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912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F64"/>
    <a:srgbClr val="52C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F4C52-D856-4321-92C3-27C2C565721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4BAE82-8F7A-4AD0-B57A-9F27263C6D1A}">
      <dgm:prSet/>
      <dgm:spPr/>
      <dgm:t>
        <a:bodyPr/>
        <a:lstStyle/>
        <a:p>
          <a:r>
            <a:rPr lang="en-US" dirty="0"/>
            <a:t>Predict age and dyslexia from EEG data</a:t>
          </a:r>
        </a:p>
      </dgm:t>
    </dgm:pt>
    <dgm:pt modelId="{38110984-053A-4F51-9775-ECD6F95F8C08}" type="parTrans" cxnId="{E26A9F3B-5310-46D8-8952-1D972D064148}">
      <dgm:prSet/>
      <dgm:spPr/>
      <dgm:t>
        <a:bodyPr/>
        <a:lstStyle/>
        <a:p>
          <a:endParaRPr lang="en-US"/>
        </a:p>
      </dgm:t>
    </dgm:pt>
    <dgm:pt modelId="{6CE45CEE-F93A-460C-AD9E-53C67D3041FE}" type="sibTrans" cxnId="{E26A9F3B-5310-46D8-8952-1D972D064148}">
      <dgm:prSet/>
      <dgm:spPr/>
      <dgm:t>
        <a:bodyPr/>
        <a:lstStyle/>
        <a:p>
          <a:endParaRPr lang="en-US"/>
        </a:p>
      </dgm:t>
    </dgm:pt>
    <dgm:pt modelId="{2D2D9CB4-285B-43A4-93E7-379CFCC938E3}">
      <dgm:prSet/>
      <dgm:spPr/>
      <dgm:t>
        <a:bodyPr/>
        <a:lstStyle/>
        <a:p>
          <a:r>
            <a:rPr lang="en-US" dirty="0"/>
            <a:t>Compare deep learning models on EEG classification tasks</a:t>
          </a:r>
        </a:p>
      </dgm:t>
    </dgm:pt>
    <dgm:pt modelId="{F71E79F3-BA4E-4B78-8052-8FFFCBFEED9E}" type="parTrans" cxnId="{41BAC9EF-DAC1-40F7-AC2C-91BC28269E1B}">
      <dgm:prSet/>
      <dgm:spPr/>
      <dgm:t>
        <a:bodyPr/>
        <a:lstStyle/>
        <a:p>
          <a:endParaRPr lang="en-US"/>
        </a:p>
      </dgm:t>
    </dgm:pt>
    <dgm:pt modelId="{1233CA99-DB23-44C9-A575-39886D18386D}" type="sibTrans" cxnId="{41BAC9EF-DAC1-40F7-AC2C-91BC28269E1B}">
      <dgm:prSet/>
      <dgm:spPr/>
      <dgm:t>
        <a:bodyPr/>
        <a:lstStyle/>
        <a:p>
          <a:endParaRPr lang="en-US"/>
        </a:p>
      </dgm:t>
    </dgm:pt>
    <dgm:pt modelId="{EDE8F6D0-C1CF-47AB-B745-BAA7077EB4AC}">
      <dgm:prSet/>
      <dgm:spPr/>
      <dgm:t>
        <a:bodyPr/>
        <a:lstStyle/>
        <a:p>
          <a:r>
            <a:rPr lang="en-US" dirty="0"/>
            <a:t>Explain and visualize the reasoning behind the models</a:t>
          </a:r>
        </a:p>
      </dgm:t>
    </dgm:pt>
    <dgm:pt modelId="{CE3AD8D9-0720-49E8-86BD-41F24D78C7A2}" type="parTrans" cxnId="{F2633332-0B58-420B-A403-B1790357003A}">
      <dgm:prSet/>
      <dgm:spPr/>
      <dgm:t>
        <a:bodyPr/>
        <a:lstStyle/>
        <a:p>
          <a:endParaRPr lang="en-US"/>
        </a:p>
      </dgm:t>
    </dgm:pt>
    <dgm:pt modelId="{F2971820-3E68-4AC8-AB63-9A8656D7267A}" type="sibTrans" cxnId="{F2633332-0B58-420B-A403-B1790357003A}">
      <dgm:prSet/>
      <dgm:spPr/>
      <dgm:t>
        <a:bodyPr/>
        <a:lstStyle/>
        <a:p>
          <a:endParaRPr lang="en-US"/>
        </a:p>
      </dgm:t>
    </dgm:pt>
    <dgm:pt modelId="{837F9C94-BF4D-4AAB-BAD6-8CAB5188F887}">
      <dgm:prSet/>
      <dgm:spPr/>
      <dgm:t>
        <a:bodyPr/>
        <a:lstStyle/>
        <a:p>
          <a:r>
            <a:rPr lang="en-US" dirty="0"/>
            <a:t>Make the code reproducible for other projects and datasets</a:t>
          </a:r>
        </a:p>
      </dgm:t>
    </dgm:pt>
    <dgm:pt modelId="{0C4A1331-0118-4615-8646-077793A25246}" type="parTrans" cxnId="{463BB683-A968-4291-8A20-9ADD95E10C15}">
      <dgm:prSet/>
      <dgm:spPr/>
      <dgm:t>
        <a:bodyPr/>
        <a:lstStyle/>
        <a:p>
          <a:endParaRPr lang="en-US"/>
        </a:p>
      </dgm:t>
    </dgm:pt>
    <dgm:pt modelId="{B2A34B7B-0ADF-4603-9E72-48EE3836EBB8}" type="sibTrans" cxnId="{463BB683-A968-4291-8A20-9ADD95E10C15}">
      <dgm:prSet/>
      <dgm:spPr/>
      <dgm:t>
        <a:bodyPr/>
        <a:lstStyle/>
        <a:p>
          <a:endParaRPr lang="en-US"/>
        </a:p>
      </dgm:t>
    </dgm:pt>
    <dgm:pt modelId="{AD3C4A84-89B9-4F79-AB36-1F9E79BFE471}" type="pres">
      <dgm:prSet presAssocID="{CDEF4C52-D856-4321-92C3-27C2C56572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7CBEC31-91D9-4511-8201-FA4929F1F6D0}" type="pres">
      <dgm:prSet presAssocID="{CDEF4C52-D856-4321-92C3-27C2C565721B}" presName="Name1" presStyleCnt="0"/>
      <dgm:spPr/>
    </dgm:pt>
    <dgm:pt modelId="{53E18CDC-4324-45B8-802D-C30C0E50639E}" type="pres">
      <dgm:prSet presAssocID="{CDEF4C52-D856-4321-92C3-27C2C565721B}" presName="cycle" presStyleCnt="0"/>
      <dgm:spPr/>
    </dgm:pt>
    <dgm:pt modelId="{12B404B7-2DD6-4815-B5C3-0D04859A2139}" type="pres">
      <dgm:prSet presAssocID="{CDEF4C52-D856-4321-92C3-27C2C565721B}" presName="srcNode" presStyleLbl="node1" presStyleIdx="0" presStyleCnt="4"/>
      <dgm:spPr/>
    </dgm:pt>
    <dgm:pt modelId="{616E7F75-35D7-4890-BF8A-1C787822092E}" type="pres">
      <dgm:prSet presAssocID="{CDEF4C52-D856-4321-92C3-27C2C565721B}" presName="conn" presStyleLbl="parChTrans1D2" presStyleIdx="0" presStyleCnt="1"/>
      <dgm:spPr/>
      <dgm:t>
        <a:bodyPr/>
        <a:lstStyle/>
        <a:p>
          <a:endParaRPr lang="en-US"/>
        </a:p>
      </dgm:t>
    </dgm:pt>
    <dgm:pt modelId="{B5BA9236-111B-4D79-8CC8-6E05636FB2F1}" type="pres">
      <dgm:prSet presAssocID="{CDEF4C52-D856-4321-92C3-27C2C565721B}" presName="extraNode" presStyleLbl="node1" presStyleIdx="0" presStyleCnt="4"/>
      <dgm:spPr/>
    </dgm:pt>
    <dgm:pt modelId="{DEBD01CD-7CDE-44A4-BA8F-C9A4ACDDEA41}" type="pres">
      <dgm:prSet presAssocID="{CDEF4C52-D856-4321-92C3-27C2C565721B}" presName="dstNode" presStyleLbl="node1" presStyleIdx="0" presStyleCnt="4"/>
      <dgm:spPr/>
    </dgm:pt>
    <dgm:pt modelId="{6950468E-B960-4B1E-8010-06899072BF6E}" type="pres">
      <dgm:prSet presAssocID="{BD4BAE82-8F7A-4AD0-B57A-9F27263C6D1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913DE-BB21-4DB5-A16F-681C5343ED56}" type="pres">
      <dgm:prSet presAssocID="{BD4BAE82-8F7A-4AD0-B57A-9F27263C6D1A}" presName="accent_1" presStyleCnt="0"/>
      <dgm:spPr/>
    </dgm:pt>
    <dgm:pt modelId="{56D0F45E-7495-473C-B671-65C532F4ACA3}" type="pres">
      <dgm:prSet presAssocID="{BD4BAE82-8F7A-4AD0-B57A-9F27263C6D1A}" presName="accentRepeatNode" presStyleLbl="solidFgAcc1" presStyleIdx="0" presStyleCnt="4"/>
      <dgm:spPr/>
    </dgm:pt>
    <dgm:pt modelId="{EE684173-8C03-4404-AB7C-A3767123AD98}" type="pres">
      <dgm:prSet presAssocID="{2D2D9CB4-285B-43A4-93E7-379CFCC938E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D8338-1076-44B7-A09C-CCDD4985862D}" type="pres">
      <dgm:prSet presAssocID="{2D2D9CB4-285B-43A4-93E7-379CFCC938E3}" presName="accent_2" presStyleCnt="0"/>
      <dgm:spPr/>
    </dgm:pt>
    <dgm:pt modelId="{90BA47E6-433F-4248-9C54-3FD9951BD040}" type="pres">
      <dgm:prSet presAssocID="{2D2D9CB4-285B-43A4-93E7-379CFCC938E3}" presName="accentRepeatNode" presStyleLbl="solidFgAcc1" presStyleIdx="1" presStyleCnt="4"/>
      <dgm:spPr/>
    </dgm:pt>
    <dgm:pt modelId="{662F356D-845F-4BCB-8164-4C667F2AF5C8}" type="pres">
      <dgm:prSet presAssocID="{EDE8F6D0-C1CF-47AB-B745-BAA7077EB4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5A1A7-C2B2-422E-85D4-2F1ACD3586AD}" type="pres">
      <dgm:prSet presAssocID="{EDE8F6D0-C1CF-47AB-B745-BAA7077EB4AC}" presName="accent_3" presStyleCnt="0"/>
      <dgm:spPr/>
    </dgm:pt>
    <dgm:pt modelId="{227B8DD1-B7B9-40D2-848F-B12FD1615397}" type="pres">
      <dgm:prSet presAssocID="{EDE8F6D0-C1CF-47AB-B745-BAA7077EB4AC}" presName="accentRepeatNode" presStyleLbl="solidFgAcc1" presStyleIdx="2" presStyleCnt="4"/>
      <dgm:spPr/>
    </dgm:pt>
    <dgm:pt modelId="{B02A5887-F8C1-4EA7-80F1-697F1356401F}" type="pres">
      <dgm:prSet presAssocID="{837F9C94-BF4D-4AAB-BAD6-8CAB5188F88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C8C31-6B9F-4563-9978-B4BC3611B967}" type="pres">
      <dgm:prSet presAssocID="{837F9C94-BF4D-4AAB-BAD6-8CAB5188F887}" presName="accent_4" presStyleCnt="0"/>
      <dgm:spPr/>
    </dgm:pt>
    <dgm:pt modelId="{A3D54372-7265-441D-98C8-14DE8A149D58}" type="pres">
      <dgm:prSet presAssocID="{837F9C94-BF4D-4AAB-BAD6-8CAB5188F887}" presName="accentRepeatNode" presStyleLbl="solidFgAcc1" presStyleIdx="3" presStyleCnt="4"/>
      <dgm:spPr/>
    </dgm:pt>
  </dgm:ptLst>
  <dgm:cxnLst>
    <dgm:cxn modelId="{463BB683-A968-4291-8A20-9ADD95E10C15}" srcId="{CDEF4C52-D856-4321-92C3-27C2C565721B}" destId="{837F9C94-BF4D-4AAB-BAD6-8CAB5188F887}" srcOrd="3" destOrd="0" parTransId="{0C4A1331-0118-4615-8646-077793A25246}" sibTransId="{B2A34B7B-0ADF-4603-9E72-48EE3836EBB8}"/>
    <dgm:cxn modelId="{67C003C9-D4FA-458C-B6AB-2E76FCA344D8}" type="presOf" srcId="{6CE45CEE-F93A-460C-AD9E-53C67D3041FE}" destId="{616E7F75-35D7-4890-BF8A-1C787822092E}" srcOrd="0" destOrd="0" presId="urn:microsoft.com/office/officeart/2008/layout/VerticalCurvedList"/>
    <dgm:cxn modelId="{41BAC9EF-DAC1-40F7-AC2C-91BC28269E1B}" srcId="{CDEF4C52-D856-4321-92C3-27C2C565721B}" destId="{2D2D9CB4-285B-43A4-93E7-379CFCC938E3}" srcOrd="1" destOrd="0" parTransId="{F71E79F3-BA4E-4B78-8052-8FFFCBFEED9E}" sibTransId="{1233CA99-DB23-44C9-A575-39886D18386D}"/>
    <dgm:cxn modelId="{B2B7D549-8CE0-4864-B3C0-AE25853213F4}" type="presOf" srcId="{CDEF4C52-D856-4321-92C3-27C2C565721B}" destId="{AD3C4A84-89B9-4F79-AB36-1F9E79BFE471}" srcOrd="0" destOrd="0" presId="urn:microsoft.com/office/officeart/2008/layout/VerticalCurvedList"/>
    <dgm:cxn modelId="{CFBD54F1-5CFF-49D1-BC72-2CEA0DDCD1A0}" type="presOf" srcId="{837F9C94-BF4D-4AAB-BAD6-8CAB5188F887}" destId="{B02A5887-F8C1-4EA7-80F1-697F1356401F}" srcOrd="0" destOrd="0" presId="urn:microsoft.com/office/officeart/2008/layout/VerticalCurvedList"/>
    <dgm:cxn modelId="{E26A9F3B-5310-46D8-8952-1D972D064148}" srcId="{CDEF4C52-D856-4321-92C3-27C2C565721B}" destId="{BD4BAE82-8F7A-4AD0-B57A-9F27263C6D1A}" srcOrd="0" destOrd="0" parTransId="{38110984-053A-4F51-9775-ECD6F95F8C08}" sibTransId="{6CE45CEE-F93A-460C-AD9E-53C67D3041FE}"/>
    <dgm:cxn modelId="{C3D6005F-EEAA-4806-A4CC-1F35FCF2B1CE}" type="presOf" srcId="{BD4BAE82-8F7A-4AD0-B57A-9F27263C6D1A}" destId="{6950468E-B960-4B1E-8010-06899072BF6E}" srcOrd="0" destOrd="0" presId="urn:microsoft.com/office/officeart/2008/layout/VerticalCurvedList"/>
    <dgm:cxn modelId="{DB206666-12E3-4313-B653-52EF143F5D59}" type="presOf" srcId="{EDE8F6D0-C1CF-47AB-B745-BAA7077EB4AC}" destId="{662F356D-845F-4BCB-8164-4C667F2AF5C8}" srcOrd="0" destOrd="0" presId="urn:microsoft.com/office/officeart/2008/layout/VerticalCurvedList"/>
    <dgm:cxn modelId="{E087048C-F1BB-49A5-8C56-6DD9B125051E}" type="presOf" srcId="{2D2D9CB4-285B-43A4-93E7-379CFCC938E3}" destId="{EE684173-8C03-4404-AB7C-A3767123AD98}" srcOrd="0" destOrd="0" presId="urn:microsoft.com/office/officeart/2008/layout/VerticalCurvedList"/>
    <dgm:cxn modelId="{F2633332-0B58-420B-A403-B1790357003A}" srcId="{CDEF4C52-D856-4321-92C3-27C2C565721B}" destId="{EDE8F6D0-C1CF-47AB-B745-BAA7077EB4AC}" srcOrd="2" destOrd="0" parTransId="{CE3AD8D9-0720-49E8-86BD-41F24D78C7A2}" sibTransId="{F2971820-3E68-4AC8-AB63-9A8656D7267A}"/>
    <dgm:cxn modelId="{A2BD3E41-B147-40DF-92EB-9617569536C8}" type="presParOf" srcId="{AD3C4A84-89B9-4F79-AB36-1F9E79BFE471}" destId="{B7CBEC31-91D9-4511-8201-FA4929F1F6D0}" srcOrd="0" destOrd="0" presId="urn:microsoft.com/office/officeart/2008/layout/VerticalCurvedList"/>
    <dgm:cxn modelId="{4AA04F76-439D-4129-BE35-75287000C20A}" type="presParOf" srcId="{B7CBEC31-91D9-4511-8201-FA4929F1F6D0}" destId="{53E18CDC-4324-45B8-802D-C30C0E50639E}" srcOrd="0" destOrd="0" presId="urn:microsoft.com/office/officeart/2008/layout/VerticalCurvedList"/>
    <dgm:cxn modelId="{1EBB1203-862B-4B97-B477-0012033A8C8C}" type="presParOf" srcId="{53E18CDC-4324-45B8-802D-C30C0E50639E}" destId="{12B404B7-2DD6-4815-B5C3-0D04859A2139}" srcOrd="0" destOrd="0" presId="urn:microsoft.com/office/officeart/2008/layout/VerticalCurvedList"/>
    <dgm:cxn modelId="{BF64BDF6-C323-435B-875E-8123CB4558D6}" type="presParOf" srcId="{53E18CDC-4324-45B8-802D-C30C0E50639E}" destId="{616E7F75-35D7-4890-BF8A-1C787822092E}" srcOrd="1" destOrd="0" presId="urn:microsoft.com/office/officeart/2008/layout/VerticalCurvedList"/>
    <dgm:cxn modelId="{9B10EA82-9B29-4EE5-9D6D-F9F482A589EB}" type="presParOf" srcId="{53E18CDC-4324-45B8-802D-C30C0E50639E}" destId="{B5BA9236-111B-4D79-8CC8-6E05636FB2F1}" srcOrd="2" destOrd="0" presId="urn:microsoft.com/office/officeart/2008/layout/VerticalCurvedList"/>
    <dgm:cxn modelId="{4EFA417D-DBF1-4878-94C8-612ACD851C17}" type="presParOf" srcId="{53E18CDC-4324-45B8-802D-C30C0E50639E}" destId="{DEBD01CD-7CDE-44A4-BA8F-C9A4ACDDEA41}" srcOrd="3" destOrd="0" presId="urn:microsoft.com/office/officeart/2008/layout/VerticalCurvedList"/>
    <dgm:cxn modelId="{F7FCE0EB-3E24-4498-979B-CFA3401B5F45}" type="presParOf" srcId="{B7CBEC31-91D9-4511-8201-FA4929F1F6D0}" destId="{6950468E-B960-4B1E-8010-06899072BF6E}" srcOrd="1" destOrd="0" presId="urn:microsoft.com/office/officeart/2008/layout/VerticalCurvedList"/>
    <dgm:cxn modelId="{964C323E-0C9E-4A3B-BD9C-2345807C1FBE}" type="presParOf" srcId="{B7CBEC31-91D9-4511-8201-FA4929F1F6D0}" destId="{5F5913DE-BB21-4DB5-A16F-681C5343ED56}" srcOrd="2" destOrd="0" presId="urn:microsoft.com/office/officeart/2008/layout/VerticalCurvedList"/>
    <dgm:cxn modelId="{891FA459-62D7-49FC-8FE1-24E7B8FF190B}" type="presParOf" srcId="{5F5913DE-BB21-4DB5-A16F-681C5343ED56}" destId="{56D0F45E-7495-473C-B671-65C532F4ACA3}" srcOrd="0" destOrd="0" presId="urn:microsoft.com/office/officeart/2008/layout/VerticalCurvedList"/>
    <dgm:cxn modelId="{7705E472-5F4B-4FAC-A9A5-C01CD7E9048C}" type="presParOf" srcId="{B7CBEC31-91D9-4511-8201-FA4929F1F6D0}" destId="{EE684173-8C03-4404-AB7C-A3767123AD98}" srcOrd="3" destOrd="0" presId="urn:microsoft.com/office/officeart/2008/layout/VerticalCurvedList"/>
    <dgm:cxn modelId="{C7E61456-25ED-44F9-8B06-B90439CDC28E}" type="presParOf" srcId="{B7CBEC31-91D9-4511-8201-FA4929F1F6D0}" destId="{581D8338-1076-44B7-A09C-CCDD4985862D}" srcOrd="4" destOrd="0" presId="urn:microsoft.com/office/officeart/2008/layout/VerticalCurvedList"/>
    <dgm:cxn modelId="{4F31C2AC-4A54-4302-8D0B-C5C453438071}" type="presParOf" srcId="{581D8338-1076-44B7-A09C-CCDD4985862D}" destId="{90BA47E6-433F-4248-9C54-3FD9951BD040}" srcOrd="0" destOrd="0" presId="urn:microsoft.com/office/officeart/2008/layout/VerticalCurvedList"/>
    <dgm:cxn modelId="{8DA0C00A-4552-4098-BFAD-40C333575464}" type="presParOf" srcId="{B7CBEC31-91D9-4511-8201-FA4929F1F6D0}" destId="{662F356D-845F-4BCB-8164-4C667F2AF5C8}" srcOrd="5" destOrd="0" presId="urn:microsoft.com/office/officeart/2008/layout/VerticalCurvedList"/>
    <dgm:cxn modelId="{12679EC3-3DE5-4257-B4E3-F00939857412}" type="presParOf" srcId="{B7CBEC31-91D9-4511-8201-FA4929F1F6D0}" destId="{6DC5A1A7-C2B2-422E-85D4-2F1ACD3586AD}" srcOrd="6" destOrd="0" presId="urn:microsoft.com/office/officeart/2008/layout/VerticalCurvedList"/>
    <dgm:cxn modelId="{6940D454-46E6-4576-9ED8-C8505C0FD777}" type="presParOf" srcId="{6DC5A1A7-C2B2-422E-85D4-2F1ACD3586AD}" destId="{227B8DD1-B7B9-40D2-848F-B12FD1615397}" srcOrd="0" destOrd="0" presId="urn:microsoft.com/office/officeart/2008/layout/VerticalCurvedList"/>
    <dgm:cxn modelId="{8BAFE18B-CC79-4AA7-9024-89C4044F696F}" type="presParOf" srcId="{B7CBEC31-91D9-4511-8201-FA4929F1F6D0}" destId="{B02A5887-F8C1-4EA7-80F1-697F1356401F}" srcOrd="7" destOrd="0" presId="urn:microsoft.com/office/officeart/2008/layout/VerticalCurvedList"/>
    <dgm:cxn modelId="{1E7FC3F7-3B19-484B-B28D-3535A68459DC}" type="presParOf" srcId="{B7CBEC31-91D9-4511-8201-FA4929F1F6D0}" destId="{832C8C31-6B9F-4563-9978-B4BC3611B967}" srcOrd="8" destOrd="0" presId="urn:microsoft.com/office/officeart/2008/layout/VerticalCurvedList"/>
    <dgm:cxn modelId="{6213E0DF-CF1B-4D0E-A49B-E4A5A3D498C4}" type="presParOf" srcId="{832C8C31-6B9F-4563-9978-B4BC3611B967}" destId="{A3D54372-7265-441D-98C8-14DE8A149D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78CCD-B7C7-4276-A53E-6D9D18A26C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92A1E5-41E9-43E0-8475-C6FCBD08FC06}">
      <dgm:prSet/>
      <dgm:spPr/>
      <dgm:t>
        <a:bodyPr/>
        <a:lstStyle/>
        <a:p>
          <a:r>
            <a:rPr lang="en-US" dirty="0"/>
            <a:t>Load </a:t>
          </a:r>
          <a:r>
            <a:rPr lang="en-US" dirty="0" smtClean="0"/>
            <a:t>ePodium dataset  from Surfsara into Surf research cloud</a:t>
          </a:r>
          <a:endParaRPr lang="en-US" dirty="0"/>
        </a:p>
      </dgm:t>
    </dgm:pt>
    <dgm:pt modelId="{FC743915-D217-4B0C-9B6E-E3D6CF8B648A}" type="parTrans" cxnId="{A1AF2DC0-B19B-4664-9214-728487669CE5}">
      <dgm:prSet/>
      <dgm:spPr/>
      <dgm:t>
        <a:bodyPr/>
        <a:lstStyle/>
        <a:p>
          <a:endParaRPr lang="en-US"/>
        </a:p>
      </dgm:t>
    </dgm:pt>
    <dgm:pt modelId="{A0763A04-9BF4-4594-8BFC-B27AD3B88BDE}" type="sibTrans" cxnId="{A1AF2DC0-B19B-4664-9214-728487669CE5}">
      <dgm:prSet/>
      <dgm:spPr/>
      <dgm:t>
        <a:bodyPr/>
        <a:lstStyle/>
        <a:p>
          <a:endParaRPr lang="en-US"/>
        </a:p>
      </dgm:t>
    </dgm:pt>
    <dgm:pt modelId="{AF49C397-433D-4C62-AA12-4D1408E5458A}">
      <dgm:prSet/>
      <dgm:spPr/>
      <dgm:t>
        <a:bodyPr/>
        <a:lstStyle/>
        <a:p>
          <a:r>
            <a:rPr lang="en-US" dirty="0"/>
            <a:t>Created dummy data</a:t>
          </a:r>
        </a:p>
      </dgm:t>
    </dgm:pt>
    <dgm:pt modelId="{375CEFE9-F7C6-4581-9F61-D455F7A52B7A}" type="parTrans" cxnId="{05BE56C8-827E-4CA6-B6E6-C9A1337E1BC9}">
      <dgm:prSet/>
      <dgm:spPr/>
      <dgm:t>
        <a:bodyPr/>
        <a:lstStyle/>
        <a:p>
          <a:endParaRPr lang="en-US"/>
        </a:p>
      </dgm:t>
    </dgm:pt>
    <dgm:pt modelId="{B4251AAB-3076-4699-A18A-75E06B38900F}" type="sibTrans" cxnId="{05BE56C8-827E-4CA6-B6E6-C9A1337E1BC9}">
      <dgm:prSet/>
      <dgm:spPr/>
      <dgm:t>
        <a:bodyPr/>
        <a:lstStyle/>
        <a:p>
          <a:endParaRPr lang="en-US"/>
        </a:p>
      </dgm:t>
    </dgm:pt>
    <dgm:pt modelId="{B163740E-5E21-4FA4-AC6B-DDCE7C181088}">
      <dgm:prSet/>
      <dgm:spPr/>
      <dgm:t>
        <a:bodyPr/>
        <a:lstStyle/>
        <a:p>
          <a:r>
            <a:rPr lang="en-US" dirty="0"/>
            <a:t>Trained simple deep learning model</a:t>
          </a:r>
        </a:p>
      </dgm:t>
    </dgm:pt>
    <dgm:pt modelId="{BBD29238-488E-451A-AC39-ACE0A5C7C9B2}" type="parTrans" cxnId="{6A497C14-C966-4A8D-9F4C-5FC94ED16ACF}">
      <dgm:prSet/>
      <dgm:spPr/>
      <dgm:t>
        <a:bodyPr/>
        <a:lstStyle/>
        <a:p>
          <a:endParaRPr lang="en-US"/>
        </a:p>
      </dgm:t>
    </dgm:pt>
    <dgm:pt modelId="{FA393EF3-74FC-4A27-9EFA-D4BB9B4C3BDC}" type="sibTrans" cxnId="{6A497C14-C966-4A8D-9F4C-5FC94ED16ACF}">
      <dgm:prSet/>
      <dgm:spPr/>
      <dgm:t>
        <a:bodyPr/>
        <a:lstStyle/>
        <a:p>
          <a:endParaRPr lang="en-US"/>
        </a:p>
      </dgm:t>
    </dgm:pt>
    <dgm:pt modelId="{F8E86C96-36A1-4926-AA06-487507B0A5C9}">
      <dgm:prSet/>
      <dgm:spPr/>
      <dgm:t>
        <a:bodyPr/>
        <a:lstStyle/>
        <a:p>
          <a:r>
            <a:rPr lang="en-US" dirty="0"/>
            <a:t>Learning to work in team GitHub + Kanban</a:t>
          </a:r>
        </a:p>
      </dgm:t>
    </dgm:pt>
    <dgm:pt modelId="{E1C808C8-3CB2-4AF5-8ACD-12927501D5DC}" type="parTrans" cxnId="{0C045F9F-1CFD-4E34-BE59-76C61A460199}">
      <dgm:prSet/>
      <dgm:spPr/>
      <dgm:t>
        <a:bodyPr/>
        <a:lstStyle/>
        <a:p>
          <a:endParaRPr lang="en-US"/>
        </a:p>
      </dgm:t>
    </dgm:pt>
    <dgm:pt modelId="{8D8ED05F-9F9B-4FE6-B53A-880486BF9BF4}" type="sibTrans" cxnId="{0C045F9F-1CFD-4E34-BE59-76C61A460199}">
      <dgm:prSet/>
      <dgm:spPr/>
      <dgm:t>
        <a:bodyPr/>
        <a:lstStyle/>
        <a:p>
          <a:endParaRPr lang="en-US"/>
        </a:p>
      </dgm:t>
    </dgm:pt>
    <dgm:pt modelId="{38816348-85AA-4B09-8FBC-35869FDD58D3}" type="pres">
      <dgm:prSet presAssocID="{9A178CCD-B7C7-4276-A53E-6D9D18A26CB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D85C24-E9FC-4741-8D69-948BAF9BA089}" type="pres">
      <dgm:prSet presAssocID="{9A178CCD-B7C7-4276-A53E-6D9D18A26CB7}" presName="container" presStyleCnt="0">
        <dgm:presLayoutVars>
          <dgm:dir/>
          <dgm:resizeHandles val="exact"/>
        </dgm:presLayoutVars>
      </dgm:prSet>
      <dgm:spPr/>
    </dgm:pt>
    <dgm:pt modelId="{815661FA-03F4-4752-B01B-00CFFFBB1BE2}" type="pres">
      <dgm:prSet presAssocID="{7F92A1E5-41E9-43E0-8475-C6FCBD08FC06}" presName="compNode" presStyleCnt="0"/>
      <dgm:spPr/>
    </dgm:pt>
    <dgm:pt modelId="{D07B0C29-EC49-4969-9C19-86A7A323FD0F}" type="pres">
      <dgm:prSet presAssocID="{7F92A1E5-41E9-43E0-8475-C6FCBD08FC06}" presName="iconBgRect" presStyleLbl="bgShp" presStyleIdx="0" presStyleCnt="4" custLinFactY="41666" custLinFactNeighborX="1332" custLinFactNeighborY="100000"/>
      <dgm:spPr/>
    </dgm:pt>
    <dgm:pt modelId="{E276BE25-1072-4E4A-A8A3-C2F4B18337E8}" type="pres">
      <dgm:prSet presAssocID="{7F92A1E5-41E9-43E0-8475-C6FCBD08FC06}" presName="iconRect" presStyleLbl="node1" presStyleIdx="0" presStyleCnt="4" custLinFactY="100000" custLinFactNeighborX="2295" custLinFactNeighborY="14421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BE1A2E-5FFD-48C2-BB0A-96A671711102}" type="pres">
      <dgm:prSet presAssocID="{7F92A1E5-41E9-43E0-8475-C6FCBD08FC06}" presName="spaceRect" presStyleCnt="0"/>
      <dgm:spPr/>
    </dgm:pt>
    <dgm:pt modelId="{B2BE7970-4996-4178-90E4-4D21CE9B063F}" type="pres">
      <dgm:prSet presAssocID="{7F92A1E5-41E9-43E0-8475-C6FCBD08FC06}" presName="textRect" presStyleLbl="revTx" presStyleIdx="0" presStyleCnt="4" custScaleX="98326" custLinFactY="41666" custLinFactNeighborX="564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098BB15-3AD2-4855-9BB6-323A2388BCD4}" type="pres">
      <dgm:prSet presAssocID="{A0763A04-9BF4-4594-8BFC-B27AD3B88BD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3C3CD60-62DA-4DEC-8234-0A74EADBA07D}" type="pres">
      <dgm:prSet presAssocID="{AF49C397-433D-4C62-AA12-4D1408E5458A}" presName="compNode" presStyleCnt="0"/>
      <dgm:spPr/>
    </dgm:pt>
    <dgm:pt modelId="{06959B58-5FBC-40C6-91AE-4F4925394DBB}" type="pres">
      <dgm:prSet presAssocID="{AF49C397-433D-4C62-AA12-4D1408E5458A}" presName="iconBgRect" presStyleLbl="bgShp" presStyleIdx="1" presStyleCnt="4" custLinFactX="-197376" custLinFactNeighborX="-200000" custLinFactNeighborY="-1901"/>
      <dgm:spPr/>
    </dgm:pt>
    <dgm:pt modelId="{A6F8D12C-B558-46AC-AA5B-7042C0339EBC}" type="pres">
      <dgm:prSet presAssocID="{AF49C397-433D-4C62-AA12-4D1408E5458A}" presName="iconRect" presStyleLbl="node1" presStyleIdx="1" presStyleCnt="4" custLinFactX="-300000" custLinFactNeighborX="-385130" custLinFactNeighborY="-327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EF8715-8BBC-4DCF-9F7E-03DD5308C25F}" type="pres">
      <dgm:prSet presAssocID="{AF49C397-433D-4C62-AA12-4D1408E5458A}" presName="spaceRect" presStyleCnt="0"/>
      <dgm:spPr/>
    </dgm:pt>
    <dgm:pt modelId="{43C489F5-DA76-4E03-B6F5-1CB87035FA07}" type="pres">
      <dgm:prSet presAssocID="{AF49C397-433D-4C62-AA12-4D1408E5458A}" presName="textRect" presStyleLbl="revTx" presStyleIdx="1" presStyleCnt="4" custLinFactX="-68584" custLinFactNeighborX="-100000" custLinFactNeighborY="-190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19B0A0B-95D0-422A-973D-5BB16F1BBB74}" type="pres">
      <dgm:prSet presAssocID="{B4251AAB-3076-4699-A18A-75E06B38900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EE97B8-5171-41CE-80D8-058CC13FCA19}" type="pres">
      <dgm:prSet presAssocID="{B163740E-5E21-4FA4-AC6B-DDCE7C181088}" presName="compNode" presStyleCnt="0"/>
      <dgm:spPr/>
    </dgm:pt>
    <dgm:pt modelId="{20862C68-1238-4DB6-A3D9-AE6AE9A5F4F4}" type="pres">
      <dgm:prSet presAssocID="{B163740E-5E21-4FA4-AC6B-DDCE7C181088}" presName="iconBgRect" presStyleLbl="bgShp" presStyleIdx="2" presStyleCnt="4" custLinFactX="177564" custLinFactY="-57810" custLinFactNeighborX="200000" custLinFactNeighborY="-100000"/>
      <dgm:spPr/>
    </dgm:pt>
    <dgm:pt modelId="{7B7F2B80-BE22-4CAA-A2A0-D418FC5AF051}" type="pres">
      <dgm:prSet presAssocID="{B163740E-5E21-4FA4-AC6B-DDCE7C181088}" presName="iconRect" presStyleLbl="node1" presStyleIdx="2" presStyleCnt="4" custLinFactX="300000" custLinFactY="-100000" custLinFactNeighborX="350974" custLinFactNeighborY="-17208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7A10E2-145A-4EE0-ACA1-1803DFFD7711}" type="pres">
      <dgm:prSet presAssocID="{B163740E-5E21-4FA4-AC6B-DDCE7C181088}" presName="spaceRect" presStyleCnt="0"/>
      <dgm:spPr/>
    </dgm:pt>
    <dgm:pt modelId="{6B4F1B8D-8D9C-45DB-80CB-6CEA54DCF266}" type="pres">
      <dgm:prSet presAssocID="{B163740E-5E21-4FA4-AC6B-DDCE7C181088}" presName="textRect" presStyleLbl="revTx" presStyleIdx="2" presStyleCnt="4" custLinFactX="60179" custLinFactY="-57810" custLinFactNeighborX="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954360B-1D9B-49FF-B35D-7B16AD9BCD58}" type="pres">
      <dgm:prSet presAssocID="{FA393EF3-74FC-4A27-9EFA-D4BB9B4C3BD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441A945-90AD-4732-B452-9627CC389F8E}" type="pres">
      <dgm:prSet presAssocID="{F8E86C96-36A1-4926-AA06-487507B0A5C9}" presName="compNode" presStyleCnt="0"/>
      <dgm:spPr/>
    </dgm:pt>
    <dgm:pt modelId="{9C21144D-2AB0-42B5-A2C9-9B5EE2EAE5EB}" type="pres">
      <dgm:prSet presAssocID="{F8E86C96-36A1-4926-AA06-487507B0A5C9}" presName="iconBgRect" presStyleLbl="bgShp" presStyleIdx="3" presStyleCnt="4" custLinFactNeighborX="-20650" custLinFactNeighborY="-7605"/>
      <dgm:spPr/>
    </dgm:pt>
    <dgm:pt modelId="{6F91E272-3EAA-4DEC-B2AC-92FAFE991D85}" type="pres">
      <dgm:prSet presAssocID="{F8E86C96-36A1-4926-AA06-487507B0A5C9}" presName="iconRect" presStyleLbl="node1" presStyleIdx="3" presStyleCnt="4" custLinFactNeighborX="-35603" custLinFactNeighborY="-1311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bruikers met effen opvulling"/>
        </a:ext>
      </dgm:extLst>
    </dgm:pt>
    <dgm:pt modelId="{712AAC52-3F73-4ACF-9F57-E4C9810FEBDC}" type="pres">
      <dgm:prSet presAssocID="{F8E86C96-36A1-4926-AA06-487507B0A5C9}" presName="spaceRect" presStyleCnt="0"/>
      <dgm:spPr/>
    </dgm:pt>
    <dgm:pt modelId="{3DB666BE-EE6A-4BED-8C09-8585FE89E42F}" type="pres">
      <dgm:prSet presAssocID="{F8E86C96-36A1-4926-AA06-487507B0A5C9}" presName="textRect" presStyleLbl="revTx" presStyleIdx="3" presStyleCnt="4" custLinFactNeighborX="-8761" custLinFactNeighborY="-760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BE56C8-827E-4CA6-B6E6-C9A1337E1BC9}" srcId="{9A178CCD-B7C7-4276-A53E-6D9D18A26CB7}" destId="{AF49C397-433D-4C62-AA12-4D1408E5458A}" srcOrd="1" destOrd="0" parTransId="{375CEFE9-F7C6-4581-9F61-D455F7A52B7A}" sibTransId="{B4251AAB-3076-4699-A18A-75E06B38900F}"/>
    <dgm:cxn modelId="{D379EB9F-2292-415F-8673-ED759E46B9B1}" type="presOf" srcId="{B4251AAB-3076-4699-A18A-75E06B38900F}" destId="{819B0A0B-95D0-422A-973D-5BB16F1BBB74}" srcOrd="0" destOrd="0" presId="urn:microsoft.com/office/officeart/2018/2/layout/IconCircleList"/>
    <dgm:cxn modelId="{6A497C14-C966-4A8D-9F4C-5FC94ED16ACF}" srcId="{9A178CCD-B7C7-4276-A53E-6D9D18A26CB7}" destId="{B163740E-5E21-4FA4-AC6B-DDCE7C181088}" srcOrd="2" destOrd="0" parTransId="{BBD29238-488E-451A-AC39-ACE0A5C7C9B2}" sibTransId="{FA393EF3-74FC-4A27-9EFA-D4BB9B4C3BDC}"/>
    <dgm:cxn modelId="{50F92B9C-663F-4DA2-BCE7-E0192BA68DA3}" type="presOf" srcId="{AF49C397-433D-4C62-AA12-4D1408E5458A}" destId="{43C489F5-DA76-4E03-B6F5-1CB87035FA07}" srcOrd="0" destOrd="0" presId="urn:microsoft.com/office/officeart/2018/2/layout/IconCircleList"/>
    <dgm:cxn modelId="{FBD1AA66-BDE6-4F98-BBDF-12C1D3169E65}" type="presOf" srcId="{F8E86C96-36A1-4926-AA06-487507B0A5C9}" destId="{3DB666BE-EE6A-4BED-8C09-8585FE89E42F}" srcOrd="0" destOrd="0" presId="urn:microsoft.com/office/officeart/2018/2/layout/IconCircleList"/>
    <dgm:cxn modelId="{B8F392A2-E6DD-472D-9F40-098081B7BD12}" type="presOf" srcId="{B163740E-5E21-4FA4-AC6B-DDCE7C181088}" destId="{6B4F1B8D-8D9C-45DB-80CB-6CEA54DCF266}" srcOrd="0" destOrd="0" presId="urn:microsoft.com/office/officeart/2018/2/layout/IconCircleList"/>
    <dgm:cxn modelId="{CED0C08A-E0F4-49FC-8A9C-13314470DECD}" type="presOf" srcId="{9A178CCD-B7C7-4276-A53E-6D9D18A26CB7}" destId="{38816348-85AA-4B09-8FBC-35869FDD58D3}" srcOrd="0" destOrd="0" presId="urn:microsoft.com/office/officeart/2018/2/layout/IconCircleList"/>
    <dgm:cxn modelId="{CD7EEA48-2DAC-42E7-81B2-F880A4A3F397}" type="presOf" srcId="{7F92A1E5-41E9-43E0-8475-C6FCBD08FC06}" destId="{B2BE7970-4996-4178-90E4-4D21CE9B063F}" srcOrd="0" destOrd="0" presId="urn:microsoft.com/office/officeart/2018/2/layout/IconCircleList"/>
    <dgm:cxn modelId="{2D7CFA99-4611-4431-8158-38131527979D}" type="presOf" srcId="{A0763A04-9BF4-4594-8BFC-B27AD3B88BDE}" destId="{B098BB15-3AD2-4855-9BB6-323A2388BCD4}" srcOrd="0" destOrd="0" presId="urn:microsoft.com/office/officeart/2018/2/layout/IconCircleList"/>
    <dgm:cxn modelId="{02618940-6235-46A2-8DF8-37951A5996E4}" type="presOf" srcId="{FA393EF3-74FC-4A27-9EFA-D4BB9B4C3BDC}" destId="{4954360B-1D9B-49FF-B35D-7B16AD9BCD58}" srcOrd="0" destOrd="0" presId="urn:microsoft.com/office/officeart/2018/2/layout/IconCircleList"/>
    <dgm:cxn modelId="{0C045F9F-1CFD-4E34-BE59-76C61A460199}" srcId="{9A178CCD-B7C7-4276-A53E-6D9D18A26CB7}" destId="{F8E86C96-36A1-4926-AA06-487507B0A5C9}" srcOrd="3" destOrd="0" parTransId="{E1C808C8-3CB2-4AF5-8ACD-12927501D5DC}" sibTransId="{8D8ED05F-9F9B-4FE6-B53A-880486BF9BF4}"/>
    <dgm:cxn modelId="{A1AF2DC0-B19B-4664-9214-728487669CE5}" srcId="{9A178CCD-B7C7-4276-A53E-6D9D18A26CB7}" destId="{7F92A1E5-41E9-43E0-8475-C6FCBD08FC06}" srcOrd="0" destOrd="0" parTransId="{FC743915-D217-4B0C-9B6E-E3D6CF8B648A}" sibTransId="{A0763A04-9BF4-4594-8BFC-B27AD3B88BDE}"/>
    <dgm:cxn modelId="{FB9E8BC2-6EAE-43BF-985D-0767724340A5}" type="presParOf" srcId="{38816348-85AA-4B09-8FBC-35869FDD58D3}" destId="{C3D85C24-E9FC-4741-8D69-948BAF9BA089}" srcOrd="0" destOrd="0" presId="urn:microsoft.com/office/officeart/2018/2/layout/IconCircleList"/>
    <dgm:cxn modelId="{F17833D6-438C-44B8-AA2E-085FF7993F2A}" type="presParOf" srcId="{C3D85C24-E9FC-4741-8D69-948BAF9BA089}" destId="{815661FA-03F4-4752-B01B-00CFFFBB1BE2}" srcOrd="0" destOrd="0" presId="urn:microsoft.com/office/officeart/2018/2/layout/IconCircleList"/>
    <dgm:cxn modelId="{E7AF8702-3034-4578-A2C6-602E6DAE26D9}" type="presParOf" srcId="{815661FA-03F4-4752-B01B-00CFFFBB1BE2}" destId="{D07B0C29-EC49-4969-9C19-86A7A323FD0F}" srcOrd="0" destOrd="0" presId="urn:microsoft.com/office/officeart/2018/2/layout/IconCircleList"/>
    <dgm:cxn modelId="{273E258F-49F3-447C-B90E-E0DA48D48AC3}" type="presParOf" srcId="{815661FA-03F4-4752-B01B-00CFFFBB1BE2}" destId="{E276BE25-1072-4E4A-A8A3-C2F4B18337E8}" srcOrd="1" destOrd="0" presId="urn:microsoft.com/office/officeart/2018/2/layout/IconCircleList"/>
    <dgm:cxn modelId="{D9829BA2-A21A-40B4-BADB-E943BAE5B117}" type="presParOf" srcId="{815661FA-03F4-4752-B01B-00CFFFBB1BE2}" destId="{04BE1A2E-5FFD-48C2-BB0A-96A671711102}" srcOrd="2" destOrd="0" presId="urn:microsoft.com/office/officeart/2018/2/layout/IconCircleList"/>
    <dgm:cxn modelId="{DCF273AD-F7A8-4044-AB6C-12987E1DEE2E}" type="presParOf" srcId="{815661FA-03F4-4752-B01B-00CFFFBB1BE2}" destId="{B2BE7970-4996-4178-90E4-4D21CE9B063F}" srcOrd="3" destOrd="0" presId="urn:microsoft.com/office/officeart/2018/2/layout/IconCircleList"/>
    <dgm:cxn modelId="{34979EC9-AD0A-4AB6-A111-76BC06F86725}" type="presParOf" srcId="{C3D85C24-E9FC-4741-8D69-948BAF9BA089}" destId="{B098BB15-3AD2-4855-9BB6-323A2388BCD4}" srcOrd="1" destOrd="0" presId="urn:microsoft.com/office/officeart/2018/2/layout/IconCircleList"/>
    <dgm:cxn modelId="{DF2513D7-14AC-4548-8A52-0E8BD7B209BE}" type="presParOf" srcId="{C3D85C24-E9FC-4741-8D69-948BAF9BA089}" destId="{13C3CD60-62DA-4DEC-8234-0A74EADBA07D}" srcOrd="2" destOrd="0" presId="urn:microsoft.com/office/officeart/2018/2/layout/IconCircleList"/>
    <dgm:cxn modelId="{CFACD131-F852-4670-BF3B-33EF6A691282}" type="presParOf" srcId="{13C3CD60-62DA-4DEC-8234-0A74EADBA07D}" destId="{06959B58-5FBC-40C6-91AE-4F4925394DBB}" srcOrd="0" destOrd="0" presId="urn:microsoft.com/office/officeart/2018/2/layout/IconCircleList"/>
    <dgm:cxn modelId="{39C1BCEE-1DC7-43F4-90E6-36A943EC486D}" type="presParOf" srcId="{13C3CD60-62DA-4DEC-8234-0A74EADBA07D}" destId="{A6F8D12C-B558-46AC-AA5B-7042C0339EBC}" srcOrd="1" destOrd="0" presId="urn:microsoft.com/office/officeart/2018/2/layout/IconCircleList"/>
    <dgm:cxn modelId="{BE272AAF-E234-496D-8F7E-7CCBAEF0CFA2}" type="presParOf" srcId="{13C3CD60-62DA-4DEC-8234-0A74EADBA07D}" destId="{A1EF8715-8BBC-4DCF-9F7E-03DD5308C25F}" srcOrd="2" destOrd="0" presId="urn:microsoft.com/office/officeart/2018/2/layout/IconCircleList"/>
    <dgm:cxn modelId="{6ED5D20A-9770-4B82-AE14-9A8C3A35C0FB}" type="presParOf" srcId="{13C3CD60-62DA-4DEC-8234-0A74EADBA07D}" destId="{43C489F5-DA76-4E03-B6F5-1CB87035FA07}" srcOrd="3" destOrd="0" presId="urn:microsoft.com/office/officeart/2018/2/layout/IconCircleList"/>
    <dgm:cxn modelId="{492FE465-31F6-4A00-9531-52AC50F5B34F}" type="presParOf" srcId="{C3D85C24-E9FC-4741-8D69-948BAF9BA089}" destId="{819B0A0B-95D0-422A-973D-5BB16F1BBB74}" srcOrd="3" destOrd="0" presId="urn:microsoft.com/office/officeart/2018/2/layout/IconCircleList"/>
    <dgm:cxn modelId="{FE21B1B6-E7C1-4360-932C-31BE342CE807}" type="presParOf" srcId="{C3D85C24-E9FC-4741-8D69-948BAF9BA089}" destId="{95EE97B8-5171-41CE-80D8-058CC13FCA19}" srcOrd="4" destOrd="0" presId="urn:microsoft.com/office/officeart/2018/2/layout/IconCircleList"/>
    <dgm:cxn modelId="{207A9147-D743-4C82-82E8-19FCC849BFD6}" type="presParOf" srcId="{95EE97B8-5171-41CE-80D8-058CC13FCA19}" destId="{20862C68-1238-4DB6-A3D9-AE6AE9A5F4F4}" srcOrd="0" destOrd="0" presId="urn:microsoft.com/office/officeart/2018/2/layout/IconCircleList"/>
    <dgm:cxn modelId="{DC27ED8C-9473-4418-ACC9-CEF7BA97D253}" type="presParOf" srcId="{95EE97B8-5171-41CE-80D8-058CC13FCA19}" destId="{7B7F2B80-BE22-4CAA-A2A0-D418FC5AF051}" srcOrd="1" destOrd="0" presId="urn:microsoft.com/office/officeart/2018/2/layout/IconCircleList"/>
    <dgm:cxn modelId="{D630B12B-A38C-4307-B7C5-201E134D5D62}" type="presParOf" srcId="{95EE97B8-5171-41CE-80D8-058CC13FCA19}" destId="{CB7A10E2-145A-4EE0-ACA1-1803DFFD7711}" srcOrd="2" destOrd="0" presId="urn:microsoft.com/office/officeart/2018/2/layout/IconCircleList"/>
    <dgm:cxn modelId="{1C3EA86D-12C2-4D25-80D5-BED17CE13C11}" type="presParOf" srcId="{95EE97B8-5171-41CE-80D8-058CC13FCA19}" destId="{6B4F1B8D-8D9C-45DB-80CB-6CEA54DCF266}" srcOrd="3" destOrd="0" presId="urn:microsoft.com/office/officeart/2018/2/layout/IconCircleList"/>
    <dgm:cxn modelId="{FEC84F5A-0940-4137-B43E-3AD7411A3E78}" type="presParOf" srcId="{C3D85C24-E9FC-4741-8D69-948BAF9BA089}" destId="{4954360B-1D9B-49FF-B35D-7B16AD9BCD58}" srcOrd="5" destOrd="0" presId="urn:microsoft.com/office/officeart/2018/2/layout/IconCircleList"/>
    <dgm:cxn modelId="{F848F9DB-BD71-40B5-9C4B-27908B9A735D}" type="presParOf" srcId="{C3D85C24-E9FC-4741-8D69-948BAF9BA089}" destId="{E441A945-90AD-4732-B452-9627CC389F8E}" srcOrd="6" destOrd="0" presId="urn:microsoft.com/office/officeart/2018/2/layout/IconCircleList"/>
    <dgm:cxn modelId="{E92CF4D3-B938-4152-B493-B9A9C6EFF188}" type="presParOf" srcId="{E441A945-90AD-4732-B452-9627CC389F8E}" destId="{9C21144D-2AB0-42B5-A2C9-9B5EE2EAE5EB}" srcOrd="0" destOrd="0" presId="urn:microsoft.com/office/officeart/2018/2/layout/IconCircleList"/>
    <dgm:cxn modelId="{9AEC429A-3A3F-495C-8B08-BD37E0AC6B8C}" type="presParOf" srcId="{E441A945-90AD-4732-B452-9627CC389F8E}" destId="{6F91E272-3EAA-4DEC-B2AC-92FAFE991D85}" srcOrd="1" destOrd="0" presId="urn:microsoft.com/office/officeart/2018/2/layout/IconCircleList"/>
    <dgm:cxn modelId="{B7A54BE8-980E-4983-A968-380F9DD5E0FA}" type="presParOf" srcId="{E441A945-90AD-4732-B452-9627CC389F8E}" destId="{712AAC52-3F73-4ACF-9F57-E4C9810FEBDC}" srcOrd="2" destOrd="0" presId="urn:microsoft.com/office/officeart/2018/2/layout/IconCircleList"/>
    <dgm:cxn modelId="{F7236FBD-6C4E-4A4A-AE58-DBDB9CFEBB1B}" type="presParOf" srcId="{E441A945-90AD-4732-B452-9627CC389F8E}" destId="{3DB666BE-EE6A-4BED-8C09-8585FE89E4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7F75-35D7-4890-BF8A-1C787822092E}">
      <dsp:nvSpPr>
        <dsp:cNvPr id="0" name=""/>
        <dsp:cNvSpPr/>
      </dsp:nvSpPr>
      <dsp:spPr>
        <a:xfrm>
          <a:off x="-4920789" y="-754037"/>
          <a:ext cx="5860619" cy="586061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0468E-B960-4B1E-8010-06899072BF6E}">
      <dsp:nvSpPr>
        <dsp:cNvPr id="0" name=""/>
        <dsp:cNvSpPr/>
      </dsp:nvSpPr>
      <dsp:spPr>
        <a:xfrm>
          <a:off x="492158" y="334623"/>
          <a:ext cx="9963697" cy="6695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Predict age and dyslexia from EEG data</a:t>
          </a:r>
        </a:p>
      </dsp:txBody>
      <dsp:txXfrm>
        <a:off x="492158" y="334623"/>
        <a:ext cx="9963697" cy="669595"/>
      </dsp:txXfrm>
    </dsp:sp>
    <dsp:sp modelId="{56D0F45E-7495-473C-B671-65C532F4ACA3}">
      <dsp:nvSpPr>
        <dsp:cNvPr id="0" name=""/>
        <dsp:cNvSpPr/>
      </dsp:nvSpPr>
      <dsp:spPr>
        <a:xfrm>
          <a:off x="73661" y="250924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84173-8C03-4404-AB7C-A3767123AD98}">
      <dsp:nvSpPr>
        <dsp:cNvPr id="0" name=""/>
        <dsp:cNvSpPr/>
      </dsp:nvSpPr>
      <dsp:spPr>
        <a:xfrm>
          <a:off x="876053" y="1339190"/>
          <a:ext cx="9579803" cy="66959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Compare deep learning models on EEG classification tasks</a:t>
          </a:r>
        </a:p>
      </dsp:txBody>
      <dsp:txXfrm>
        <a:off x="876053" y="1339190"/>
        <a:ext cx="9579803" cy="669595"/>
      </dsp:txXfrm>
    </dsp:sp>
    <dsp:sp modelId="{90BA47E6-433F-4248-9C54-3FD9951BD040}">
      <dsp:nvSpPr>
        <dsp:cNvPr id="0" name=""/>
        <dsp:cNvSpPr/>
      </dsp:nvSpPr>
      <dsp:spPr>
        <a:xfrm>
          <a:off x="457556" y="1255491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F356D-845F-4BCB-8164-4C667F2AF5C8}">
      <dsp:nvSpPr>
        <dsp:cNvPr id="0" name=""/>
        <dsp:cNvSpPr/>
      </dsp:nvSpPr>
      <dsp:spPr>
        <a:xfrm>
          <a:off x="876053" y="2343757"/>
          <a:ext cx="9579803" cy="66959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Explain and visualize the reasoning behind the models</a:t>
          </a:r>
        </a:p>
      </dsp:txBody>
      <dsp:txXfrm>
        <a:off x="876053" y="2343757"/>
        <a:ext cx="9579803" cy="669595"/>
      </dsp:txXfrm>
    </dsp:sp>
    <dsp:sp modelId="{227B8DD1-B7B9-40D2-848F-B12FD1615397}">
      <dsp:nvSpPr>
        <dsp:cNvPr id="0" name=""/>
        <dsp:cNvSpPr/>
      </dsp:nvSpPr>
      <dsp:spPr>
        <a:xfrm>
          <a:off x="457556" y="2260058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A5887-F8C1-4EA7-80F1-697F1356401F}">
      <dsp:nvSpPr>
        <dsp:cNvPr id="0" name=""/>
        <dsp:cNvSpPr/>
      </dsp:nvSpPr>
      <dsp:spPr>
        <a:xfrm>
          <a:off x="492158" y="3348325"/>
          <a:ext cx="9963697" cy="6695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Make the code reproducible for other projects and datasets</a:t>
          </a:r>
        </a:p>
      </dsp:txBody>
      <dsp:txXfrm>
        <a:off x="492158" y="3348325"/>
        <a:ext cx="9963697" cy="669595"/>
      </dsp:txXfrm>
    </dsp:sp>
    <dsp:sp modelId="{A3D54372-7265-441D-98C8-14DE8A149D58}">
      <dsp:nvSpPr>
        <dsp:cNvPr id="0" name=""/>
        <dsp:cNvSpPr/>
      </dsp:nvSpPr>
      <dsp:spPr>
        <a:xfrm>
          <a:off x="73661" y="3264625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0C29-EC49-4969-9C19-86A7A323FD0F}">
      <dsp:nvSpPr>
        <dsp:cNvPr id="0" name=""/>
        <dsp:cNvSpPr/>
      </dsp:nvSpPr>
      <dsp:spPr>
        <a:xfrm>
          <a:off x="230129" y="236292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BE25-1072-4E4A-A8A3-C2F4B18337E8}">
      <dsp:nvSpPr>
        <dsp:cNvPr id="0" name=""/>
        <dsp:cNvSpPr/>
      </dsp:nvSpPr>
      <dsp:spPr>
        <a:xfrm>
          <a:off x="510659" y="2643201"/>
          <a:ext cx="774830" cy="774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E7970-4996-4178-90E4-4D21CE9B063F}">
      <dsp:nvSpPr>
        <dsp:cNvPr id="0" name=""/>
        <dsp:cNvSpPr/>
      </dsp:nvSpPr>
      <dsp:spPr>
        <a:xfrm>
          <a:off x="1878634" y="2362928"/>
          <a:ext cx="3096229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Load </a:t>
          </a:r>
          <a:r>
            <a:rPr lang="en-US" sz="2400" kern="1200" dirty="0" smtClean="0"/>
            <a:t>ePodium dataset  from Surfsara into Surf research cloud</a:t>
          </a:r>
          <a:endParaRPr lang="en-US" sz="2400" kern="1200" dirty="0"/>
        </a:p>
      </dsp:txBody>
      <dsp:txXfrm>
        <a:off x="1878634" y="2362928"/>
        <a:ext cx="3096229" cy="1335915"/>
      </dsp:txXfrm>
    </dsp:sp>
    <dsp:sp modelId="{06959B58-5FBC-40C6-91AE-4F4925394DBB}">
      <dsp:nvSpPr>
        <dsp:cNvPr id="0" name=""/>
        <dsp:cNvSpPr/>
      </dsp:nvSpPr>
      <dsp:spPr>
        <a:xfrm>
          <a:off x="197177" y="44499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D12C-B558-46AC-AA5B-7042C0339EBC}">
      <dsp:nvSpPr>
        <dsp:cNvPr id="0" name=""/>
        <dsp:cNvSpPr/>
      </dsp:nvSpPr>
      <dsp:spPr>
        <a:xfrm>
          <a:off x="477727" y="725526"/>
          <a:ext cx="774830" cy="774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489F5-DA76-4E03-B6F5-1CB87035FA07}">
      <dsp:nvSpPr>
        <dsp:cNvPr id="0" name=""/>
        <dsp:cNvSpPr/>
      </dsp:nvSpPr>
      <dsp:spPr>
        <a:xfrm>
          <a:off x="1819352" y="44499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Created dummy data</a:t>
          </a:r>
        </a:p>
      </dsp:txBody>
      <dsp:txXfrm>
        <a:off x="1819352" y="444995"/>
        <a:ext cx="3148942" cy="1335915"/>
      </dsp:txXfrm>
    </dsp:sp>
    <dsp:sp modelId="{20862C68-1238-4DB6-A3D9-AE6AE9A5F4F4}">
      <dsp:nvSpPr>
        <dsp:cNvPr id="0" name=""/>
        <dsp:cNvSpPr/>
      </dsp:nvSpPr>
      <dsp:spPr>
        <a:xfrm>
          <a:off x="5256269" y="43803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F2B80-BE22-4CAA-A2A0-D418FC5AF051}">
      <dsp:nvSpPr>
        <dsp:cNvPr id="0" name=""/>
        <dsp:cNvSpPr/>
      </dsp:nvSpPr>
      <dsp:spPr>
        <a:xfrm>
          <a:off x="5536823" y="718590"/>
          <a:ext cx="774830" cy="774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1B8D-8D9C-45DB-80CB-6CEA54DCF266}">
      <dsp:nvSpPr>
        <dsp:cNvPr id="0" name=""/>
        <dsp:cNvSpPr/>
      </dsp:nvSpPr>
      <dsp:spPr>
        <a:xfrm>
          <a:off x="6878462" y="43803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Trained simple deep learning model</a:t>
          </a:r>
        </a:p>
      </dsp:txBody>
      <dsp:txXfrm>
        <a:off x="6878462" y="438030"/>
        <a:ext cx="3148942" cy="1335915"/>
      </dsp:txXfrm>
    </dsp:sp>
    <dsp:sp modelId="{9C21144D-2AB0-42B5-A2C9-9B5EE2EAE5EB}">
      <dsp:nvSpPr>
        <dsp:cNvPr id="0" name=""/>
        <dsp:cNvSpPr/>
      </dsp:nvSpPr>
      <dsp:spPr>
        <a:xfrm>
          <a:off x="5256273" y="244464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1E272-3EAA-4DEC-B2AC-92FAFE991D85}">
      <dsp:nvSpPr>
        <dsp:cNvPr id="0" name=""/>
        <dsp:cNvSpPr/>
      </dsp:nvSpPr>
      <dsp:spPr>
        <a:xfrm>
          <a:off x="5536818" y="2725184"/>
          <a:ext cx="774830" cy="7748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666BE-EE6A-4BED-8C09-8585FE89E42F}">
      <dsp:nvSpPr>
        <dsp:cNvPr id="0" name=""/>
        <dsp:cNvSpPr/>
      </dsp:nvSpPr>
      <dsp:spPr>
        <a:xfrm>
          <a:off x="6878443" y="244464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Learning to work in team GitHub + Kanban</a:t>
          </a:r>
        </a:p>
      </dsp:txBody>
      <dsp:txXfrm>
        <a:off x="6878443" y="244464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6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5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0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9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5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7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2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0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F80862-46B0-3338-3F2F-1222DE44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6100" b="1"/>
              <a:t>Predicting Dyslexia in Toddlers using Deep Learning in EEG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BC9FADFD-6FCC-9B98-D658-03D73CCE9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nl-NL" sz="2800"/>
              <a:t>Floris Pauwels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3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955A2079-FA98-4876-80F0-72364A7D2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742605-0377-FB21-B9E3-281D79C0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nl-NL" sz="5200" b="1" dirty="0"/>
              <a:t>My Goals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xmlns="" id="{988D74DA-6F4B-D762-6234-6596D96F2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33963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ekomst met effen opvulling">
            <a:extLst>
              <a:ext uri="{FF2B5EF4-FFF2-40B4-BE49-F238E27FC236}">
                <a16:creationId xmlns:a16="http://schemas.microsoft.com/office/drawing/2014/main" xmlns="" id="{E9907F9E-C1E4-02AE-E57F-77C0C62227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7357" y="2152625"/>
            <a:ext cx="694742" cy="694742"/>
          </a:xfrm>
          <a:prstGeom prst="rect">
            <a:avLst/>
          </a:prstGeom>
        </p:spPr>
      </p:pic>
      <p:pic>
        <p:nvPicPr>
          <p:cNvPr id="8" name="Graphic 7" descr="Venn-diagram met effen opvulling">
            <a:extLst>
              <a:ext uri="{FF2B5EF4-FFF2-40B4-BE49-F238E27FC236}">
                <a16:creationId xmlns:a16="http://schemas.microsoft.com/office/drawing/2014/main" xmlns="" id="{C17FEEAF-072F-A8A8-E46B-78F4EC4A2E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294626" y="3076824"/>
            <a:ext cx="833892" cy="833892"/>
          </a:xfrm>
          <a:prstGeom prst="rect">
            <a:avLst/>
          </a:prstGeom>
        </p:spPr>
      </p:pic>
      <p:pic>
        <p:nvPicPr>
          <p:cNvPr id="16" name="Graphic 15" descr="Docent met effen opvulling">
            <a:extLst>
              <a:ext uri="{FF2B5EF4-FFF2-40B4-BE49-F238E27FC236}">
                <a16:creationId xmlns:a16="http://schemas.microsoft.com/office/drawing/2014/main" xmlns="" id="{DD06DA3D-4254-2DAC-22A7-ACC6E3FDA1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387638" y="4262978"/>
            <a:ext cx="588921" cy="588921"/>
          </a:xfrm>
          <a:prstGeom prst="rect">
            <a:avLst/>
          </a:prstGeom>
        </p:spPr>
      </p:pic>
      <p:pic>
        <p:nvPicPr>
          <p:cNvPr id="45" name="Graphic 44" descr="Recycleren met effen opvulling">
            <a:extLst>
              <a:ext uri="{FF2B5EF4-FFF2-40B4-BE49-F238E27FC236}">
                <a16:creationId xmlns:a16="http://schemas.microsoft.com/office/drawing/2014/main" xmlns="" id="{A352241D-0024-B44D-AD47-2742CBE72AF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87357" y="5145432"/>
            <a:ext cx="694742" cy="6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955A2079-FA98-4876-80F0-72364A7D2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EE3A88-727C-726D-74C1-553E4F86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nl-NL" sz="5200" b="1" dirty="0"/>
              <a:t>My </a:t>
            </a:r>
            <a:r>
              <a:rPr lang="nl-NL" sz="5200" b="1" dirty="0" err="1"/>
              <a:t>Progress</a:t>
            </a:r>
            <a:endParaRPr lang="nl-NL" sz="5200" b="1" dirty="0"/>
          </a:p>
        </p:txBody>
      </p:sp>
      <p:graphicFrame>
        <p:nvGraphicFramePr>
          <p:cNvPr id="39" name="Tijdelijke aanduiding voor inhoud 2">
            <a:extLst>
              <a:ext uri="{FF2B5EF4-FFF2-40B4-BE49-F238E27FC236}">
                <a16:creationId xmlns:a16="http://schemas.microsoft.com/office/drawing/2014/main" xmlns="" id="{9F470E08-3E58-7FE8-91F8-FF37F18BD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9089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EE3A88-727C-726D-74C1-553E4F86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nl-NL" sz="5200" b="1" dirty="0"/>
              <a:t>Project Timeline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xmlns="" id="{B5B34172-3150-26DD-CAD2-D019065E35DB}"/>
              </a:ext>
            </a:extLst>
          </p:cNvPr>
          <p:cNvGrpSpPr/>
          <p:nvPr/>
        </p:nvGrpSpPr>
        <p:grpSpPr>
          <a:xfrm>
            <a:off x="608374" y="1857834"/>
            <a:ext cx="11157169" cy="3976388"/>
            <a:chOff x="540280" y="2338176"/>
            <a:chExt cx="11157169" cy="3976388"/>
          </a:xfrm>
        </p:grpSpPr>
        <p:cxnSp>
          <p:nvCxnSpPr>
            <p:cNvPr id="7" name="OTLSHAPE_M_a58f29487c0343c08abcf41913e40cae_Connector1">
              <a:extLst>
                <a:ext uri="{FF2B5EF4-FFF2-40B4-BE49-F238E27FC236}">
                  <a16:creationId xmlns:a16="http://schemas.microsoft.com/office/drawing/2014/main" xmlns="" id="{9957D172-B774-5106-05E0-874CD3B4A981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>
              <a:off x="616123" y="2783446"/>
              <a:ext cx="0" cy="36837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TLSHAPE_TB_00000000000000000000000000000000_ScaleContainer">
              <a:extLst>
                <a:ext uri="{FF2B5EF4-FFF2-40B4-BE49-F238E27FC236}">
                  <a16:creationId xmlns:a16="http://schemas.microsoft.com/office/drawing/2014/main" xmlns="" id="{211DA9E6-BB4D-992E-175C-09E4DF209AA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7408" y="3143250"/>
              <a:ext cx="11100041" cy="61576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OTLSHAPE_TB_00000000000000000000000000000000_Separator1">
              <a:extLst>
                <a:ext uri="{FF2B5EF4-FFF2-40B4-BE49-F238E27FC236}">
                  <a16:creationId xmlns:a16="http://schemas.microsoft.com/office/drawing/2014/main" xmlns="" id="{0D25C35D-939A-BE1E-3322-E1C164C6CEA0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2104995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TLSHAPE_TB_00000000000000000000000000000000_TimescaleInterval2">
              <a:extLst>
                <a:ext uri="{FF2B5EF4-FFF2-40B4-BE49-F238E27FC236}">
                  <a16:creationId xmlns:a16="http://schemas.microsoft.com/office/drawing/2014/main" xmlns="" id="{E3D9A80F-CE6A-697E-5299-82FFBFAEAD2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168496" y="3286730"/>
              <a:ext cx="232186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lvl="0">
                <a:defRPr/>
              </a:pPr>
              <a:r>
                <a:rPr lang="en-US" sz="2000" spc="-8" dirty="0">
                  <a:solidFill>
                    <a:prstClr val="white"/>
                  </a:solidFill>
                  <a:latin typeface="Calibri" panose="020F0502020204030204" pitchFamily="34" charset="0"/>
                </a:rPr>
                <a:t>Jun</a:t>
              </a:r>
              <a:endPara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11" name="OTLSHAPE_TB_00000000000000000000000000000000_Separator2">
              <a:extLst>
                <a:ext uri="{FF2B5EF4-FFF2-40B4-BE49-F238E27FC236}">
                  <a16:creationId xmlns:a16="http://schemas.microsoft.com/office/drawing/2014/main" xmlns="" id="{3DB9C1CC-3C6C-CD65-6CDD-1EFF70C82229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3658225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TLSHAPE_TB_00000000000000000000000000000000_TimescaleInterval3">
              <a:extLst>
                <a:ext uri="{FF2B5EF4-FFF2-40B4-BE49-F238E27FC236}">
                  <a16:creationId xmlns:a16="http://schemas.microsoft.com/office/drawing/2014/main" xmlns="" id="{5C860E24-6CDD-EF33-0193-ADB625FF4088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3721724" y="3286730"/>
              <a:ext cx="182433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13" name="OTLSHAPE_TB_00000000000000000000000000000000_Separator3">
              <a:extLst>
                <a:ext uri="{FF2B5EF4-FFF2-40B4-BE49-F238E27FC236}">
                  <a16:creationId xmlns:a16="http://schemas.microsoft.com/office/drawing/2014/main" xmlns="" id="{251583A8-C439-9FE7-A54A-BAE98D909BF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5174327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TimescaleInterval4">
              <a:extLst>
                <a:ext uri="{FF2B5EF4-FFF2-40B4-BE49-F238E27FC236}">
                  <a16:creationId xmlns:a16="http://schemas.microsoft.com/office/drawing/2014/main" xmlns="" id="{954D8823-F728-9D6C-F1E1-B8B78EEDC49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237827" y="3286730"/>
              <a:ext cx="265355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Aug</a:t>
              </a:r>
            </a:p>
          </p:txBody>
        </p:sp>
        <p:cxnSp>
          <p:nvCxnSpPr>
            <p:cNvPr id="15" name="OTLSHAPE_TB_00000000000000000000000000000000_Separator4">
              <a:extLst>
                <a:ext uri="{FF2B5EF4-FFF2-40B4-BE49-F238E27FC236}">
                  <a16:creationId xmlns:a16="http://schemas.microsoft.com/office/drawing/2014/main" xmlns="" id="{D2B68AFE-DD2A-0302-3BA3-C9C2FF47385B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6730670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TLSHAPE_TB_00000000000000000000000000000000_TimescaleInterval5">
              <a:extLst>
                <a:ext uri="{FF2B5EF4-FFF2-40B4-BE49-F238E27FC236}">
                  <a16:creationId xmlns:a16="http://schemas.microsoft.com/office/drawing/2014/main" xmlns="" id="{7D2C433B-D60A-E8F7-E238-21252F2DDC3B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794169" y="3286730"/>
              <a:ext cx="248771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Sep</a:t>
              </a:r>
            </a:p>
          </p:txBody>
        </p:sp>
        <p:cxnSp>
          <p:nvCxnSpPr>
            <p:cNvPr id="17" name="OTLSHAPE_TB_00000000000000000000000000000000_Separator5">
              <a:extLst>
                <a:ext uri="{FF2B5EF4-FFF2-40B4-BE49-F238E27FC236}">
                  <a16:creationId xmlns:a16="http://schemas.microsoft.com/office/drawing/2014/main" xmlns="" id="{2B5F49D0-B440-4B66-D6C6-475B074785C5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8299800" y="3237240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TLSHAPE_TB_00000000000000000000000000000000_TimescaleInterval6">
              <a:extLst>
                <a:ext uri="{FF2B5EF4-FFF2-40B4-BE49-F238E27FC236}">
                  <a16:creationId xmlns:a16="http://schemas.microsoft.com/office/drawing/2014/main" xmlns="" id="{39B9BAF6-302F-8002-B84B-B66A97223BD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8363299" y="3286729"/>
              <a:ext cx="238640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Oct</a:t>
              </a:r>
            </a:p>
          </p:txBody>
        </p:sp>
        <p:cxnSp>
          <p:nvCxnSpPr>
            <p:cNvPr id="19" name="OTLSHAPE_TB_00000000000000000000000000000000_Separator6">
              <a:extLst>
                <a:ext uri="{FF2B5EF4-FFF2-40B4-BE49-F238E27FC236}">
                  <a16:creationId xmlns:a16="http://schemas.microsoft.com/office/drawing/2014/main" xmlns="" id="{DA6BEC86-4E98-5630-EDC7-1BB2F6299ED7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9814445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TLSHAPE_TB_00000000000000000000000000000000_TimescaleInterval7">
              <a:extLst>
                <a:ext uri="{FF2B5EF4-FFF2-40B4-BE49-F238E27FC236}">
                  <a16:creationId xmlns:a16="http://schemas.microsoft.com/office/drawing/2014/main" xmlns="" id="{C60C6507-CDA1-55D7-2352-D2CB4B5E5F2A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9877946" y="3286730"/>
              <a:ext cx="271130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21" name="OTLSHAPE_M_a58f29487c0343c08abcf41913e40cae_Title">
              <a:extLst>
                <a:ext uri="{FF2B5EF4-FFF2-40B4-BE49-F238E27FC236}">
                  <a16:creationId xmlns:a16="http://schemas.microsoft.com/office/drawing/2014/main" xmlns="" id="{41FD43BF-3760-5566-E4B8-52B953E3C51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40280" y="2361579"/>
              <a:ext cx="784789" cy="31642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1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Start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14" noProof="0" dirty="0" smtClean="0">
                  <a:solidFill>
                    <a:srgbClr val="737373"/>
                  </a:solidFill>
                  <a:latin typeface="Calibri" panose="020F0502020204030204" pitchFamily="34" charset="0"/>
                </a:rPr>
                <a:t>Main </a:t>
              </a:r>
              <a:r>
                <a:rPr lang="en-US" sz="1200" b="1" spc="-14" noProof="0" dirty="0">
                  <a:solidFill>
                    <a:srgbClr val="737373"/>
                  </a:solidFill>
                  <a:latin typeface="Calibri" panose="020F0502020204030204" pitchFamily="34" charset="0"/>
                </a:rPr>
                <a:t>Thesis</a:t>
              </a:r>
              <a:endParaRPr kumimoji="0" lang="en-US" sz="1200" b="1" i="0" u="none" strike="noStrike" kern="1200" cap="none" spc="-1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2" name="OTLSHAPE_M_a58f29487c0343c08abcf41913e40cae_Date">
              <a:extLst>
                <a:ext uri="{FF2B5EF4-FFF2-40B4-BE49-F238E27FC236}">
                  <a16:creationId xmlns:a16="http://schemas.microsoft.com/office/drawing/2014/main" xmlns="" id="{BDC01B89-8E11-8EC8-1E25-96D19E6E033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74438" y="2957499"/>
              <a:ext cx="393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8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May 1</a:t>
              </a:r>
            </a:p>
          </p:txBody>
        </p:sp>
        <p:sp>
          <p:nvSpPr>
            <p:cNvPr id="23" name="OTLSHAPE_M_a58f29487c0343c08abcf41913e40cae_Shape">
              <a:extLst>
                <a:ext uri="{FF2B5EF4-FFF2-40B4-BE49-F238E27FC236}">
                  <a16:creationId xmlns:a16="http://schemas.microsoft.com/office/drawing/2014/main" xmlns="" id="{723E4C85-B262-CCD0-14AE-5C7E321D3A0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6200000">
              <a:off x="625431" y="2783446"/>
              <a:ext cx="165100" cy="165100"/>
            </a:xfrm>
            <a:prstGeom prst="flowChartMerge">
              <a:avLst/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TLSHAPE_M_52743de8bb6d4044896f473898fe9da7_Title">
              <a:extLst>
                <a:ext uri="{FF2B5EF4-FFF2-40B4-BE49-F238E27FC236}">
                  <a16:creationId xmlns:a16="http://schemas.microsoft.com/office/drawing/2014/main" xmlns="" id="{4F549B4C-E3CF-AF15-D71B-A2C8F622AF76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119219" y="2475025"/>
              <a:ext cx="1078009" cy="3007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8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Finish preprocessing pipeline</a:t>
              </a:r>
            </a:p>
          </p:txBody>
        </p:sp>
        <p:sp>
          <p:nvSpPr>
            <p:cNvPr id="25" name="OTLSHAPE_M_52743de8bb6d4044896f473898fe9da7_Shape">
              <a:extLst>
                <a:ext uri="{FF2B5EF4-FFF2-40B4-BE49-F238E27FC236}">
                  <a16:creationId xmlns:a16="http://schemas.microsoft.com/office/drawing/2014/main" xmlns="" id="{C19F3711-6530-0201-1A1A-C292936381B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508962" y="2937994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TLSHAPE_M_a54bc827b05146d18b559f618723e2b4_Date">
              <a:extLst>
                <a:ext uri="{FF2B5EF4-FFF2-40B4-BE49-F238E27FC236}">
                  <a16:creationId xmlns:a16="http://schemas.microsoft.com/office/drawing/2014/main" xmlns="" id="{2CF2A442-7638-7E7A-2471-67972201D8C0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5322412" y="2921009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Aug1</a:t>
              </a:r>
            </a:p>
          </p:txBody>
        </p:sp>
        <p:sp>
          <p:nvSpPr>
            <p:cNvPr id="27" name="OTLSHAPE_M_95f339bb5c8846ebaef02014bccbd531_Shape">
              <a:extLst>
                <a:ext uri="{FF2B5EF4-FFF2-40B4-BE49-F238E27FC236}">
                  <a16:creationId xmlns:a16="http://schemas.microsoft.com/office/drawing/2014/main" xmlns="" id="{07CE83D7-EACB-6AE3-C691-E84194BC370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463262" y="2944128"/>
              <a:ext cx="298526" cy="410511"/>
            </a:xfrm>
            <a:prstGeom prst="diamond">
              <a:avLst/>
            </a:prstGeom>
            <a:solidFill>
              <a:srgbClr val="FEBA0A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TLSHAPE_T_06a6a20021ea4acdac20b41f7b37b0dd_Title">
              <a:extLst>
                <a:ext uri="{FF2B5EF4-FFF2-40B4-BE49-F238E27FC236}">
                  <a16:creationId xmlns:a16="http://schemas.microsoft.com/office/drawing/2014/main" xmlns="" id="{584FBA70-7D31-E5B3-A2C6-A4CFD2E97DA8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2168496" y="4164394"/>
              <a:ext cx="1489729" cy="215017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Load ePodium dataset  from Surfsara into Surf research cloud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Create 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p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reprocessing data </a:t>
              </a: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pipeline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defTabSz="91440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Train on real EEG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data</a:t>
              </a: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Research and implement multiple models: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  DNN/CNN/RNN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/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 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Transformer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9" name="OTLSHAPE_T_c109be9d91f84f3e99e4929ce565dd0c_Title">
              <a:extLst>
                <a:ext uri="{FF2B5EF4-FFF2-40B4-BE49-F238E27FC236}">
                  <a16:creationId xmlns:a16="http://schemas.microsoft.com/office/drawing/2014/main" xmlns="" id="{105F01B3-A526-4743-BE99-CC6F2DF9EADB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0761788" y="2779236"/>
              <a:ext cx="573291" cy="16818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2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End Date</a:t>
              </a:r>
            </a:p>
          </p:txBody>
        </p:sp>
        <p:sp>
          <p:nvSpPr>
            <p:cNvPr id="30" name="OTLSHAPE_T_c109be9d91f84f3e99e4929ce565dd0c_JoinedDate">
              <a:extLst>
                <a:ext uri="{FF2B5EF4-FFF2-40B4-BE49-F238E27FC236}">
                  <a16:creationId xmlns:a16="http://schemas.microsoft.com/office/drawing/2014/main" xmlns="" id="{77AEE814-DB53-2525-C66B-3C1EDA8086B8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0761788" y="2944128"/>
              <a:ext cx="524152" cy="15436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Nov 14</a:t>
              </a:r>
            </a:p>
          </p:txBody>
        </p:sp>
        <p:sp>
          <p:nvSpPr>
            <p:cNvPr id="31" name="OTLSHAPE_TB_00000000000000000000000000000000_TimescaleInterval2">
              <a:extLst>
                <a:ext uri="{FF2B5EF4-FFF2-40B4-BE49-F238E27FC236}">
                  <a16:creationId xmlns:a16="http://schemas.microsoft.com/office/drawing/2014/main" xmlns="" id="{5B9AE0ED-374E-581C-04E4-5F235C6450A1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674438" y="3286730"/>
              <a:ext cx="232186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lvl="0">
                <a:defRPr/>
              </a:pPr>
              <a:r>
                <a:rPr lang="en-US" sz="2000" spc="-8" dirty="0">
                  <a:solidFill>
                    <a:prstClr val="white"/>
                  </a:solidFill>
                  <a:latin typeface="Calibri" panose="020F0502020204030204" pitchFamily="34" charset="0"/>
                </a:rPr>
                <a:t>May</a:t>
              </a:r>
              <a:endPara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2" name="OTLSHAPE_T_06a6a20021ea4acdac20b41f7b37b0dd_Title">
              <a:extLst>
                <a:ext uri="{FF2B5EF4-FFF2-40B4-BE49-F238E27FC236}">
                  <a16:creationId xmlns:a16="http://schemas.microsoft.com/office/drawing/2014/main" xmlns="" id="{35FCAF28-CE06-65D4-13FE-ED7A27497B1A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597408" y="4232377"/>
              <a:ext cx="1455322" cy="19671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Load</a:t>
              </a: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ePodium dataset into code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Create dummy data generator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Create simple DL classificication model for EEG data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Learn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about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GitHub/Kanban/Surf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33" name="OTLSHAPE_M_a58f29487c0343c08abcf41913e40cae_Connector1">
              <a:extLst>
                <a:ext uri="{FF2B5EF4-FFF2-40B4-BE49-F238E27FC236}">
                  <a16:creationId xmlns:a16="http://schemas.microsoft.com/office/drawing/2014/main" xmlns="" id="{46983CFD-9C91-7E03-2229-160E47794ABA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2522560" y="2783218"/>
              <a:ext cx="0" cy="36860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TLSHAPE_M_a58f29487c0343c08abcf41913e40cae_Title">
              <a:extLst>
                <a:ext uri="{FF2B5EF4-FFF2-40B4-BE49-F238E27FC236}">
                  <a16:creationId xmlns:a16="http://schemas.microsoft.com/office/drawing/2014/main" xmlns="" id="{1433D893-19CA-EE4D-1005-388793634F5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2219779" y="2351065"/>
              <a:ext cx="738321" cy="31642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1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This Meeting</a:t>
              </a:r>
            </a:p>
          </p:txBody>
        </p:sp>
        <p:sp>
          <p:nvSpPr>
            <p:cNvPr id="35" name="OTLSHAPE_M_a58f29487c0343c08abcf41913e40cae_Date">
              <a:extLst>
                <a:ext uri="{FF2B5EF4-FFF2-40B4-BE49-F238E27FC236}">
                  <a16:creationId xmlns:a16="http://schemas.microsoft.com/office/drawing/2014/main" xmlns="" id="{21B8B0D3-D64D-3ADE-7693-3844E28F8AEE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2588940" y="2934264"/>
              <a:ext cx="393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8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June 8</a:t>
              </a:r>
            </a:p>
          </p:txBody>
        </p:sp>
        <p:sp>
          <p:nvSpPr>
            <p:cNvPr id="36" name="OTLSHAPE_M_a58f29487c0343c08abcf41913e40cae_Shape">
              <a:extLst>
                <a:ext uri="{FF2B5EF4-FFF2-40B4-BE49-F238E27FC236}">
                  <a16:creationId xmlns:a16="http://schemas.microsoft.com/office/drawing/2014/main" xmlns="" id="{C7351A6B-AA9F-0E2E-75C8-6819CD2FDA9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6200000">
              <a:off x="2522560" y="2748277"/>
              <a:ext cx="165100" cy="165100"/>
            </a:xfrm>
            <a:prstGeom prst="flowChartMerg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OTLSHAPE_TB_00000000000000000000000000000000_Separator1">
              <a:extLst>
                <a:ext uri="{FF2B5EF4-FFF2-40B4-BE49-F238E27FC236}">
                  <a16:creationId xmlns:a16="http://schemas.microsoft.com/office/drawing/2014/main" xmlns="" id="{E85B918B-2CD4-76D0-5634-7A2B26512F4A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2104995" y="4050587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TLSHAPE_T_06a6a20021ea4acdac20b41f7b37b0dd_Title">
              <a:extLst>
                <a:ext uri="{FF2B5EF4-FFF2-40B4-BE49-F238E27FC236}">
                  <a16:creationId xmlns:a16="http://schemas.microsoft.com/office/drawing/2014/main" xmlns="" id="{22E13942-66E4-0FDD-03FF-0DAA2ACBE4C4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3721723" y="4045706"/>
              <a:ext cx="1383007" cy="213333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Predict age on DDP and ePOD </a:t>
              </a: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dataset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Make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classification models work with any EEG dataset (test pipeline on ePOD/ DDP/Dummy data)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Tune hyperparameters of 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most </a:t>
              </a: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promising models</a:t>
              </a: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40" name="OTLSHAPE_TB_00000000000000000000000000000000_Separator1">
              <a:extLst>
                <a:ext uri="{FF2B5EF4-FFF2-40B4-BE49-F238E27FC236}">
                  <a16:creationId xmlns:a16="http://schemas.microsoft.com/office/drawing/2014/main" xmlns="" id="{FBFB92CF-0B41-52DD-8C83-503C5A525853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3664320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TLSHAPE_M_52743de8bb6d4044896f473898fe9da7_Title">
              <a:extLst>
                <a:ext uri="{FF2B5EF4-FFF2-40B4-BE49-F238E27FC236}">
                  <a16:creationId xmlns:a16="http://schemas.microsoft.com/office/drawing/2014/main" xmlns="" id="{6EDBC9CB-8A67-6D67-EAF7-A67284EA5A7E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079283" y="2373711"/>
              <a:ext cx="1332620" cy="48034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Model evaluation</a:t>
              </a:r>
              <a:endPara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2" name="OTLSHAPE_M_52743de8bb6d4044896f473898fe9da7_Shape">
              <a:extLst>
                <a:ext uri="{FF2B5EF4-FFF2-40B4-BE49-F238E27FC236}">
                  <a16:creationId xmlns:a16="http://schemas.microsoft.com/office/drawing/2014/main" xmlns="" id="{63BB7FDF-7892-CAAB-F137-55F8BA0CE27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578054" y="2913377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TLSHAPE_M_52743de8bb6d4044896f473898fe9da7_Title">
              <a:extLst>
                <a:ext uri="{FF2B5EF4-FFF2-40B4-BE49-F238E27FC236}">
                  <a16:creationId xmlns:a16="http://schemas.microsoft.com/office/drawing/2014/main" xmlns="" id="{D8F4B962-4B80-CC93-4542-E6738ACD74B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508464" y="2338176"/>
              <a:ext cx="1332620" cy="5532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Finish age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prediction model</a:t>
              </a:r>
              <a:endPara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TLSHAPE_M_52743de8bb6d4044896f473898fe9da7_Shape">
              <a:extLst>
                <a:ext uri="{FF2B5EF4-FFF2-40B4-BE49-F238E27FC236}">
                  <a16:creationId xmlns:a16="http://schemas.microsoft.com/office/drawing/2014/main" xmlns="" id="{2D297B44-C48D-5CBF-1846-948A6527B29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023886" y="2922194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TLSHAPE_M_52743de8bb6d4044896f473898fe9da7_Title">
              <a:extLst>
                <a:ext uri="{FF2B5EF4-FFF2-40B4-BE49-F238E27FC236}">
                  <a16:creationId xmlns:a16="http://schemas.microsoft.com/office/drawing/2014/main" xmlns="" id="{BB176F41-3ABF-47EA-EC13-12E3D8FDF8FD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7631088" y="2338176"/>
              <a:ext cx="1332620" cy="5011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Finish dyslexia prediction model</a:t>
              </a:r>
              <a:endPara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6" name="OTLSHAPE_M_52743de8bb6d4044896f473898fe9da7_Shape">
              <a:extLst>
                <a:ext uri="{FF2B5EF4-FFF2-40B4-BE49-F238E27FC236}">
                  <a16:creationId xmlns:a16="http://schemas.microsoft.com/office/drawing/2014/main" xmlns="" id="{1E208711-AF18-D77E-A997-5018EBB67265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148135" y="2934264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TLSHAPE_T_06a6a20021ea4acdac20b41f7b37b0dd_Title">
              <a:extLst>
                <a:ext uri="{FF2B5EF4-FFF2-40B4-BE49-F238E27FC236}">
                  <a16:creationId xmlns:a16="http://schemas.microsoft.com/office/drawing/2014/main" xmlns="" id="{2B9BE193-ABCA-58C6-FDED-88517DC0BCF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5237827" y="3993588"/>
              <a:ext cx="1489490" cy="190779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Make system to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evaluate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EEG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DL classification/ regression models on:</a:t>
              </a: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Learning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speed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 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Data efficiency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aximum performance</a:t>
              </a: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Explainability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defTabSz="91440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Start writing thesis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.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</p:txBody>
        </p:sp>
        <p:cxnSp>
          <p:nvCxnSpPr>
            <p:cNvPr id="48" name="OTLSHAPE_TB_00000000000000000000000000000000_Separator1">
              <a:extLst>
                <a:ext uri="{FF2B5EF4-FFF2-40B4-BE49-F238E27FC236}">
                  <a16:creationId xmlns:a16="http://schemas.microsoft.com/office/drawing/2014/main" xmlns="" id="{68ACF7FD-C9B9-E68C-F526-E46E4BB97607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>
              <a:off x="5159176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TLSHAPE_T_06a6a20021ea4acdac20b41f7b37b0dd_Title">
              <a:extLst>
                <a:ext uri="{FF2B5EF4-FFF2-40B4-BE49-F238E27FC236}">
                  <a16:creationId xmlns:a16="http://schemas.microsoft.com/office/drawing/2014/main" xmlns="" id="{0C95DE19-FC6F-7B97-403F-0C689098254E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876580" y="3993588"/>
              <a:ext cx="1383007" cy="232097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Train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the models to predict the parental risk of dyslexia.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lvl="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Make models explainable </a:t>
              </a:r>
            </a:p>
            <a:p>
              <a:pPr lvl="0"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(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e.g. by by comparing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predicted signals from different categories, 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lvl="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or by visualising the model’s attention to individual data segments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)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</p:txBody>
        </p:sp>
        <p:cxnSp>
          <p:nvCxnSpPr>
            <p:cNvPr id="50" name="OTLSHAPE_TB_00000000000000000000000000000000_Separator1">
              <a:extLst>
                <a:ext uri="{FF2B5EF4-FFF2-40B4-BE49-F238E27FC236}">
                  <a16:creationId xmlns:a16="http://schemas.microsoft.com/office/drawing/2014/main" xmlns="" id="{77E39608-F7D1-B71D-1B21-364EBED4F679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>
              <a:off x="6740420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TLSHAPE_T_06a6a20021ea4acdac20b41f7b37b0dd_Title">
              <a:extLst>
                <a:ext uri="{FF2B5EF4-FFF2-40B4-BE49-F238E27FC236}">
                  <a16:creationId xmlns:a16="http://schemas.microsoft.com/office/drawing/2014/main" xmlns="" id="{C3FECAC6-3384-9173-0901-AA982E3B2E80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8371766" y="4152484"/>
              <a:ext cx="1406237" cy="133391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Write thesis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Wrap up unfinished tasks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Clean up code for easy reusability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53" name="OTLSHAPE_TB_00000000000000000000000000000000_Separator1">
              <a:extLst>
                <a:ext uri="{FF2B5EF4-FFF2-40B4-BE49-F238E27FC236}">
                  <a16:creationId xmlns:a16="http://schemas.microsoft.com/office/drawing/2014/main" xmlns="" id="{0BED2197-8CC1-7675-06E9-17898F423EE8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>
              <a:off x="8319661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TLSHAPE_T_06a6a20021ea4acdac20b41f7b37b0dd_Title">
              <a:extLst>
                <a:ext uri="{FF2B5EF4-FFF2-40B4-BE49-F238E27FC236}">
                  <a16:creationId xmlns:a16="http://schemas.microsoft.com/office/drawing/2014/main" xmlns="" id="{5E810906-B14F-37FE-F7E8-8D2A8C349502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9921021" y="4152483"/>
              <a:ext cx="1383007" cy="5531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Finish Thesis</a:t>
              </a:r>
              <a:endParaRPr kumimoji="0" lang="en-US" sz="1000" b="1" i="0" u="none" strike="noStrike" kern="1200" cap="none" spc="-4" normalizeH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55" name="OTLSHAPE_TB_00000000000000000000000000000000_Separator1">
              <a:extLst>
                <a:ext uri="{FF2B5EF4-FFF2-40B4-BE49-F238E27FC236}">
                  <a16:creationId xmlns:a16="http://schemas.microsoft.com/office/drawing/2014/main" xmlns="" id="{D0412958-8D6B-97F0-C3FA-9C184116DD3E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9814445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TLSHAPE_M_a54bc827b05146d18b559f618723e2b4_Date">
              <a:extLst>
                <a:ext uri="{FF2B5EF4-FFF2-40B4-BE49-F238E27FC236}">
                  <a16:creationId xmlns:a16="http://schemas.microsoft.com/office/drawing/2014/main" xmlns="" id="{173E2F0A-694F-170F-9559-6014185F5953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3807488" y="2922194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Jul 1</a:t>
              </a:r>
            </a:p>
          </p:txBody>
        </p:sp>
        <p:sp>
          <p:nvSpPr>
            <p:cNvPr id="57" name="OTLSHAPE_M_a54bc827b05146d18b559f618723e2b4_Date">
              <a:extLst>
                <a:ext uri="{FF2B5EF4-FFF2-40B4-BE49-F238E27FC236}">
                  <a16:creationId xmlns:a16="http://schemas.microsoft.com/office/drawing/2014/main" xmlns="" id="{5FDDD057-D2B6-A702-6468-1A1157C8791D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6918554" y="2937994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Sep 1</a:t>
              </a:r>
            </a:p>
          </p:txBody>
        </p:sp>
        <p:sp>
          <p:nvSpPr>
            <p:cNvPr id="58" name="OTLSHAPE_M_a54bc827b05146d18b559f618723e2b4_Date">
              <a:extLst>
                <a:ext uri="{FF2B5EF4-FFF2-40B4-BE49-F238E27FC236}">
                  <a16:creationId xmlns:a16="http://schemas.microsoft.com/office/drawing/2014/main" xmlns="" id="{16D4C781-897C-0196-BC05-88512DFEEF77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8446661" y="2921010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Oct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3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 Off"/>
  <p:tag name="OTLDATE" val="2018-05-1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Gel"/>
  <p:tag name="OTLTIMEBANDAUTODATERANGE" val="True"/>
  <p:tag name="OTLTIMEBANDSTARTDATE" val="2015-05-10T23:59:59.9990000Z"/>
  <p:tag name="OTLTIMEBANDENDDATE" val="2019-01-30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ectangleTimeband"/>
  <p:tag name="OTLTIMEBANDSHAPEHEIGHT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3"/>
  <p:tag name="OTLDATE" val="2018-09-2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 Off"/>
  <p:tag name="OTLDATE" val="2018-05-1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268</Words>
  <Application>Microsoft Office PowerPoint</Application>
  <PresentationFormat>Custom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BrushVTI</vt:lpstr>
      <vt:lpstr>Office Theme</vt:lpstr>
      <vt:lpstr>Predicting Dyslexia in Toddlers using Deep Learning in EEG Data</vt:lpstr>
      <vt:lpstr>My Goals</vt:lpstr>
      <vt:lpstr>My Progress</vt:lpstr>
      <vt:lpstr>Project 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Dyslexia in Toddlers using Deep Learning in EEG Data</dc:title>
  <dc:creator>Amanda Peters</dc:creator>
  <cp:lastModifiedBy>Floris</cp:lastModifiedBy>
  <cp:revision>8</cp:revision>
  <dcterms:created xsi:type="dcterms:W3CDTF">2022-06-05T12:42:03Z</dcterms:created>
  <dcterms:modified xsi:type="dcterms:W3CDTF">2022-06-07T12:17:30Z</dcterms:modified>
</cp:coreProperties>
</file>