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458A3-AB80-4652-ACA9-AA314B017CAF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63-4E55-4906-AEA2-B5A89550A9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72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: Kit d’outils </a:t>
            </a:r>
            <a:r>
              <a:rPr lang="fr-FR" dirty="0" err="1" smtClean="0"/>
              <a:t>opensource</a:t>
            </a:r>
            <a:r>
              <a:rPr lang="fr-FR" baseline="0" dirty="0" smtClean="0"/>
              <a:t> permettant l’importation de style </a:t>
            </a:r>
            <a:r>
              <a:rPr lang="fr-FR" baseline="0" dirty="0" err="1" smtClean="0"/>
              <a:t>préfait</a:t>
            </a:r>
            <a:r>
              <a:rPr lang="fr-FR" baseline="0" dirty="0" smtClean="0"/>
              <a:t> afin de faciliter la </a:t>
            </a:r>
            <a:r>
              <a:rPr lang="fr-FR" baseline="0" dirty="0" err="1" smtClean="0"/>
              <a:t>dev</a:t>
            </a:r>
            <a:r>
              <a:rPr lang="fr-FR" baseline="0" dirty="0" smtClean="0"/>
              <a:t> CSS</a:t>
            </a:r>
          </a:p>
          <a:p>
            <a:r>
              <a:rPr lang="fr-FR" baseline="0" dirty="0" err="1" smtClean="0"/>
              <a:t>WampServer</a:t>
            </a:r>
            <a:r>
              <a:rPr lang="fr-FR" baseline="0" dirty="0" smtClean="0"/>
              <a:t> : Abréviation de Windows apache MYSQL &amp; </a:t>
            </a:r>
            <a:r>
              <a:rPr lang="fr-FR" baseline="0" dirty="0" err="1" smtClean="0"/>
              <a:t>MariaDB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php</a:t>
            </a:r>
            <a:r>
              <a:rPr lang="fr-FR" baseline="0" dirty="0" smtClean="0"/>
              <a:t> (Environnement comportant 3 Servers) – Apache-MYSQL-MARIADB-</a:t>
            </a:r>
            <a:r>
              <a:rPr lang="fr-FR" baseline="0" dirty="0" err="1" smtClean="0"/>
              <a:t>Intérpréteur</a:t>
            </a:r>
            <a:r>
              <a:rPr lang="fr-FR" baseline="0" dirty="0" smtClean="0"/>
              <a:t> PHP</a:t>
            </a:r>
          </a:p>
          <a:p>
            <a:r>
              <a:rPr lang="fr-FR" baseline="0" dirty="0" err="1" smtClean="0"/>
              <a:t>phpMyAdmin</a:t>
            </a:r>
            <a:r>
              <a:rPr lang="fr-FR" baseline="0" dirty="0" smtClean="0"/>
              <a:t>: Appli web de gestion pour SGBD MYSQL</a:t>
            </a:r>
          </a:p>
          <a:p>
            <a:r>
              <a:rPr lang="fr-FR" baseline="0" dirty="0" smtClean="0"/>
              <a:t>GITHUB : Application permettant la Gestion de Projet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8A63-4E55-4906-AEA2-B5A89550A91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79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6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2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6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8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BA8F-2492-40C5-889A-2DFF3703219A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7FF4-39CD-4813-8C5E-A57CBE3F6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27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8" Type="http://schemas.openxmlformats.org/officeDocument/2006/relationships/image" Target="../media/image6.png"/><Relationship Id="rId26" Type="http://schemas.microsoft.com/office/2007/relationships/hdphoto" Target="../media/hdphoto5.wdp"/><Relationship Id="rId3" Type="http://schemas.openxmlformats.org/officeDocument/2006/relationships/image" Target="../media/image4.png"/><Relationship Id="rId17" Type="http://schemas.microsoft.com/office/2007/relationships/hdphoto" Target="../media/hdphoto2.wdp"/><Relationship Id="rId25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4" Type="http://schemas.microsoft.com/office/2007/relationships/hdphoto" Target="../media/hdphoto4.wdp"/><Relationship Id="rId11" Type="http://schemas.openxmlformats.org/officeDocument/2006/relationships/image" Target="../media/image59.svg"/><Relationship Id="rId15" Type="http://schemas.openxmlformats.org/officeDocument/2006/relationships/image" Target="../media/image53.svg"/><Relationship Id="rId23" Type="http://schemas.openxmlformats.org/officeDocument/2006/relationships/image" Target="../media/image7.png"/><Relationship Id="rId28" Type="http://schemas.microsoft.com/office/2007/relationships/hdphoto" Target="../media/hdphoto6.wdp"/><Relationship Id="rId19" Type="http://schemas.microsoft.com/office/2007/relationships/hdphoto" Target="../media/hdphoto3.wdp"/><Relationship Id="rId10" Type="http://schemas.openxmlformats.org/officeDocument/2006/relationships/image" Target="../media/image22.svg"/><Relationship Id="rId4" Type="http://schemas.microsoft.com/office/2007/relationships/hdphoto" Target="../media/hdphoto1.wdp"/><Relationship Id="rId22" Type="http://schemas.openxmlformats.org/officeDocument/2006/relationships/image" Target="../media/image65.svg"/><Relationship Id="rId27" Type="http://schemas.openxmlformats.org/officeDocument/2006/relationships/image" Target="../media/image9.png"/><Relationship Id="rId1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jpg"/><Relationship Id="rId3" Type="http://schemas.openxmlformats.org/officeDocument/2006/relationships/image" Target="../media/image3.PNG"/><Relationship Id="rId12" Type="http://schemas.microsoft.com/office/2007/relationships/hdphoto" Target="../media/hdphoto6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microsoft.com/office/2007/relationships/hdphoto" Target="../media/hdphoto4.wdp"/><Relationship Id="rId1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7.png"/><Relationship Id="rId1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jpg"/><Relationship Id="rId3" Type="http://schemas.microsoft.com/office/2007/relationships/hdphoto" Target="../media/hdphoto1.wdp"/><Relationship Id="rId17" Type="http://schemas.openxmlformats.org/officeDocument/2006/relationships/image" Target="../media/image17.jp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3.svg"/><Relationship Id="rId1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sv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elicien.0day.coo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1"/>
          <p:cNvSpPr>
            <a:spLocks noGrp="1"/>
          </p:cNvSpPr>
          <p:nvPr/>
        </p:nvSpPr>
        <p:spPr>
          <a:xfrm>
            <a:off x="1684908" y="355573"/>
            <a:ext cx="9420045" cy="3172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Projet web</a:t>
            </a:r>
          </a:p>
          <a:p>
            <a:r>
              <a:rPr lang="fr-FR" dirty="0" smtClean="0">
                <a:solidFill>
                  <a:schemeClr val="accent1"/>
                </a:solidFill>
                <a:latin typeface="Futura Book" pitchFamily="82" charset="0"/>
              </a:rPr>
              <a:t>Réalisation d’un site internet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2" y="5044290"/>
            <a:ext cx="1817668" cy="171051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8" y="5139176"/>
            <a:ext cx="2446020" cy="1508760"/>
          </a:xfrm>
          <a:prstGeom prst="rect">
            <a:avLst/>
          </a:prstGeom>
        </p:spPr>
      </p:pic>
      <p:sp>
        <p:nvSpPr>
          <p:cNvPr id="7" name="Sous-titre 2"/>
          <p:cNvSpPr>
            <a:spLocks noGrp="1"/>
          </p:cNvSpPr>
          <p:nvPr/>
        </p:nvSpPr>
        <p:spPr>
          <a:xfrm>
            <a:off x="3751408" y="3129249"/>
            <a:ext cx="5287044" cy="1707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</a:t>
            </a:r>
          </a:p>
          <a:p>
            <a:r>
              <a:rPr lang="fr-FR" dirty="0" smtClean="0"/>
              <a:t> Thomas Kutyla</a:t>
            </a:r>
          </a:p>
          <a:p>
            <a:r>
              <a:rPr lang="fr-FR" dirty="0" smtClean="0"/>
              <a:t>Félicien </a:t>
            </a:r>
            <a:r>
              <a:rPr lang="fr-FR" dirty="0" err="1" smtClean="0"/>
              <a:t>Putinier</a:t>
            </a:r>
            <a:endParaRPr lang="fr-FR" dirty="0" smtClean="0"/>
          </a:p>
          <a:p>
            <a:r>
              <a:rPr lang="fr-FR" dirty="0" smtClean="0"/>
              <a:t>Pape </a:t>
            </a:r>
            <a:r>
              <a:rPr lang="fr-FR" dirty="0" err="1" smtClean="0"/>
              <a:t>ilo</a:t>
            </a:r>
            <a:r>
              <a:rPr lang="fr-FR" dirty="0" smtClean="0"/>
              <a:t> </a:t>
            </a:r>
            <a:r>
              <a:rPr lang="fr-FR" dirty="0" smtClean="0"/>
              <a:t>Ndiaye</a:t>
            </a:r>
          </a:p>
          <a:p>
            <a:endParaRPr lang="fr-FR" dirty="0"/>
          </a:p>
        </p:txBody>
      </p:sp>
      <p:grpSp>
        <p:nvGrpSpPr>
          <p:cNvPr id="25" name="Groupe 24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2" name="Espace réservé du contenu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4" name="Espace réservé du contenu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1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625" y="146142"/>
            <a:ext cx="10515600" cy="1325563"/>
          </a:xfrm>
        </p:spPr>
        <p:txBody>
          <a:bodyPr/>
          <a:lstStyle/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PLAN DU </a:t>
            </a: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DIAPO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8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19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20" name="Graphic 14" descr="Handshake">
            <a:extLst>
              <a:ext uri="{FF2B5EF4-FFF2-40B4-BE49-F238E27FC236}">
                <a16:creationId xmlns:a16="http://schemas.microsoft.com/office/drawing/2014/main" xmlns="" xmlns:lc="http://schemas.openxmlformats.org/drawingml/2006/lockedCanvas" id="{8CC1CE3F-9962-4320-A5E0-2813AC4C7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5"/>
              </a:ext>
            </a:extLst>
          </a:blip>
          <a:stretch>
            <a:fillRect/>
          </a:stretch>
        </p:blipFill>
        <p:spPr>
          <a:xfrm>
            <a:off x="4796176" y="1679454"/>
            <a:ext cx="1457848" cy="1457848"/>
          </a:xfrm>
          <a:prstGeom prst="rect">
            <a:avLst/>
          </a:prstGeom>
        </p:spPr>
      </p:pic>
      <p:pic>
        <p:nvPicPr>
          <p:cNvPr id="22" name="Graphic 17" descr="Monitor">
            <a:extLst>
              <a:ext uri="{FF2B5EF4-FFF2-40B4-BE49-F238E27FC236}">
                <a16:creationId xmlns:a16="http://schemas.microsoft.com/office/drawing/2014/main" xmlns="" xmlns:lc="http://schemas.openxmlformats.org/drawingml/2006/lockedCanvas" id="{632D8E6C-CC68-4BD7-96CD-E18DC0FAF0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8"/>
              </a:ext>
            </a:extLst>
          </a:blip>
          <a:stretch>
            <a:fillRect/>
          </a:stretch>
        </p:blipFill>
        <p:spPr>
          <a:xfrm>
            <a:off x="10127516" y="1592323"/>
            <a:ext cx="1457848" cy="1457848"/>
          </a:xfrm>
          <a:prstGeom prst="rect">
            <a:avLst/>
          </a:prstGeom>
          <a:noFill/>
        </p:spPr>
      </p:pic>
      <p:pic>
        <p:nvPicPr>
          <p:cNvPr id="24" name="Content Placeholder 7" descr="Briefcase">
            <a:extLst>
              <a:ext uri="{FF2B5EF4-FFF2-40B4-BE49-F238E27FC236}">
                <a16:creationId xmlns:a16="http://schemas.microsoft.com/office/drawing/2014/main" xmlns="" xmlns:lc="http://schemas.openxmlformats.org/drawingml/2006/lockedCanvas" id="{2B1B4CA7-BA24-4C57-8460-641C162B3E7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22"/>
              </a:ext>
            </a:extLst>
          </a:blip>
          <a:stretch>
            <a:fillRect/>
          </a:stretch>
        </p:blipFill>
        <p:spPr>
          <a:xfrm>
            <a:off x="4613208" y="4873195"/>
            <a:ext cx="1482792" cy="1482792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4894657" y="2832103"/>
            <a:ext cx="126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d’équipe : répartition</a:t>
            </a:r>
            <a:endParaRPr lang="fr-FR" dirty="0"/>
          </a:p>
        </p:txBody>
      </p:sp>
      <p:pic>
        <p:nvPicPr>
          <p:cNvPr id="26" name="Graphic 6" descr="Mining Tools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775E17-20FB-426A-862F-AF41550D67A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3567173" y="1780364"/>
            <a:ext cx="863429" cy="848905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3302637" y="2777094"/>
            <a:ext cx="126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Recherche d’outils: </a:t>
            </a:r>
            <a:r>
              <a:rPr lang="fr-FR" dirty="0" err="1" smtClean="0"/>
              <a:t>bootstrap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320650" y="6241239"/>
            <a:ext cx="4067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Conclusion : Expérience apporté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8963815" y="2147071"/>
            <a:ext cx="968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279676" y="3020568"/>
            <a:ext cx="1912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Futura Book" pitchFamily="82" charset="0"/>
              </a:rPr>
              <a:t>Développement du site (présentation)</a:t>
            </a:r>
          </a:p>
          <a:p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371600" y="1714341"/>
            <a:ext cx="4885336" cy="22451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988964" y="3983178"/>
            <a:ext cx="19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Partie recherche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6341803" y="2203367"/>
            <a:ext cx="1120987" cy="3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0" descr="Checklist">
            <a:extLst>
              <a:ext uri="{FF2B5EF4-FFF2-40B4-BE49-F238E27FC236}">
                <a16:creationId xmlns:a16="http://schemas.microsoft.com/office/drawing/2014/main" xmlns="" xmlns:lc="http://schemas.openxmlformats.org/drawingml/2006/lockedCanvas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1"/>
              </a:ext>
            </a:extLst>
          </a:blip>
          <a:stretch>
            <a:fillRect/>
          </a:stretch>
        </p:blipFill>
        <p:spPr>
          <a:xfrm>
            <a:off x="7428265" y="1831123"/>
            <a:ext cx="1366888" cy="1366888"/>
          </a:xfrm>
          <a:prstGeom prst="rect">
            <a:avLst/>
          </a:prstGeom>
        </p:spPr>
      </p:pic>
      <p:sp>
        <p:nvSpPr>
          <p:cNvPr id="40" name="ZoneTexte 12"/>
          <p:cNvSpPr txBox="1"/>
          <p:nvPr/>
        </p:nvSpPr>
        <p:spPr>
          <a:xfrm>
            <a:off x="7291661" y="3198011"/>
            <a:ext cx="220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508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166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5248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33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25414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30497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579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40662" algn="l" defTabSz="810166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latin typeface="Futura Book" pitchFamily="82" charset="0"/>
              </a:rPr>
              <a:t>Définition </a:t>
            </a:r>
          </a:p>
          <a:p>
            <a:r>
              <a:rPr lang="fr-FR" sz="2400" dirty="0">
                <a:latin typeface="Futura Book" pitchFamily="82" charset="0"/>
              </a:rPr>
              <a:t>d</a:t>
            </a:r>
            <a:r>
              <a:rPr lang="fr-FR" sz="2400" dirty="0" smtClean="0">
                <a:latin typeface="Futura Book" pitchFamily="82" charset="0"/>
              </a:rPr>
              <a:t>es exigences (</a:t>
            </a:r>
            <a:r>
              <a:rPr lang="fr-FR" sz="2400" dirty="0" err="1" smtClean="0">
                <a:latin typeface="Futura Book" pitchFamily="82" charset="0"/>
              </a:rPr>
              <a:t>cdc</a:t>
            </a:r>
            <a:r>
              <a:rPr lang="fr-FR" sz="2400" dirty="0" smtClean="0">
                <a:latin typeface="Futura Book" pitchFamily="82" charset="0"/>
              </a:rPr>
              <a:t>)</a:t>
            </a:r>
            <a:endParaRPr lang="fr-FR" sz="2400" dirty="0">
              <a:latin typeface="Futura Book" pitchFamily="82" charset="0"/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10642796" y="4314223"/>
            <a:ext cx="0" cy="87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17" descr="Monitor">
            <a:extLst>
              <a:ext uri="{FF2B5EF4-FFF2-40B4-BE49-F238E27FC236}">
                <a16:creationId xmlns:a16="http://schemas.microsoft.com/office/drawing/2014/main" xmlns="" xmlns:lc="http://schemas.openxmlformats.org/drawingml/2006/lockedCanvas" id="{632D8E6C-CC68-4BD7-96CD-E18DC0FAF04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8"/>
              </a:ext>
            </a:extLst>
          </a:blip>
          <a:stretch>
            <a:fillRect/>
          </a:stretch>
        </p:blipFill>
        <p:spPr>
          <a:xfrm>
            <a:off x="9238907" y="5268130"/>
            <a:ext cx="1457848" cy="1457848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10642796" y="5673889"/>
            <a:ext cx="14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Présentation du code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 flipV="1">
            <a:off x="7116792" y="5788325"/>
            <a:ext cx="1630459" cy="3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7" descr="Bullseye">
            <a:extLst>
              <a:ext uri="{FF2B5EF4-FFF2-40B4-BE49-F238E27FC236}">
                <a16:creationId xmlns:a16="http://schemas.microsoft.com/office/drawing/2014/main" xmlns="" xmlns:lc="http://schemas.openxmlformats.org/drawingml/2006/lockedCanvas" id="{2F6EA311-2F89-4164-AA3A-D9A6109E387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4"/>
              </a:ext>
            </a:extLst>
          </a:blip>
          <a:stretch>
            <a:fillRect/>
          </a:stretch>
        </p:blipFill>
        <p:spPr>
          <a:xfrm>
            <a:off x="1843772" y="1917903"/>
            <a:ext cx="980949" cy="98094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1549625" y="2880919"/>
            <a:ext cx="162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Objectif : réalisation d’un intranet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8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7872" y="-95022"/>
            <a:ext cx="11114127" cy="1403201"/>
          </a:xfrm>
        </p:spPr>
        <p:txBody>
          <a:bodyPr/>
          <a:lstStyle/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Sommaire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077873" y="1403201"/>
            <a:ext cx="11114127" cy="5454799"/>
          </a:xfrm>
        </p:spPr>
        <p:txBody>
          <a:bodyPr/>
          <a:lstStyle/>
          <a:p>
            <a:pPr marL="571500" indent="-571500" algn="ctr">
              <a:buAutoNum type="romanU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Recherche</a:t>
            </a:r>
          </a:p>
          <a:p>
            <a:pPr marL="0" indent="0" algn="ctr">
              <a:buNone/>
            </a:pPr>
            <a:r>
              <a:rPr lang="fr-FR" sz="1800" dirty="0"/>
              <a:t>objectifs</a:t>
            </a:r>
          </a:p>
          <a:p>
            <a:pPr marL="0" indent="0" algn="ctr">
              <a:buNone/>
            </a:pPr>
            <a:r>
              <a:rPr lang="fr-FR" sz="1800" dirty="0" smtClean="0"/>
              <a:t>Recherche d’outils</a:t>
            </a:r>
          </a:p>
          <a:p>
            <a:pPr marL="0" indent="0" algn="ctr">
              <a:buNone/>
            </a:pPr>
            <a:r>
              <a:rPr lang="fr-FR" sz="1800" dirty="0" smtClean="0"/>
              <a:t>Répartition du travail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Définition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des </a:t>
            </a: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exigences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Présentation du site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Présentation du code</a:t>
            </a:r>
          </a:p>
          <a:p>
            <a:pPr marL="742950" indent="-742950" algn="ctr">
              <a:buFont typeface="Arial" panose="020B0604020202020204" pitchFamily="34" charset="0"/>
              <a:buAutoNum type="arabicParenR" startAt="2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  <a:ea typeface="+mj-ea"/>
                <a:cs typeface="+mj-cs"/>
              </a:rPr>
              <a:t>Conclusion</a:t>
            </a: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742950" indent="-742950" algn="ctr">
              <a:buAutoNum type="arabicParenR" startAt="2"/>
            </a:pP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742950" indent="-742950" algn="ctr">
              <a:buAutoNum type="arabicParenR" startAt="2"/>
            </a:pPr>
            <a:endParaRPr lang="fr-FR" sz="4300" dirty="0">
              <a:solidFill>
                <a:schemeClr val="accent6"/>
              </a:solidFill>
              <a:latin typeface="Futura Book" pitchFamily="82" charset="0"/>
              <a:ea typeface="+mj-ea"/>
              <a:cs typeface="+mj-cs"/>
            </a:endParaRPr>
          </a:p>
          <a:p>
            <a:pPr marL="457200" indent="-457200" algn="ctr">
              <a:buFont typeface="+mj-lt"/>
              <a:buAutoNum type="arabicPeriod"/>
            </a:pPr>
            <a:endParaRPr lang="fr-FR" sz="2000" dirty="0" smtClean="0"/>
          </a:p>
        </p:txBody>
      </p:sp>
      <p:grpSp>
        <p:nvGrpSpPr>
          <p:cNvPr id="18" name="Groupe 17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19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0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158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8687" y="0"/>
            <a:ext cx="11005554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pic>
        <p:nvPicPr>
          <p:cNvPr id="8" name="Graphic 6" descr="Mining Tools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775E17-20FB-426A-862F-AF41550D6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9463408" y="1839001"/>
            <a:ext cx="997733" cy="980949"/>
          </a:xfrm>
          <a:prstGeom prst="rect">
            <a:avLst/>
          </a:prstGeom>
        </p:spPr>
      </p:pic>
      <p:pic>
        <p:nvPicPr>
          <p:cNvPr id="9" name="Content Placeholder 7" descr="Bullseye">
            <a:extLst>
              <a:ext uri="{FF2B5EF4-FFF2-40B4-BE49-F238E27FC236}">
                <a16:creationId xmlns:a16="http://schemas.microsoft.com/office/drawing/2014/main" xmlns="" xmlns:lc="http://schemas.openxmlformats.org/drawingml/2006/lockedCanvas" id="{2F6EA311-2F89-4164-AA3A-D9A6109E387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4"/>
              </a:ext>
            </a:extLst>
          </a:blip>
          <a:stretch>
            <a:fillRect/>
          </a:stretch>
        </p:blipFill>
        <p:spPr>
          <a:xfrm>
            <a:off x="3109173" y="1846026"/>
            <a:ext cx="980949" cy="98094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914340" y="3002862"/>
            <a:ext cx="3370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Objectif :</a:t>
            </a:r>
            <a:br>
              <a:rPr lang="fr-FR" dirty="0" smtClean="0"/>
            </a:br>
            <a:r>
              <a:rPr lang="fr-FR" dirty="0" smtClean="0"/>
              <a:t>Réalisation d’un site </a:t>
            </a:r>
            <a:r>
              <a:rPr lang="fr-FR" dirty="0" smtClean="0"/>
              <a:t>internet utilisant HTML/PHP/CSS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356685" y="4803954"/>
            <a:ext cx="150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phpMyAdmin</a:t>
            </a:r>
            <a:endParaRPr lang="fr-FR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0449" y="2790794"/>
            <a:ext cx="906434" cy="90643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408889" y="298869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Bootstrap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262240" y="3859647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dirty="0" err="1" smtClean="0"/>
              <a:t>WampServer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2120" y="3780616"/>
            <a:ext cx="511432" cy="50910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8813" y="4497737"/>
            <a:ext cx="1051819" cy="620685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9310980" y="2999823"/>
            <a:ext cx="130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30" y="5236747"/>
            <a:ext cx="2466553" cy="13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6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8641" y="1954108"/>
            <a:ext cx="2870347" cy="167661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HTML</a:t>
            </a:r>
          </a:p>
          <a:p>
            <a:pPr marL="0" indent="0" algn="ctr">
              <a:buNone/>
            </a:pPr>
            <a:r>
              <a:rPr lang="fr-FR" sz="2400" dirty="0" err="1" smtClean="0"/>
              <a:t>Hypertext</a:t>
            </a:r>
            <a:r>
              <a:rPr lang="fr-FR" sz="2400" dirty="0" smtClean="0"/>
              <a:t> </a:t>
            </a:r>
            <a:r>
              <a:rPr lang="fr-FR" sz="2400" dirty="0" err="1" smtClean="0"/>
              <a:t>Markup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endParaRPr lang="fr-FR" sz="2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73192" y="0"/>
            <a:ext cx="10971049" cy="1325563"/>
          </a:xfrm>
        </p:spPr>
        <p:txBody>
          <a:bodyPr/>
          <a:lstStyle/>
          <a:p>
            <a:pPr marL="742950" indent="-742950" algn="ctr">
              <a:buFont typeface="+mj-lt"/>
              <a:buAutoNum type="arabicParenR"/>
            </a:pPr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Recherche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5283927" y="1954108"/>
            <a:ext cx="2749578" cy="1029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CSS</a:t>
            </a:r>
          </a:p>
          <a:p>
            <a:pPr marL="0" indent="0" algn="ctr">
              <a:buNone/>
            </a:pPr>
            <a:r>
              <a:rPr lang="fr-FR" dirty="0" err="1" smtClean="0"/>
              <a:t>Cascading</a:t>
            </a:r>
            <a:r>
              <a:rPr lang="fr-FR" dirty="0" smtClean="0"/>
              <a:t> style </a:t>
            </a:r>
            <a:r>
              <a:rPr lang="fr-FR" dirty="0" err="1" smtClean="0"/>
              <a:t>Sheets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9616820" y="1881326"/>
            <a:ext cx="1753708" cy="1029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PHP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AutoShape 6" descr="Résultat de recherche d'images pour &quot;html&quot;"/>
          <p:cNvSpPr>
            <a:spLocks noChangeAspect="1" noChangeArrowheads="1"/>
          </p:cNvSpPr>
          <p:nvPr/>
        </p:nvSpPr>
        <p:spPr bwMode="auto">
          <a:xfrm>
            <a:off x="155575" y="-2125663"/>
            <a:ext cx="442912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51" y="3576732"/>
            <a:ext cx="2143125" cy="214312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84" y="3451226"/>
            <a:ext cx="1537463" cy="216910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35" y="3800878"/>
            <a:ext cx="3138578" cy="16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5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4" descr="Handshake">
            <a:extLst>
              <a:ext uri="{FF2B5EF4-FFF2-40B4-BE49-F238E27FC236}">
                <a16:creationId xmlns:a16="http://schemas.microsoft.com/office/drawing/2014/main" xmlns="" xmlns:lc="http://schemas.openxmlformats.org/drawingml/2006/lockedCanvas" id="{8CC1CE3F-9962-4320-A5E0-2813AC4C7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5"/>
              </a:ext>
            </a:extLst>
          </a:blip>
          <a:stretch>
            <a:fillRect/>
          </a:stretch>
        </p:blipFill>
        <p:spPr>
          <a:xfrm>
            <a:off x="5933509" y="4737178"/>
            <a:ext cx="1457848" cy="1457848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7" name="Espace réservé du contenu 3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8" name="Espace réservé du contenu 3"/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9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Répartition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du</a:t>
            </a:r>
            <a:r>
              <a:rPr lang="fr-FR" sz="4000" dirty="0" smtClean="0"/>
              <a:t> </a:t>
            </a:r>
            <a:r>
              <a:rPr lang="fr-FR" sz="4300" dirty="0">
                <a:solidFill>
                  <a:schemeClr val="accent6"/>
                </a:solidFill>
                <a:latin typeface="Futura Book" pitchFamily="82" charset="0"/>
              </a:rPr>
              <a:t>travail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60" y="1980468"/>
            <a:ext cx="1524000" cy="2032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7" t="1" r="24054" b="46038"/>
          <a:stretch/>
        </p:blipFill>
        <p:spPr>
          <a:xfrm>
            <a:off x="5967937" y="1980468"/>
            <a:ext cx="1423420" cy="202878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9"/>
          <a:srcRect b="9162"/>
          <a:stretch/>
        </p:blipFill>
        <p:spPr>
          <a:xfrm>
            <a:off x="8973311" y="1964343"/>
            <a:ext cx="1224911" cy="2044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741519" y="4209703"/>
            <a:ext cx="167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BDD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11473" y="4212767"/>
            <a:ext cx="154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087870" y="4212767"/>
            <a:ext cx="1121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HTML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PHP</a:t>
            </a:r>
          </a:p>
          <a:p>
            <a:endParaRPr lang="fr-FR" dirty="0"/>
          </a:p>
        </p:txBody>
      </p:sp>
      <p:pic>
        <p:nvPicPr>
          <p:cNvPr id="1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07" y="6206772"/>
            <a:ext cx="10315859" cy="619944"/>
          </a:xfrm>
        </p:spPr>
      </p:pic>
      <p:sp>
        <p:nvSpPr>
          <p:cNvPr id="2" name="Rectangle 1"/>
          <p:cNvSpPr/>
          <p:nvPr/>
        </p:nvSpPr>
        <p:spPr>
          <a:xfrm>
            <a:off x="1378807" y="6149890"/>
            <a:ext cx="10232168" cy="25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149636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98453" y="6178204"/>
            <a:ext cx="497526" cy="49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26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0" y="-19050"/>
            <a:ext cx="1630392" cy="6935639"/>
            <a:chOff x="1" y="51758"/>
            <a:chExt cx="1365202" cy="6702730"/>
          </a:xfrm>
        </p:grpSpPr>
        <p:pic>
          <p:nvPicPr>
            <p:cNvPr id="5" name="Espace réservé du contenu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6" name="Espace réservé du contenu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  <p:sp>
        <p:nvSpPr>
          <p:cNvPr id="10" name="Titre 1"/>
          <p:cNvSpPr txBox="1">
            <a:spLocks/>
          </p:cNvSpPr>
          <p:nvPr/>
        </p:nvSpPr>
        <p:spPr>
          <a:xfrm>
            <a:off x="1138687" y="0"/>
            <a:ext cx="11005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00" dirty="0" smtClean="0">
                <a:solidFill>
                  <a:schemeClr val="accent6"/>
                </a:solidFill>
                <a:latin typeface="Futura Book" pitchFamily="82" charset="0"/>
              </a:rPr>
              <a:t>Définition des exigences</a:t>
            </a:r>
            <a:endParaRPr lang="fr-FR" sz="4300" dirty="0">
              <a:solidFill>
                <a:schemeClr val="accent6"/>
              </a:solidFill>
              <a:latin typeface="Futura Book" pitchFamily="82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743950" y="2537790"/>
            <a:ext cx="3295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 Partie authentifié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Page d’accueil avec </a:t>
            </a:r>
            <a:r>
              <a:rPr lang="fr-FR" dirty="0"/>
              <a:t>:</a:t>
            </a:r>
          </a:p>
          <a:p>
            <a:pPr algn="ctr"/>
            <a:r>
              <a:rPr lang="fr-FR" dirty="0"/>
              <a:t>Emploi du temps</a:t>
            </a:r>
          </a:p>
          <a:p>
            <a:pPr algn="ctr"/>
            <a:r>
              <a:rPr lang="fr-FR" dirty="0"/>
              <a:t>Trombinoscope</a:t>
            </a:r>
          </a:p>
          <a:p>
            <a:pPr algn="ctr"/>
            <a:r>
              <a:rPr lang="fr-FR" dirty="0"/>
              <a:t>Contact</a:t>
            </a:r>
          </a:p>
          <a:p>
            <a:pPr algn="ctr"/>
            <a:r>
              <a:rPr lang="fr-FR" dirty="0"/>
              <a:t>Déconnexion</a:t>
            </a:r>
          </a:p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09502" y="2537790"/>
            <a:ext cx="2990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Partie non authentifié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/>
              <a:t>Page </a:t>
            </a:r>
            <a:r>
              <a:rPr lang="fr-FR" dirty="0" smtClean="0"/>
              <a:t>d’accueil </a:t>
            </a:r>
            <a:r>
              <a:rPr lang="fr-FR" dirty="0"/>
              <a:t>restreinte </a:t>
            </a:r>
          </a:p>
          <a:p>
            <a:pPr algn="ctr"/>
            <a:r>
              <a:rPr lang="fr-FR" dirty="0"/>
              <a:t>Contact é</a:t>
            </a:r>
            <a:r>
              <a:rPr lang="fr-FR" dirty="0" smtClean="0"/>
              <a:t>cole</a:t>
            </a:r>
            <a:endParaRPr lang="fr-FR" dirty="0"/>
          </a:p>
          <a:p>
            <a:pPr algn="ctr"/>
            <a:r>
              <a:rPr lang="fr-FR" dirty="0" smtClean="0"/>
              <a:t>Sortie scolaire</a:t>
            </a:r>
          </a:p>
          <a:p>
            <a:pPr algn="ctr"/>
            <a:r>
              <a:rPr lang="fr-FR" dirty="0" smtClean="0"/>
              <a:t>Evènement </a:t>
            </a:r>
            <a:r>
              <a:rPr lang="fr-FR" dirty="0"/>
              <a:t>à</a:t>
            </a:r>
            <a:r>
              <a:rPr lang="fr-FR" dirty="0" smtClean="0"/>
              <a:t> venir</a:t>
            </a:r>
          </a:p>
          <a:p>
            <a:pPr algn="ctr"/>
            <a:r>
              <a:rPr lang="fr-FR" dirty="0" smtClean="0"/>
              <a:t>Enregistrement</a:t>
            </a:r>
            <a:endParaRPr lang="fr-FR" dirty="0"/>
          </a:p>
          <a:p>
            <a:pPr algn="ctr"/>
            <a:r>
              <a:rPr lang="fr-FR" dirty="0"/>
              <a:t>Connexion</a:t>
            </a:r>
          </a:p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41312" y="2537790"/>
            <a:ext cx="2400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 smtClean="0"/>
              <a:t>Connexion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Pseudo</a:t>
            </a:r>
            <a:r>
              <a:rPr lang="fr-FR" dirty="0"/>
              <a:t>+ </a:t>
            </a:r>
            <a:r>
              <a:rPr lang="fr-FR" dirty="0" smtClean="0"/>
              <a:t>mot de passe </a:t>
            </a:r>
            <a:r>
              <a:rPr lang="fr-FR" dirty="0"/>
              <a:t>(Stockage </a:t>
            </a:r>
            <a:r>
              <a:rPr lang="fr-FR" dirty="0" smtClean="0"/>
              <a:t>BDD)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4429125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7920512" y="3137954"/>
            <a:ext cx="821687" cy="600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c 10" descr="Checklist">
            <a:extLst>
              <a:ext uri="{FF2B5EF4-FFF2-40B4-BE49-F238E27FC236}">
                <a16:creationId xmlns:a16="http://schemas.microsoft.com/office/drawing/2014/main" xmlns="" xmlns:lc="http://schemas.openxmlformats.org/drawingml/2006/lockedCanvas" id="{C47068F2-9344-4F6C-B6CE-38FAF54B95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xmlns:lc="http://schemas.openxmlformats.org/drawingml/2006/lockedCanvas" r:embed="rId11"/>
              </a:ext>
            </a:extLst>
          </a:blip>
          <a:stretch>
            <a:fillRect/>
          </a:stretch>
        </p:blipFill>
        <p:spPr>
          <a:xfrm>
            <a:off x="2121096" y="181426"/>
            <a:ext cx="1366888" cy="13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78281"/>
            <a:ext cx="11582400" cy="1325563"/>
          </a:xfrm>
        </p:spPr>
        <p:txBody>
          <a:bodyPr/>
          <a:lstStyle/>
          <a:p>
            <a:pPr algn="ctr"/>
            <a:r>
              <a:rPr lang="fr-FR" dirty="0" smtClean="0">
                <a:hlinkClick r:id="rId2"/>
              </a:rPr>
              <a:t>Présentation du site</a:t>
            </a:r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0" y="-77638"/>
            <a:ext cx="1630392" cy="6935639"/>
            <a:chOff x="1" y="51758"/>
            <a:chExt cx="1365202" cy="6702730"/>
          </a:xfrm>
        </p:grpSpPr>
        <p:pic>
          <p:nvPicPr>
            <p:cNvPr id="22" name="Espace réservé du contenu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204896" y="2258121"/>
              <a:ext cx="5776461" cy="1363736"/>
            </a:xfrm>
            <a:prstGeom prst="rect">
              <a:avLst/>
            </a:prstGeom>
          </p:spPr>
        </p:pic>
        <p:pic>
          <p:nvPicPr>
            <p:cNvPr id="23" name="Espace réservé du contenu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036"/>
            <a:stretch/>
          </p:blipFill>
          <p:spPr>
            <a:xfrm rot="16200000">
              <a:off x="-1367733" y="4023018"/>
              <a:ext cx="4099204" cy="1363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0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186</Words>
  <Application>Microsoft Office PowerPoint</Application>
  <PresentationFormat>Grand écran</PresentationFormat>
  <Paragraphs>72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Book</vt:lpstr>
      <vt:lpstr>Thème Office</vt:lpstr>
      <vt:lpstr>Présentation PowerPoint</vt:lpstr>
      <vt:lpstr>PLAN DU DIAPO</vt:lpstr>
      <vt:lpstr>Sommaire</vt:lpstr>
      <vt:lpstr>Recherche</vt:lpstr>
      <vt:lpstr>Recherche</vt:lpstr>
      <vt:lpstr>Présentation PowerPoint</vt:lpstr>
      <vt:lpstr>Présentation PowerPoint</vt:lpstr>
      <vt:lpstr>Présentation du 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kutyla</dc:creator>
  <cp:lastModifiedBy>thomas kutyla</cp:lastModifiedBy>
  <cp:revision>95</cp:revision>
  <dcterms:created xsi:type="dcterms:W3CDTF">2019-05-14T15:11:41Z</dcterms:created>
  <dcterms:modified xsi:type="dcterms:W3CDTF">2019-05-21T09:40:19Z</dcterms:modified>
</cp:coreProperties>
</file>