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458A3-AB80-4652-ACA9-AA314B017CAF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63-4E55-4906-AEA2-B5A89550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72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9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6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2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9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8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BA8F-2492-40C5-889A-2DFF3703219A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27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jpg"/><Relationship Id="rId3" Type="http://schemas.openxmlformats.org/officeDocument/2006/relationships/image" Target="../media/image3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5" Type="http://schemas.openxmlformats.org/officeDocument/2006/relationships/image" Target="../media/image6.png"/><Relationship Id="rId10" Type="http://schemas.openxmlformats.org/officeDocument/2006/relationships/image" Target="../media/image22.svg"/><Relationship Id="rId4" Type="http://schemas.openxmlformats.org/officeDocument/2006/relationships/image" Target="../media/image4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jpg"/><Relationship Id="rId3" Type="http://schemas.microsoft.com/office/2007/relationships/hdphoto" Target="../media/hdphoto3.wdp"/><Relationship Id="rId17" Type="http://schemas.openxmlformats.org/officeDocument/2006/relationships/image" Target="../media/image11.jpg"/><Relationship Id="rId2" Type="http://schemas.openxmlformats.org/officeDocument/2006/relationships/image" Target="../media/image10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3.svg"/><Relationship Id="rId1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8" Type="http://schemas.openxmlformats.org/officeDocument/2006/relationships/image" Target="../media/image15.png"/><Relationship Id="rId26" Type="http://schemas.microsoft.com/office/2007/relationships/hdphoto" Target="../media/hdphoto6.wdp"/><Relationship Id="rId3" Type="http://schemas.openxmlformats.org/officeDocument/2006/relationships/image" Target="../media/image10.png"/><Relationship Id="rId17" Type="http://schemas.microsoft.com/office/2007/relationships/hdphoto" Target="../media/hdphoto4.wdp"/><Relationship Id="rId25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microsoft.com/office/2007/relationships/hdphoto" Target="../media/hdphoto1.wdp"/><Relationship Id="rId11" Type="http://schemas.openxmlformats.org/officeDocument/2006/relationships/image" Target="../media/image59.svg"/><Relationship Id="rId15" Type="http://schemas.openxmlformats.org/officeDocument/2006/relationships/image" Target="../media/image53.svg"/><Relationship Id="rId23" Type="http://schemas.openxmlformats.org/officeDocument/2006/relationships/image" Target="../media/image4.png"/><Relationship Id="rId28" Type="http://schemas.microsoft.com/office/2007/relationships/hdphoto" Target="../media/hdphoto2.wdp"/><Relationship Id="rId19" Type="http://schemas.microsoft.com/office/2007/relationships/hdphoto" Target="../media/hdphoto5.wdp"/><Relationship Id="rId10" Type="http://schemas.openxmlformats.org/officeDocument/2006/relationships/image" Target="../media/image22.svg"/><Relationship Id="rId4" Type="http://schemas.microsoft.com/office/2007/relationships/hdphoto" Target="../media/hdphoto3.wdp"/><Relationship Id="rId22" Type="http://schemas.openxmlformats.org/officeDocument/2006/relationships/image" Target="../media/image65.svg"/><Relationship Id="rId27" Type="http://schemas.openxmlformats.org/officeDocument/2006/relationships/image" Target="../media/image5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1"/>
          <p:cNvSpPr>
            <a:spLocks noGrp="1"/>
          </p:cNvSpPr>
          <p:nvPr/>
        </p:nvSpPr>
        <p:spPr>
          <a:xfrm>
            <a:off x="1684908" y="355573"/>
            <a:ext cx="9420045" cy="317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1"/>
                </a:solidFill>
                <a:latin typeface="Futura Book" pitchFamily="82" charset="0"/>
              </a:rPr>
              <a:t>Projet web</a:t>
            </a:r>
          </a:p>
          <a:p>
            <a:r>
              <a:rPr lang="fr-FR" dirty="0" smtClean="0">
                <a:solidFill>
                  <a:schemeClr val="accent1"/>
                </a:solidFill>
                <a:latin typeface="Futura Book" pitchFamily="82" charset="0"/>
              </a:rPr>
              <a:t>Réalisation d’un site internet</a:t>
            </a: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52" y="5044290"/>
            <a:ext cx="1817668" cy="171051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48" y="5139176"/>
            <a:ext cx="2446020" cy="1508760"/>
          </a:xfrm>
          <a:prstGeom prst="rect">
            <a:avLst/>
          </a:prstGeom>
        </p:spPr>
      </p:pic>
      <p:sp>
        <p:nvSpPr>
          <p:cNvPr id="7" name="Sous-titre 2"/>
          <p:cNvSpPr>
            <a:spLocks noGrp="1"/>
          </p:cNvSpPr>
          <p:nvPr/>
        </p:nvSpPr>
        <p:spPr>
          <a:xfrm>
            <a:off x="3751408" y="3129249"/>
            <a:ext cx="5287044" cy="1707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</a:t>
            </a:r>
          </a:p>
          <a:p>
            <a:r>
              <a:rPr lang="fr-FR" dirty="0" smtClean="0"/>
              <a:t> Thomas Kutyla</a:t>
            </a:r>
          </a:p>
          <a:p>
            <a:r>
              <a:rPr lang="fr-FR" dirty="0" smtClean="0"/>
              <a:t>Félicien </a:t>
            </a:r>
            <a:r>
              <a:rPr lang="fr-FR" dirty="0" err="1" smtClean="0"/>
              <a:t>Putinier</a:t>
            </a:r>
            <a:endParaRPr lang="fr-FR" dirty="0" smtClean="0"/>
          </a:p>
          <a:p>
            <a:r>
              <a:rPr lang="fr-FR" dirty="0" err="1" smtClean="0"/>
              <a:t>Papilo</a:t>
            </a:r>
            <a:r>
              <a:rPr lang="fr-FR" dirty="0" smtClean="0"/>
              <a:t> Ndiaye</a:t>
            </a:r>
          </a:p>
          <a:p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2" name="Espace réservé du contenu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4" name="Espace réservé du contenu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17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7872" y="-95022"/>
            <a:ext cx="11114127" cy="1403201"/>
          </a:xfrm>
        </p:spPr>
        <p:txBody>
          <a:bodyPr/>
          <a:lstStyle/>
          <a:p>
            <a:pPr algn="ctr"/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Sommaire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077873" y="1403201"/>
            <a:ext cx="11114127" cy="5454799"/>
          </a:xfrm>
        </p:spPr>
        <p:txBody>
          <a:bodyPr/>
          <a:lstStyle/>
          <a:p>
            <a:pPr marL="571500" indent="-571500" algn="ctr">
              <a:buAutoNum type="romanU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Recherche</a:t>
            </a:r>
          </a:p>
          <a:p>
            <a:pPr marL="0" indent="0" algn="ctr">
              <a:buNone/>
            </a:pPr>
            <a:r>
              <a:rPr lang="fr-FR" sz="1800" dirty="0"/>
              <a:t>objectifs</a:t>
            </a:r>
            <a:endParaRPr lang="fr-FR" sz="1800" dirty="0"/>
          </a:p>
          <a:p>
            <a:pPr marL="0" indent="0" algn="ctr">
              <a:buNone/>
            </a:pPr>
            <a:r>
              <a:rPr lang="fr-FR" sz="1800" dirty="0" smtClean="0"/>
              <a:t>Recherche d’outils</a:t>
            </a:r>
          </a:p>
          <a:p>
            <a:pPr marL="0" indent="0" algn="ctr">
              <a:buNone/>
            </a:pPr>
            <a:r>
              <a:rPr lang="fr-FR" sz="1800" dirty="0" smtClean="0"/>
              <a:t>Répartition du travail</a:t>
            </a:r>
          </a:p>
          <a:p>
            <a:pPr marL="742950" indent="-742950" algn="ctr">
              <a:buFont typeface="Arial" panose="020B0604020202020204" pitchFamily="34" charset="0"/>
              <a:buAutoNum type="arabicParenR" startAt="2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Définition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des </a:t>
            </a: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exigences</a:t>
            </a:r>
          </a:p>
          <a:p>
            <a:pPr marL="742950" indent="-742950" algn="ctr">
              <a:buFont typeface="Arial" panose="020B0604020202020204" pitchFamily="34" charset="0"/>
              <a:buAutoNum type="arabicParenR" startAt="2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Présentation du site</a:t>
            </a:r>
          </a:p>
          <a:p>
            <a:pPr marL="742950" indent="-742950" algn="ctr">
              <a:buFont typeface="Arial" panose="020B0604020202020204" pitchFamily="34" charset="0"/>
              <a:buAutoNum type="arabicParenR" startAt="2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Présentation du code</a:t>
            </a:r>
          </a:p>
          <a:p>
            <a:pPr marL="742950" indent="-742950" algn="ctr">
              <a:buFont typeface="Arial" panose="020B0604020202020204" pitchFamily="34" charset="0"/>
              <a:buAutoNum type="arabicParenR" startAt="2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Conclusion</a:t>
            </a:r>
            <a:endParaRPr lang="fr-FR" sz="4300" dirty="0">
              <a:solidFill>
                <a:schemeClr val="accent6"/>
              </a:solidFill>
              <a:latin typeface="Futura Book" pitchFamily="82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lang="fr-FR" sz="4300" dirty="0">
              <a:solidFill>
                <a:schemeClr val="accent6"/>
              </a:solidFill>
              <a:latin typeface="Futura Book" pitchFamily="82" charset="0"/>
              <a:ea typeface="+mj-ea"/>
              <a:cs typeface="+mj-cs"/>
            </a:endParaRPr>
          </a:p>
          <a:p>
            <a:pPr marL="742950" indent="-742950" algn="ctr">
              <a:buAutoNum type="arabicParenR" startAt="2"/>
            </a:pPr>
            <a:endParaRPr lang="fr-FR" sz="4300" dirty="0">
              <a:solidFill>
                <a:schemeClr val="accent6"/>
              </a:solidFill>
              <a:latin typeface="Futura Book" pitchFamily="82" charset="0"/>
              <a:ea typeface="+mj-ea"/>
              <a:cs typeface="+mj-cs"/>
            </a:endParaRPr>
          </a:p>
          <a:p>
            <a:pPr marL="742950" indent="-742950" algn="ctr">
              <a:buAutoNum type="arabicParenR" startAt="2"/>
            </a:pPr>
            <a:endParaRPr lang="fr-FR" sz="4300" dirty="0">
              <a:solidFill>
                <a:schemeClr val="accent6"/>
              </a:solidFill>
              <a:latin typeface="Futura Book" pitchFamily="82" charset="0"/>
              <a:ea typeface="+mj-ea"/>
              <a:cs typeface="+mj-cs"/>
            </a:endParaRPr>
          </a:p>
          <a:p>
            <a:pPr marL="457200" indent="-457200" algn="ctr">
              <a:buFont typeface="+mj-lt"/>
              <a:buAutoNum type="arabicPeriod"/>
            </a:pPr>
            <a:endParaRPr lang="fr-FR" sz="2000" dirty="0" smtClean="0"/>
          </a:p>
        </p:txBody>
      </p:sp>
      <p:grpSp>
        <p:nvGrpSpPr>
          <p:cNvPr id="18" name="Groupe 17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9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0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15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8687" y="0"/>
            <a:ext cx="11005554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Recherche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8" name="Graphic 6" descr="Mining Tools">
            <a:extLst>
              <a:ext uri="{FF2B5EF4-FFF2-40B4-BE49-F238E27FC236}">
                <a16:creationId xmlns:lc="http://schemas.openxmlformats.org/drawingml/2006/lockedCanvas" xmlns="" xmlns:a16="http://schemas.microsoft.com/office/drawing/2014/main" id="{CA775E17-20FB-426A-862F-AF41550D6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63408" y="1839001"/>
            <a:ext cx="997733" cy="980949"/>
          </a:xfrm>
          <a:prstGeom prst="rect">
            <a:avLst/>
          </a:prstGeom>
        </p:spPr>
      </p:pic>
      <p:pic>
        <p:nvPicPr>
          <p:cNvPr id="9" name="Content Placeholder 7" descr="Bullseye">
            <a:extLst>
              <a:ext uri="{FF2B5EF4-FFF2-40B4-BE49-F238E27FC236}">
                <a16:creationId xmlns:lc="http://schemas.openxmlformats.org/drawingml/2006/lockedCanvas" xmlns="" xmlns:a16="http://schemas.microsoft.com/office/drawing/2014/main" id="{2F6EA311-2F89-4164-AA3A-D9A6109E387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09173" y="1846026"/>
            <a:ext cx="980949" cy="9809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14340" y="3002862"/>
            <a:ext cx="337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Objectif :</a:t>
            </a:r>
            <a:br>
              <a:rPr lang="fr-FR" dirty="0" smtClean="0"/>
            </a:br>
            <a:r>
              <a:rPr lang="fr-FR" dirty="0" smtClean="0"/>
              <a:t>Réalisation d’un site internet en </a:t>
            </a:r>
            <a:br>
              <a:rPr lang="fr-FR" dirty="0" smtClean="0"/>
            </a:br>
            <a:r>
              <a:rPr lang="fr-FR" dirty="0" smtClean="0"/>
              <a:t>Html/CSS/</a:t>
            </a:r>
            <a:r>
              <a:rPr lang="fr-FR" dirty="0" err="1" smtClean="0"/>
              <a:t>php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356685" y="4803954"/>
            <a:ext cx="15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phpMyAdmin</a:t>
            </a:r>
            <a:endParaRPr lang="fr-FR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50449" y="2790794"/>
            <a:ext cx="906434" cy="906434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408889" y="2988693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Bootstrap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262240" y="3859647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</a:t>
            </a:r>
            <a:r>
              <a:rPr lang="fr-FR" dirty="0" err="1" smtClean="0"/>
              <a:t>WampServer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2120" y="3780616"/>
            <a:ext cx="511432" cy="50910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8813" y="4497737"/>
            <a:ext cx="1051819" cy="62068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310980" y="2999823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30" y="5236747"/>
            <a:ext cx="2466553" cy="13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6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4" descr="Handshake">
            <a:extLst>
              <a:ext uri="{FF2B5EF4-FFF2-40B4-BE49-F238E27FC236}">
                <a16:creationId xmlns:lc="http://schemas.openxmlformats.org/drawingml/2006/lockedCanvas" xmlns="" xmlns:a16="http://schemas.microsoft.com/office/drawing/2014/main" id="{8CC1CE3F-9962-4320-A5E0-2813AC4C7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50723" y="5285818"/>
            <a:ext cx="1457848" cy="1457848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7" name="Espace réservé du contenu 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8" name="Espace réservé du contenu 3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9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Répartition</a:t>
            </a:r>
            <a:r>
              <a:rPr lang="fr-FR" sz="4000" dirty="0" smtClean="0"/>
              <a:t>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du</a:t>
            </a:r>
            <a:r>
              <a:rPr lang="fr-FR" sz="4000" dirty="0" smtClean="0"/>
              <a:t>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travail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60" y="1980468"/>
            <a:ext cx="1524000" cy="2032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7" t="1" r="24054" b="46038"/>
          <a:stretch/>
        </p:blipFill>
        <p:spPr>
          <a:xfrm>
            <a:off x="5967937" y="1980468"/>
            <a:ext cx="1423420" cy="202878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19"/>
          <a:srcRect b="9162"/>
          <a:stretch/>
        </p:blipFill>
        <p:spPr>
          <a:xfrm>
            <a:off x="8973311" y="1964343"/>
            <a:ext cx="1224911" cy="20449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741519" y="4209703"/>
            <a:ext cx="167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11473" y="4212767"/>
            <a:ext cx="154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087870" y="4212767"/>
            <a:ext cx="1121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268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0432" y="0"/>
            <a:ext cx="10973809" cy="1325563"/>
          </a:xfrm>
        </p:spPr>
        <p:txBody>
          <a:bodyPr/>
          <a:lstStyle/>
          <a:p>
            <a:r>
              <a:rPr lang="fr-FR" dirty="0" smtClean="0"/>
              <a:t>D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Définition des exigences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1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9625" y="146142"/>
            <a:ext cx="10515600" cy="1325563"/>
          </a:xfrm>
        </p:spPr>
        <p:txBody>
          <a:bodyPr/>
          <a:lstStyle/>
          <a:p>
            <a:pPr algn="ctr"/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PLAN DU DIAPO MAMENE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8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19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20" name="Graphic 14" descr="Handshake">
            <a:extLst>
              <a:ext uri="{FF2B5EF4-FFF2-40B4-BE49-F238E27FC236}">
                <a16:creationId xmlns:lc="http://schemas.openxmlformats.org/drawingml/2006/lockedCanvas" xmlns="" xmlns:a16="http://schemas.microsoft.com/office/drawing/2014/main" id="{8CC1CE3F-9962-4320-A5E0-2813AC4C7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6176" y="1679454"/>
            <a:ext cx="1457848" cy="1457848"/>
          </a:xfrm>
          <a:prstGeom prst="rect">
            <a:avLst/>
          </a:prstGeom>
        </p:spPr>
      </p:pic>
      <p:pic>
        <p:nvPicPr>
          <p:cNvPr id="22" name="Graphic 17" descr="Monitor">
            <a:extLst>
              <a:ext uri="{FF2B5EF4-FFF2-40B4-BE49-F238E27FC236}">
                <a16:creationId xmlns:lc="http://schemas.openxmlformats.org/drawingml/2006/lockedCanvas" xmlns="" xmlns:a16="http://schemas.microsoft.com/office/drawing/2014/main" id="{632D8E6C-CC68-4BD7-96CD-E18DC0FAF04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7516" y="1592323"/>
            <a:ext cx="1457848" cy="1457848"/>
          </a:xfrm>
          <a:prstGeom prst="rect">
            <a:avLst/>
          </a:prstGeom>
          <a:noFill/>
        </p:spPr>
      </p:pic>
      <p:pic>
        <p:nvPicPr>
          <p:cNvPr id="24" name="Content Placeholder 7" descr="Briefcase">
            <a:extLst>
              <a:ext uri="{FF2B5EF4-FFF2-40B4-BE49-F238E27FC236}">
                <a16:creationId xmlns:lc="http://schemas.openxmlformats.org/drawingml/2006/lockedCanvas" xmlns="" xmlns:a16="http://schemas.microsoft.com/office/drawing/2014/main" id="{2B1B4CA7-BA24-4C57-8460-641C162B3E7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13208" y="4873195"/>
            <a:ext cx="1482792" cy="1482792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4894657" y="2832103"/>
            <a:ext cx="126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Travail d’équipe : répartition</a:t>
            </a:r>
            <a:endParaRPr lang="fr-FR" dirty="0"/>
          </a:p>
        </p:txBody>
      </p:sp>
      <p:pic>
        <p:nvPicPr>
          <p:cNvPr id="26" name="Graphic 6" descr="Mining Tools">
            <a:extLst>
              <a:ext uri="{FF2B5EF4-FFF2-40B4-BE49-F238E27FC236}">
                <a16:creationId xmlns:lc="http://schemas.openxmlformats.org/drawingml/2006/lockedCanvas" xmlns="" xmlns:a16="http://schemas.microsoft.com/office/drawing/2014/main" id="{CA775E17-20FB-426A-862F-AF41550D67A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67173" y="1780364"/>
            <a:ext cx="863429" cy="848905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3302637" y="2777094"/>
            <a:ext cx="126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Recherche d’outils: </a:t>
            </a:r>
            <a:r>
              <a:rPr lang="fr-FR" dirty="0" err="1" smtClean="0"/>
              <a:t>bootstrap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320650" y="6241239"/>
            <a:ext cx="406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Conclusion : Expérience apporté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8963815" y="2147071"/>
            <a:ext cx="968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279676" y="3020568"/>
            <a:ext cx="1912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Futura Book" pitchFamily="82" charset="0"/>
              </a:rPr>
              <a:t>Développement </a:t>
            </a:r>
            <a:r>
              <a:rPr lang="fr-FR" dirty="0" smtClean="0">
                <a:latin typeface="Futura Book" pitchFamily="82" charset="0"/>
              </a:rPr>
              <a:t>du site (présentation</a:t>
            </a:r>
            <a:r>
              <a:rPr lang="fr-FR" dirty="0" smtClean="0">
                <a:latin typeface="Futura Book" pitchFamily="82" charset="0"/>
              </a:rPr>
              <a:t>)</a:t>
            </a:r>
          </a:p>
          <a:p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371600" y="1714341"/>
            <a:ext cx="4885336" cy="22451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988964" y="3983178"/>
            <a:ext cx="19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Partie recherche</a:t>
            </a:r>
            <a:endParaRPr lang="fr-FR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6341803" y="2203367"/>
            <a:ext cx="1120987" cy="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0" descr="Checklist">
            <a:extLst>
              <a:ext uri="{FF2B5EF4-FFF2-40B4-BE49-F238E27FC236}">
                <a16:creationId xmlns:lc="http://schemas.openxmlformats.org/drawingml/2006/lockedCanvas" xmlns="" xmlns:a16="http://schemas.microsoft.com/office/drawing/2014/main" id="{C47068F2-9344-4F6C-B6CE-38FAF54B95AE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-1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8265" y="1831123"/>
            <a:ext cx="1366888" cy="1366888"/>
          </a:xfrm>
          <a:prstGeom prst="rect">
            <a:avLst/>
          </a:prstGeom>
        </p:spPr>
      </p:pic>
      <p:sp>
        <p:nvSpPr>
          <p:cNvPr id="40" name="ZoneTexte 12"/>
          <p:cNvSpPr txBox="1"/>
          <p:nvPr/>
        </p:nvSpPr>
        <p:spPr>
          <a:xfrm>
            <a:off x="7291661" y="3198011"/>
            <a:ext cx="2207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5084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166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5248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332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25414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0497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579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0662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>
                <a:latin typeface="Futura Book" pitchFamily="82" charset="0"/>
              </a:rPr>
              <a:t>Définition </a:t>
            </a:r>
          </a:p>
          <a:p>
            <a:r>
              <a:rPr lang="fr-FR" sz="2400" dirty="0">
                <a:latin typeface="Futura Book" pitchFamily="82" charset="0"/>
              </a:rPr>
              <a:t>d</a:t>
            </a:r>
            <a:r>
              <a:rPr lang="fr-FR" sz="2400" dirty="0" smtClean="0">
                <a:latin typeface="Futura Book" pitchFamily="82" charset="0"/>
              </a:rPr>
              <a:t>es </a:t>
            </a:r>
            <a:r>
              <a:rPr lang="fr-FR" sz="2400" dirty="0" smtClean="0">
                <a:latin typeface="Futura Book" pitchFamily="82" charset="0"/>
              </a:rPr>
              <a:t>exigences (</a:t>
            </a:r>
            <a:r>
              <a:rPr lang="fr-FR" sz="2400" dirty="0" err="1" smtClean="0">
                <a:latin typeface="Futura Book" pitchFamily="82" charset="0"/>
              </a:rPr>
              <a:t>cdc</a:t>
            </a:r>
            <a:r>
              <a:rPr lang="fr-FR" sz="2400" dirty="0" smtClean="0">
                <a:latin typeface="Futura Book" pitchFamily="82" charset="0"/>
              </a:rPr>
              <a:t>)</a:t>
            </a:r>
            <a:endParaRPr lang="fr-FR" sz="2400" dirty="0">
              <a:latin typeface="Futura Book" pitchFamily="82" charset="0"/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10642796" y="4314223"/>
            <a:ext cx="0" cy="87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17" descr="Monitor">
            <a:extLst>
              <a:ext uri="{FF2B5EF4-FFF2-40B4-BE49-F238E27FC236}">
                <a16:creationId xmlns:lc="http://schemas.openxmlformats.org/drawingml/2006/lockedCanvas" xmlns="" xmlns:a16="http://schemas.microsoft.com/office/drawing/2014/main" id="{632D8E6C-CC68-4BD7-96CD-E18DC0FAF04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8907" y="5268130"/>
            <a:ext cx="1457848" cy="1457848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10642796" y="5673889"/>
            <a:ext cx="14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du code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7116792" y="5788325"/>
            <a:ext cx="1630459" cy="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7" descr="Bullseye">
            <a:extLst>
              <a:ext uri="{FF2B5EF4-FFF2-40B4-BE49-F238E27FC236}">
                <a16:creationId xmlns:lc="http://schemas.openxmlformats.org/drawingml/2006/lockedCanvas" xmlns="" xmlns:a16="http://schemas.microsoft.com/office/drawing/2014/main" id="{2F6EA311-2F89-4164-AA3A-D9A6109E3873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43772" y="1917903"/>
            <a:ext cx="980949" cy="98094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1549625" y="2880919"/>
            <a:ext cx="162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Objectif : réalisation d’un intranet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8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22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3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0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93</Words>
  <Application>Microsoft Office PowerPoint</Application>
  <PresentationFormat>Grand écran</PresentationFormat>
  <Paragraphs>43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Futura Book</vt:lpstr>
      <vt:lpstr>Thème Office</vt:lpstr>
      <vt:lpstr>Présentation PowerPoint</vt:lpstr>
      <vt:lpstr>Sommaire</vt:lpstr>
      <vt:lpstr>Recherche</vt:lpstr>
      <vt:lpstr>Présentation PowerPoint</vt:lpstr>
      <vt:lpstr>D</vt:lpstr>
      <vt:lpstr>PLAN DU DIAPO MAMENE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kutyla</dc:creator>
  <cp:lastModifiedBy>thomas kutyla</cp:lastModifiedBy>
  <cp:revision>63</cp:revision>
  <dcterms:created xsi:type="dcterms:W3CDTF">2019-05-14T15:11:41Z</dcterms:created>
  <dcterms:modified xsi:type="dcterms:W3CDTF">2019-05-15T09:59:20Z</dcterms:modified>
</cp:coreProperties>
</file>