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3" r:id="rId5"/>
    <p:sldId id="261" r:id="rId6"/>
    <p:sldId id="262" r:id="rId7"/>
    <p:sldId id="259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58A3-AB80-4652-ACA9-AA314B017CAF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63-4E55-4906-AEA2-B5A89550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: Kit d’outils </a:t>
            </a:r>
            <a:r>
              <a:rPr lang="fr-FR" dirty="0" err="1" smtClean="0"/>
              <a:t>opensource</a:t>
            </a:r>
            <a:r>
              <a:rPr lang="fr-FR" baseline="0" dirty="0" smtClean="0"/>
              <a:t> permettant l’importation de style </a:t>
            </a:r>
            <a:r>
              <a:rPr lang="fr-FR" baseline="0" dirty="0" err="1" smtClean="0"/>
              <a:t>préfait</a:t>
            </a:r>
            <a:r>
              <a:rPr lang="fr-FR" baseline="0" dirty="0" smtClean="0"/>
              <a:t> afin de faciliter la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CSS</a:t>
            </a:r>
          </a:p>
          <a:p>
            <a:r>
              <a:rPr lang="fr-FR" baseline="0" dirty="0" err="1" smtClean="0"/>
              <a:t>WampServer</a:t>
            </a:r>
            <a:r>
              <a:rPr lang="fr-FR" baseline="0" dirty="0" smtClean="0"/>
              <a:t> : Abréviation de Windows apache MYSQL &amp; </a:t>
            </a:r>
            <a:r>
              <a:rPr lang="fr-FR" baseline="0" dirty="0" err="1" smtClean="0"/>
              <a:t>MariaDB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 (Environnement comportant 3 Servers) – Apache-MYSQL-MARIADB-</a:t>
            </a:r>
            <a:r>
              <a:rPr lang="fr-FR" baseline="0" dirty="0" err="1" smtClean="0"/>
              <a:t>Intérpréteur</a:t>
            </a:r>
            <a:r>
              <a:rPr lang="fr-FR" baseline="0" dirty="0" smtClean="0"/>
              <a:t> PHP</a:t>
            </a:r>
          </a:p>
          <a:p>
            <a:r>
              <a:rPr lang="fr-FR" baseline="0" dirty="0" err="1" smtClean="0"/>
              <a:t>phpMyAdmin</a:t>
            </a:r>
            <a:r>
              <a:rPr lang="fr-FR" baseline="0" dirty="0" smtClean="0"/>
              <a:t>: Appli web de gestion pour SGBD MYSQL</a:t>
            </a:r>
          </a:p>
          <a:p>
            <a:r>
              <a:rPr lang="fr-FR" baseline="0" dirty="0" smtClean="0"/>
              <a:t>GITHUB : Application permettant la Gestion de Projet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9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PAPE :Index Non identifié :</a:t>
            </a:r>
          </a:p>
          <a:p>
            <a:r>
              <a:rPr lang="fr-FR" dirty="0" err="1" smtClean="0"/>
              <a:t>Felicien</a:t>
            </a:r>
            <a:r>
              <a:rPr lang="fr-FR" dirty="0" smtClean="0"/>
              <a:t> Connexion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26" Type="http://schemas.microsoft.com/office/2007/relationships/hdphoto" Target="../media/hdphoto4.wdp"/><Relationship Id="rId3" Type="http://schemas.openxmlformats.org/officeDocument/2006/relationships/image" Target="../media/image4.png"/><Relationship Id="rId25" Type="http://schemas.openxmlformats.org/officeDocument/2006/relationships/image" Target="../media/image7.png"/><Relationship Id="rId2" Type="http://schemas.openxmlformats.org/officeDocument/2006/relationships/image" Target="../media/image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24" Type="http://schemas.microsoft.com/office/2007/relationships/hdphoto" Target="../media/hdphoto3.wdp"/><Relationship Id="rId11" Type="http://schemas.openxmlformats.org/officeDocument/2006/relationships/image" Target="../media/image59.svg"/><Relationship Id="rId23" Type="http://schemas.openxmlformats.org/officeDocument/2006/relationships/image" Target="../media/image6.png"/><Relationship Id="rId15" Type="http://schemas.openxmlformats.org/officeDocument/2006/relationships/image" Target="../media/image53.svg"/><Relationship Id="rId28" Type="http://schemas.microsoft.com/office/2007/relationships/hdphoto" Target="../media/hdphoto5.wdp"/><Relationship Id="rId10" Type="http://schemas.microsoft.com/office/2007/relationships/hdphoto" Target="../media/hdphoto2.wdp"/><Relationship Id="rId31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22" Type="http://schemas.openxmlformats.org/officeDocument/2006/relationships/image" Target="../media/image65.svg"/><Relationship Id="rId27" Type="http://schemas.openxmlformats.org/officeDocument/2006/relationships/image" Target="../media/image8.png"/><Relationship Id="rId30" Type="http://schemas.openxmlformats.org/officeDocument/2006/relationships/image" Target="../media/image9.png"/><Relationship Id="rId1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jpg"/><Relationship Id="rId3" Type="http://schemas.openxmlformats.org/officeDocument/2006/relationships/image" Target="../media/image3.PNG"/><Relationship Id="rId12" Type="http://schemas.microsoft.com/office/2007/relationships/hdphoto" Target="../media/hdphoto6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microsoft.com/office/2007/relationships/hdphoto" Target="../media/hdphoto5.wdp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8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.jpg"/><Relationship Id="rId3" Type="http://schemas.microsoft.com/office/2007/relationships/hdphoto" Target="../media/hdphoto4.wdp"/><Relationship Id="rId17" Type="http://schemas.openxmlformats.org/officeDocument/2006/relationships/image" Target="../media/image18.jpg"/><Relationship Id="rId2" Type="http://schemas.openxmlformats.org/officeDocument/2006/relationships/image" Target="../media/image17.png"/><Relationship Id="rId16" Type="http://schemas.openxmlformats.org/officeDocument/2006/relationships/image" Target="../media/image3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3.svg"/><Relationship Id="rId1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sv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elicien.0day.coo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microsoft.com/office/2007/relationships/hdphoto" Target="../media/hdphoto7.wdp"/><Relationship Id="rId23" Type="http://schemas.openxmlformats.org/officeDocument/2006/relationships/image" Target="../media/image23.png"/><Relationship Id="rId4" Type="http://schemas.microsoft.com/office/2007/relationships/hdphoto" Target="../media/hdphoto2.wdp"/><Relationship Id="rId22" Type="http://schemas.openxmlformats.org/officeDocument/2006/relationships/image" Target="../media/image65.svg"/><Relationship Id="rId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1"/>
          <p:cNvSpPr>
            <a:spLocks noGrp="1"/>
          </p:cNvSpPr>
          <p:nvPr/>
        </p:nvSpPr>
        <p:spPr>
          <a:xfrm>
            <a:off x="1684908" y="355573"/>
            <a:ext cx="9420045" cy="317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Projet web</a:t>
            </a:r>
          </a:p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Réalisation d’un site internet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2" y="5044290"/>
            <a:ext cx="1817668" cy="171051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8" y="5139176"/>
            <a:ext cx="2446020" cy="1508760"/>
          </a:xfrm>
          <a:prstGeom prst="rect">
            <a:avLst/>
          </a:prstGeom>
        </p:spPr>
      </p:pic>
      <p:sp>
        <p:nvSpPr>
          <p:cNvPr id="7" name="Sous-titre 2"/>
          <p:cNvSpPr>
            <a:spLocks noGrp="1"/>
          </p:cNvSpPr>
          <p:nvPr/>
        </p:nvSpPr>
        <p:spPr>
          <a:xfrm>
            <a:off x="3751408" y="3129249"/>
            <a:ext cx="5287044" cy="1707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</a:t>
            </a:r>
          </a:p>
          <a:p>
            <a:r>
              <a:rPr lang="fr-FR" dirty="0" smtClean="0"/>
              <a:t> Thomas Kutyla</a:t>
            </a:r>
          </a:p>
          <a:p>
            <a:r>
              <a:rPr lang="fr-FR" dirty="0" smtClean="0"/>
              <a:t>Félicien </a:t>
            </a:r>
            <a:r>
              <a:rPr lang="fr-FR" dirty="0" err="1" smtClean="0"/>
              <a:t>Putinier</a:t>
            </a:r>
            <a:endParaRPr lang="fr-FR" dirty="0" smtClean="0"/>
          </a:p>
          <a:p>
            <a:r>
              <a:rPr lang="fr-FR" dirty="0" smtClean="0"/>
              <a:t>Pape </a:t>
            </a:r>
            <a:r>
              <a:rPr lang="fr-FR" dirty="0" err="1" smtClean="0"/>
              <a:t>ilo</a:t>
            </a:r>
            <a:r>
              <a:rPr lang="fr-FR" dirty="0" smtClean="0"/>
              <a:t> </a:t>
            </a:r>
            <a:r>
              <a:rPr lang="fr-FR" dirty="0" smtClean="0"/>
              <a:t>Ndiaye</a:t>
            </a:r>
          </a:p>
          <a:p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2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4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1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625" y="146142"/>
            <a:ext cx="10515600" cy="1325563"/>
          </a:xfrm>
        </p:spPr>
        <p:txBody>
          <a:bodyPr/>
          <a:lstStyle/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Sommaire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8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19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22" name="Graphic 17" descr="Monitor">
            <a:extLst>
              <a:ext uri="{FF2B5EF4-FFF2-40B4-BE49-F238E27FC236}">
                <a16:creationId xmlns:a16="http://schemas.microsoft.com/office/drawing/2014/main" xmlns="" xmlns:lc="http://schemas.openxmlformats.org/drawingml/2006/lockedCanvas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8"/>
              </a:ext>
            </a:extLst>
          </a:blip>
          <a:stretch>
            <a:fillRect/>
          </a:stretch>
        </p:blipFill>
        <p:spPr>
          <a:xfrm>
            <a:off x="8462013" y="4725554"/>
            <a:ext cx="1457848" cy="1457848"/>
          </a:xfrm>
          <a:prstGeom prst="rect">
            <a:avLst/>
          </a:prstGeom>
          <a:noFill/>
        </p:spPr>
      </p:pic>
      <p:pic>
        <p:nvPicPr>
          <p:cNvPr id="24" name="Content Placeholder 7" descr="Briefcase">
            <a:extLst>
              <a:ext uri="{FF2B5EF4-FFF2-40B4-BE49-F238E27FC236}">
                <a16:creationId xmlns:a16="http://schemas.microsoft.com/office/drawing/2014/main" xmlns="" xmlns:lc="http://schemas.openxmlformats.org/drawingml/2006/lockedCanvas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22"/>
              </a:ext>
            </a:extLst>
          </a:blip>
          <a:stretch>
            <a:fillRect/>
          </a:stretch>
        </p:blipFill>
        <p:spPr>
          <a:xfrm>
            <a:off x="3657659" y="4665198"/>
            <a:ext cx="1482792" cy="1482792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2365101" y="6056574"/>
            <a:ext cx="40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Futura Book" pitchFamily="82" charset="0"/>
              </a:rPr>
              <a:t>Conclusion</a:t>
            </a:r>
            <a:endParaRPr lang="fr-FR" sz="2400" dirty="0">
              <a:latin typeface="Futura Book" pitchFamily="8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9709003" y="5085146"/>
            <a:ext cx="2320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Futura Book" pitchFamily="82" charset="0"/>
              </a:rPr>
              <a:t>Présentation du site</a:t>
            </a:r>
            <a:endParaRPr lang="fr-FR" sz="2400" dirty="0" smtClean="0">
              <a:latin typeface="Futura Book" pitchFamily="82" charset="0"/>
            </a:endParaRPr>
          </a:p>
          <a:p>
            <a:pPr algn="ctr"/>
            <a:endParaRPr lang="fr-FR" dirty="0"/>
          </a:p>
        </p:txBody>
      </p:sp>
      <p:pic>
        <p:nvPicPr>
          <p:cNvPr id="39" name="Graphic 10" descr="Checklist">
            <a:extLst>
              <a:ext uri="{FF2B5EF4-FFF2-40B4-BE49-F238E27FC236}">
                <a16:creationId xmlns:a16="http://schemas.microsoft.com/office/drawing/2014/main" xmlns="" xmlns:lc="http://schemas.openxmlformats.org/drawingml/2006/lockedCanvas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1"/>
              </a:ext>
            </a:extLst>
          </a:blip>
          <a:stretch>
            <a:fillRect/>
          </a:stretch>
        </p:blipFill>
        <p:spPr>
          <a:xfrm>
            <a:off x="8559289" y="2363936"/>
            <a:ext cx="1186575" cy="1186575"/>
          </a:xfrm>
          <a:prstGeom prst="rect">
            <a:avLst/>
          </a:prstGeom>
        </p:spPr>
      </p:pic>
      <p:sp>
        <p:nvSpPr>
          <p:cNvPr id="40" name="ZoneTexte 12"/>
          <p:cNvSpPr txBox="1"/>
          <p:nvPr/>
        </p:nvSpPr>
        <p:spPr>
          <a:xfrm>
            <a:off x="9272689" y="2519876"/>
            <a:ext cx="220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8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166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5248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33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2541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0497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579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066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latin typeface="Futura Book" pitchFamily="82" charset="0"/>
              </a:rPr>
              <a:t>Définition </a:t>
            </a:r>
          </a:p>
          <a:p>
            <a:pPr algn="ctr"/>
            <a:r>
              <a:rPr lang="fr-FR" sz="2400" dirty="0">
                <a:latin typeface="Futura Book" pitchFamily="82" charset="0"/>
              </a:rPr>
              <a:t>d</a:t>
            </a:r>
            <a:r>
              <a:rPr lang="fr-FR" sz="2400" dirty="0" smtClean="0">
                <a:latin typeface="Futura Book" pitchFamily="82" charset="0"/>
              </a:rPr>
              <a:t>es </a:t>
            </a:r>
            <a:r>
              <a:rPr lang="fr-FR" sz="2400" dirty="0" smtClean="0">
                <a:latin typeface="Futura Book" pitchFamily="82" charset="0"/>
              </a:rPr>
              <a:t>exigences</a:t>
            </a:r>
            <a:endParaRPr lang="fr-FR" sz="2400" dirty="0">
              <a:latin typeface="Futura Book" pitchFamily="82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139157" y="2073446"/>
            <a:ext cx="4628295" cy="1989495"/>
            <a:chOff x="1582925" y="1852904"/>
            <a:chExt cx="4628295" cy="1989495"/>
          </a:xfrm>
        </p:grpSpPr>
        <p:sp>
          <p:nvSpPr>
            <p:cNvPr id="34" name="Rectangle 33"/>
            <p:cNvSpPr/>
            <p:nvPr/>
          </p:nvSpPr>
          <p:spPr>
            <a:xfrm>
              <a:off x="1582925" y="1853420"/>
              <a:ext cx="4628295" cy="198897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904487" y="1852904"/>
              <a:ext cx="4078620" cy="1989495"/>
              <a:chOff x="1853002" y="1771559"/>
              <a:chExt cx="4078620" cy="1989495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4583932" y="1771559"/>
                <a:ext cx="1347690" cy="1989495"/>
                <a:chOff x="4583932" y="1771559"/>
                <a:chExt cx="1347690" cy="1989495"/>
              </a:xfrm>
            </p:grpSpPr>
            <p:pic>
              <p:nvPicPr>
                <p:cNvPr id="20" name="Graphic 14" descr="Handshake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8CC1CE3F-9962-4320-A5E0-2813AC4C7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BEBA8EAE-BF5A-486C-A8C5-ECC9F3942E4B}">
                      <a14:imgProps xmlns:a14="http://schemas.microsoft.com/office/drawing/2010/main">
                        <a14:imgLayer r:embed="rId26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xmlns:lc="http://schemas.openxmlformats.org/drawingml/2006/lockedCanvas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3932" y="1771559"/>
                  <a:ext cx="1347690" cy="1347690"/>
                </a:xfrm>
                <a:prstGeom prst="rect">
                  <a:avLst/>
                </a:prstGeom>
              </p:spPr>
            </p:pic>
            <p:sp>
              <p:nvSpPr>
                <p:cNvPr id="25" name="ZoneTexte 24"/>
                <p:cNvSpPr txBox="1"/>
                <p:nvPr/>
              </p:nvSpPr>
              <p:spPr>
                <a:xfrm>
                  <a:off x="4622958" y="2930057"/>
                  <a:ext cx="126088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>
                      <a:latin typeface="Futura Book" pitchFamily="82" charset="0"/>
                    </a:rPr>
                    <a:t>Répartition du travail</a:t>
                  </a:r>
                  <a:endParaRPr lang="fr-FR" sz="2400" dirty="0">
                    <a:latin typeface="Futura Book" pitchFamily="82" charset="0"/>
                  </a:endParaRPr>
                </a:p>
              </p:txBody>
            </p:sp>
          </p:grpSp>
          <p:grpSp>
            <p:nvGrpSpPr>
              <p:cNvPr id="5" name="Groupe 4"/>
              <p:cNvGrpSpPr/>
              <p:nvPr/>
            </p:nvGrpSpPr>
            <p:grpSpPr>
              <a:xfrm>
                <a:off x="3008823" y="2062049"/>
                <a:ext cx="1565032" cy="1321850"/>
                <a:chOff x="3008823" y="2062049"/>
                <a:chExt cx="1565032" cy="1321850"/>
              </a:xfrm>
            </p:grpSpPr>
            <p:pic>
              <p:nvPicPr>
                <p:cNvPr id="26" name="Graphic 6" descr="Mining Tools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A775E17-20FB-426A-862F-AF41550D6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xmlns:lc="http://schemas.openxmlformats.org/drawingml/2006/lockedCanvas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90" y="2062049"/>
                  <a:ext cx="863429" cy="848905"/>
                </a:xfrm>
                <a:prstGeom prst="rect">
                  <a:avLst/>
                </a:prstGeom>
              </p:spPr>
            </p:pic>
            <p:sp>
              <p:nvSpPr>
                <p:cNvPr id="28" name="ZoneTexte 27"/>
                <p:cNvSpPr txBox="1"/>
                <p:nvPr/>
              </p:nvSpPr>
              <p:spPr>
                <a:xfrm>
                  <a:off x="3008823" y="2922234"/>
                  <a:ext cx="15650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>
                      <a:latin typeface="Futura Book" pitchFamily="82" charset="0"/>
                    </a:rPr>
                    <a:t>Outils utilisé</a:t>
                  </a:r>
                  <a:endParaRPr lang="fr-FR" sz="2400" dirty="0">
                    <a:latin typeface="Futura Book" pitchFamily="82" charset="0"/>
                  </a:endParaRPr>
                </a:p>
              </p:txBody>
            </p:sp>
          </p:grpSp>
          <p:grpSp>
            <p:nvGrpSpPr>
              <p:cNvPr id="4" name="Groupe 3"/>
              <p:cNvGrpSpPr/>
              <p:nvPr/>
            </p:nvGrpSpPr>
            <p:grpSpPr>
              <a:xfrm>
                <a:off x="1853002" y="1930554"/>
                <a:ext cx="1066150" cy="1455873"/>
                <a:chOff x="1853002" y="1930554"/>
                <a:chExt cx="1066150" cy="1455873"/>
              </a:xfrm>
            </p:grpSpPr>
            <p:pic>
              <p:nvPicPr>
                <p:cNvPr id="27" name="Content Placeholder 7" descr="Bullseye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2F6EA311-2F89-4164-AA3A-D9A6109E38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 cstate="print">
                  <a:extLst>
                    <a:ext uri="{BEBA8EAE-BF5A-486C-A8C5-ECC9F3942E4B}">
                      <a14:imgProps xmlns:a14="http://schemas.microsoft.com/office/drawing/2010/main">
                        <a14:imgLayer r:embed="rId31">
                          <a14:imgEffect>
                            <a14:brightnessContrast bright="-10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xmlns:lc="http://schemas.openxmlformats.org/drawingml/2006/lockedCanvas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3002" y="1930554"/>
                  <a:ext cx="980949" cy="980949"/>
                </a:xfrm>
                <a:prstGeom prst="rect">
                  <a:avLst/>
                </a:prstGeom>
              </p:spPr>
            </p:pic>
            <p:sp>
              <p:nvSpPr>
                <p:cNvPr id="31" name="ZoneTexte 30"/>
                <p:cNvSpPr txBox="1"/>
                <p:nvPr/>
              </p:nvSpPr>
              <p:spPr>
                <a:xfrm>
                  <a:off x="1870253" y="2924762"/>
                  <a:ext cx="10488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>
                      <a:latin typeface="Futura Book" pitchFamily="82" charset="0"/>
                    </a:rPr>
                    <a:t>Objectif</a:t>
                  </a:r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</p:grpSp>
      <p:sp>
        <p:nvSpPr>
          <p:cNvPr id="9" name="Flèche droite 8"/>
          <p:cNvSpPr/>
          <p:nvPr/>
        </p:nvSpPr>
        <p:spPr>
          <a:xfrm>
            <a:off x="7352017" y="2568857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lèche droite 37"/>
          <p:cNvSpPr/>
          <p:nvPr/>
        </p:nvSpPr>
        <p:spPr>
          <a:xfrm rot="5400000">
            <a:off x="8732238" y="3894919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Flèche droite 41"/>
          <p:cNvSpPr/>
          <p:nvPr/>
        </p:nvSpPr>
        <p:spPr>
          <a:xfrm rot="10800000">
            <a:off x="6387441" y="5117807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40" grpId="0"/>
      <p:bldP spid="9" grpId="0" animBg="1"/>
      <p:bldP spid="38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8687" y="0"/>
            <a:ext cx="11005554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8" name="Graphic 6" descr="Mining Tools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9463408" y="1839001"/>
            <a:ext cx="997733" cy="980949"/>
          </a:xfrm>
          <a:prstGeom prst="rect">
            <a:avLst/>
          </a:prstGeom>
        </p:spPr>
      </p:pic>
      <p:pic>
        <p:nvPicPr>
          <p:cNvPr id="9" name="Content Placeholder 7" descr="Bullseye">
            <a:extLst>
              <a:ext uri="{FF2B5EF4-FFF2-40B4-BE49-F238E27FC236}">
                <a16:creationId xmlns:a16="http://schemas.microsoft.com/office/drawing/2014/main" xmlns="" xmlns:lc="http://schemas.openxmlformats.org/drawingml/2006/lockedCanvas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4"/>
              </a:ext>
            </a:extLst>
          </a:blip>
          <a:stretch>
            <a:fillRect/>
          </a:stretch>
        </p:blipFill>
        <p:spPr>
          <a:xfrm>
            <a:off x="3109173" y="1846026"/>
            <a:ext cx="980949" cy="9809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14340" y="3002862"/>
            <a:ext cx="33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Objectif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356685" y="4803954"/>
            <a:ext cx="15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0449" y="2790794"/>
            <a:ext cx="906434" cy="90643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408889" y="298869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262240" y="3859647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WampServer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2120" y="3780616"/>
            <a:ext cx="511432" cy="50910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8813" y="4497737"/>
            <a:ext cx="1051819" cy="62068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310980" y="299982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30" y="5236747"/>
            <a:ext cx="2466553" cy="137030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914340" y="3571718"/>
            <a:ext cx="33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Réalisation </a:t>
            </a:r>
            <a:r>
              <a:rPr lang="fr-FR" dirty="0" smtClean="0"/>
              <a:t>d’un site </a:t>
            </a:r>
            <a:r>
              <a:rPr lang="fr-FR" dirty="0" smtClean="0"/>
              <a:t>internet utilisant HTML/PHP/CSS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6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8641" y="1954108"/>
            <a:ext cx="2870347" cy="167661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HTML</a:t>
            </a:r>
          </a:p>
          <a:p>
            <a:pPr marL="0" indent="0" algn="ctr">
              <a:buNone/>
            </a:pP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Markup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endParaRPr lang="fr-FR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73192" y="0"/>
            <a:ext cx="10971049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283927" y="1954108"/>
            <a:ext cx="2749578" cy="1029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CSS</a:t>
            </a:r>
          </a:p>
          <a:p>
            <a:pPr marL="0" indent="0" algn="ctr">
              <a:buNone/>
            </a:pP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616820" y="1881326"/>
            <a:ext cx="1753708" cy="102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AutoShape 6" descr="Résultat de recherche d'images pour &quot;html&quot;"/>
          <p:cNvSpPr>
            <a:spLocks noChangeAspect="1" noChangeArrowheads="1"/>
          </p:cNvSpPr>
          <p:nvPr/>
        </p:nvSpPr>
        <p:spPr bwMode="auto">
          <a:xfrm>
            <a:off x="155575" y="-2125663"/>
            <a:ext cx="44291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51" y="3576732"/>
            <a:ext cx="2143125" cy="21431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84" y="3451226"/>
            <a:ext cx="1537463" cy="21691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35" y="3800878"/>
            <a:ext cx="3138578" cy="1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4" descr="Handshake">
            <a:extLst>
              <a:ext uri="{FF2B5EF4-FFF2-40B4-BE49-F238E27FC236}">
                <a16:creationId xmlns:a16="http://schemas.microsoft.com/office/drawing/2014/main" xmlns="" xmlns:lc="http://schemas.openxmlformats.org/drawingml/2006/lockedCanvas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5"/>
              </a:ext>
            </a:extLst>
          </a:blip>
          <a:stretch>
            <a:fillRect/>
          </a:stretch>
        </p:blipFill>
        <p:spPr>
          <a:xfrm>
            <a:off x="5933509" y="4878876"/>
            <a:ext cx="1457848" cy="1457848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7" name="Espace réservé du contenu 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8" name="Espace réservé du contenu 3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9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Répartition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du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travail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0" y="1980468"/>
            <a:ext cx="1524000" cy="2032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t="1" r="24054" b="46038"/>
          <a:stretch/>
        </p:blipFill>
        <p:spPr>
          <a:xfrm>
            <a:off x="5967937" y="1980468"/>
            <a:ext cx="1423420" cy="20287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9"/>
          <a:srcRect b="9162"/>
          <a:stretch/>
        </p:blipFill>
        <p:spPr>
          <a:xfrm>
            <a:off x="8973311" y="1964343"/>
            <a:ext cx="1224911" cy="2044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741519" y="4209703"/>
            <a:ext cx="167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BDD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11473" y="4212767"/>
            <a:ext cx="154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087870" y="4212767"/>
            <a:ext cx="112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</a:p>
          <a:p>
            <a:endParaRPr lang="fr-FR" dirty="0"/>
          </a:p>
        </p:txBody>
      </p:sp>
      <p:pic>
        <p:nvPicPr>
          <p:cNvPr id="1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7" y="6215916"/>
            <a:ext cx="10315859" cy="619944"/>
          </a:xfrm>
        </p:spPr>
      </p:pic>
      <p:sp>
        <p:nvSpPr>
          <p:cNvPr id="2" name="Rectangle 1"/>
          <p:cNvSpPr/>
          <p:nvPr/>
        </p:nvSpPr>
        <p:spPr>
          <a:xfrm>
            <a:off x="1378807" y="6149890"/>
            <a:ext cx="10232168" cy="25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149636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9845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6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19050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Définition des exigences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3950" y="253779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 Partie authentifié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09502" y="2537790"/>
            <a:ext cx="299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Partie non authentifié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21612" y="2537790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Connexion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4429125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8057672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c 10" descr="Checklist">
            <a:extLst>
              <a:ext uri="{FF2B5EF4-FFF2-40B4-BE49-F238E27FC236}">
                <a16:creationId xmlns:a16="http://schemas.microsoft.com/office/drawing/2014/main" xmlns="" xmlns:lc="http://schemas.openxmlformats.org/drawingml/2006/lockedCanvas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1"/>
              </a:ext>
            </a:extLst>
          </a:blip>
          <a:stretch>
            <a:fillRect/>
          </a:stretch>
        </p:blipFill>
        <p:spPr>
          <a:xfrm>
            <a:off x="2121096" y="181426"/>
            <a:ext cx="1366888" cy="136688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3656" y="3022523"/>
            <a:ext cx="2990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d’accueil </a:t>
            </a:r>
            <a:r>
              <a:rPr lang="fr-FR" dirty="0"/>
              <a:t>restreinte </a:t>
            </a:r>
          </a:p>
          <a:p>
            <a:pPr algn="ctr"/>
            <a:r>
              <a:rPr lang="fr-FR" dirty="0"/>
              <a:t>Contact é</a:t>
            </a:r>
            <a:r>
              <a:rPr lang="fr-FR" dirty="0" smtClean="0"/>
              <a:t>cole</a:t>
            </a:r>
            <a:endParaRPr lang="fr-FR" dirty="0"/>
          </a:p>
          <a:p>
            <a:pPr algn="ctr"/>
            <a:r>
              <a:rPr lang="fr-FR" dirty="0" smtClean="0"/>
              <a:t>Sortie scolaire</a:t>
            </a:r>
          </a:p>
          <a:p>
            <a:pPr algn="ctr"/>
            <a:r>
              <a:rPr lang="fr-FR" dirty="0" smtClean="0"/>
              <a:t>Evènement </a:t>
            </a:r>
            <a:r>
              <a:rPr lang="fr-FR" dirty="0"/>
              <a:t>à</a:t>
            </a:r>
            <a:r>
              <a:rPr lang="fr-FR" dirty="0" smtClean="0"/>
              <a:t> venir</a:t>
            </a:r>
          </a:p>
          <a:p>
            <a:pPr algn="ctr"/>
            <a:r>
              <a:rPr lang="fr-FR" dirty="0" smtClean="0"/>
              <a:t>Enregistrement</a:t>
            </a:r>
            <a:endParaRPr lang="fr-FR" dirty="0"/>
          </a:p>
          <a:p>
            <a:pPr algn="ctr"/>
            <a:r>
              <a:rPr lang="fr-FR" dirty="0"/>
              <a:t>Connexion</a:t>
            </a:r>
          </a:p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56567" y="3141535"/>
            <a:ext cx="240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Pseudo + mot de passe </a:t>
            </a:r>
            <a:r>
              <a:rPr lang="fr-FR" dirty="0"/>
              <a:t>(Stockage </a:t>
            </a:r>
            <a:r>
              <a:rPr lang="fr-FR" dirty="0" smtClean="0"/>
              <a:t>BDD)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896350" y="3184121"/>
            <a:ext cx="329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d’accueil avec 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Emploi du temps</a:t>
            </a:r>
          </a:p>
          <a:p>
            <a:pPr algn="ctr"/>
            <a:r>
              <a:rPr lang="fr-FR" dirty="0"/>
              <a:t>Trombinoscope</a:t>
            </a:r>
          </a:p>
          <a:p>
            <a:pPr algn="ctr"/>
            <a:r>
              <a:rPr lang="fr-FR" dirty="0"/>
              <a:t>Contact</a:t>
            </a:r>
          </a:p>
          <a:p>
            <a:pPr algn="ctr"/>
            <a:r>
              <a:rPr lang="fr-FR" dirty="0" smtClean="0"/>
              <a:t>Déconnexion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1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 animBg="1"/>
      <p:bldP spid="12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78281"/>
            <a:ext cx="11582400" cy="1325563"/>
          </a:xfrm>
        </p:spPr>
        <p:txBody>
          <a:bodyPr/>
          <a:lstStyle/>
          <a:p>
            <a:pPr algn="ctr"/>
            <a:r>
              <a:rPr lang="fr-FR" dirty="0" smtClean="0">
                <a:hlinkClick r:id="rId3"/>
              </a:rPr>
              <a:t>Présentation du site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22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3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2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7" name="Content Placeholder 7" descr="Briefcase">
            <a:extLst>
              <a:ext uri="{FF2B5EF4-FFF2-40B4-BE49-F238E27FC236}">
                <a16:creationId xmlns:a16="http://schemas.microsoft.com/office/drawing/2014/main" xmlns="" xmlns:lc="http://schemas.openxmlformats.org/drawingml/2006/lockedCanvas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22"/>
              </a:ext>
            </a:extLst>
          </a:blip>
          <a:stretch>
            <a:fillRect/>
          </a:stretch>
        </p:blipFill>
        <p:spPr>
          <a:xfrm>
            <a:off x="5844405" y="2127847"/>
            <a:ext cx="1482792" cy="1482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60668" y="356191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Expérience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7253" y="5523821"/>
            <a:ext cx="23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Travail collaboratif</a:t>
            </a:r>
          </a:p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Conclusion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87516" y="4095594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75120" y="437606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69228" y="4666777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20840" y="4929972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16" name="Content Placeholder 7" descr="Stopwatch">
            <a:extLst>
              <a:ext uri="{FF2B5EF4-FFF2-40B4-BE49-F238E27FC236}">
                <a16:creationId xmlns:a16="http://schemas.microsoft.com/office/drawing/2014/main" xmlns="" xmlns:lc="http://schemas.openxmlformats.org/drawingml/2006/lockedCanvas" id="{8BE448A2-D2CF-4742-A9FD-4B1D9E20A5D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9"/>
              </a:ext>
            </a:extLst>
          </a:blip>
          <a:stretch>
            <a:fillRect/>
          </a:stretch>
        </p:blipFill>
        <p:spPr>
          <a:xfrm>
            <a:off x="2360184" y="2134592"/>
            <a:ext cx="1476047" cy="147604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117411" y="356191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44h</a:t>
            </a:r>
            <a:endParaRPr lang="fr-FR" dirty="0"/>
          </a:p>
        </p:txBody>
      </p:sp>
      <p:pic>
        <p:nvPicPr>
          <p:cNvPr id="18" name="Picture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9BB891D5-F9F9-45D3-9430-355061BF25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34" y="3400971"/>
            <a:ext cx="1538757" cy="175857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236416" y="5200655"/>
            <a:ext cx="19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Avez-vous des questions ?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103092" y="2643058"/>
            <a:ext cx="19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8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187</Words>
  <Application>Microsoft Office PowerPoint</Application>
  <PresentationFormat>Grand écran</PresentationFormat>
  <Paragraphs>71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Book</vt:lpstr>
      <vt:lpstr>Thème Office</vt:lpstr>
      <vt:lpstr>Présentation PowerPoint</vt:lpstr>
      <vt:lpstr>Sommaire</vt:lpstr>
      <vt:lpstr>Recherche</vt:lpstr>
      <vt:lpstr>Recherche</vt:lpstr>
      <vt:lpstr>Présentation PowerPoint</vt:lpstr>
      <vt:lpstr>Présentation PowerPoint</vt:lpstr>
      <vt:lpstr>Présentation du site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kutyla</dc:creator>
  <cp:lastModifiedBy>thomas kutyla</cp:lastModifiedBy>
  <cp:revision>133</cp:revision>
  <dcterms:created xsi:type="dcterms:W3CDTF">2019-05-14T15:11:41Z</dcterms:created>
  <dcterms:modified xsi:type="dcterms:W3CDTF">2019-05-21T11:30:22Z</dcterms:modified>
</cp:coreProperties>
</file>