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031F-7BB1-46C0-A96F-1772265BAB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74B2-BB00-414F-97F7-7BB2D2C57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1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031F-7BB1-46C0-A96F-1772265BAB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74B2-BB00-414F-97F7-7BB2D2C57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58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031F-7BB1-46C0-A96F-1772265BAB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74B2-BB00-414F-97F7-7BB2D2C57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9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031F-7BB1-46C0-A96F-1772265BAB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74B2-BB00-414F-97F7-7BB2D2C57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41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031F-7BB1-46C0-A96F-1772265BAB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74B2-BB00-414F-97F7-7BB2D2C57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3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031F-7BB1-46C0-A96F-1772265BAB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74B2-BB00-414F-97F7-7BB2D2C57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031F-7BB1-46C0-A96F-1772265BAB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74B2-BB00-414F-97F7-7BB2D2C57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1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031F-7BB1-46C0-A96F-1772265BAB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74B2-BB00-414F-97F7-7BB2D2C57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3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031F-7BB1-46C0-A96F-1772265BAB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74B2-BB00-414F-97F7-7BB2D2C57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27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031F-7BB1-46C0-A96F-1772265BAB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74B2-BB00-414F-97F7-7BB2D2C57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8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031F-7BB1-46C0-A96F-1772265BAB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74B2-BB00-414F-97F7-7BB2D2C57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8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B031F-7BB1-46C0-A96F-1772265BAB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74B2-BB00-414F-97F7-7BB2D2C57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12" y="3820179"/>
            <a:ext cx="720000" cy="554569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29" y="2495579"/>
            <a:ext cx="720000" cy="55602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285" y="1242977"/>
            <a:ext cx="720000" cy="55413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383" y="3266043"/>
            <a:ext cx="720000" cy="554136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96" y="1797113"/>
            <a:ext cx="720000" cy="55602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832" y="2075123"/>
            <a:ext cx="720000" cy="55602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965" y="2219660"/>
            <a:ext cx="720000" cy="55413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29" y="2219660"/>
            <a:ext cx="720000" cy="55413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05" y="1136798"/>
            <a:ext cx="720000" cy="55602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72" y="3669401"/>
            <a:ext cx="720000" cy="55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6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장준원</dc:creator>
  <cp:lastModifiedBy>user</cp:lastModifiedBy>
  <cp:revision>7</cp:revision>
  <dcterms:created xsi:type="dcterms:W3CDTF">2020-12-11T09:36:09Z</dcterms:created>
  <dcterms:modified xsi:type="dcterms:W3CDTF">2020-12-11T16:36:54Z</dcterms:modified>
</cp:coreProperties>
</file>