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1557A32-F63B-244C-AF53-5D9CC3B91957}"/>
              </a:ext>
            </a:extLst>
          </p:cNvPr>
          <p:cNvGrpSpPr/>
          <p:nvPr/>
        </p:nvGrpSpPr>
        <p:grpSpPr>
          <a:xfrm>
            <a:off x="228600" y="76200"/>
            <a:ext cx="8640000" cy="6676363"/>
            <a:chOff x="228600" y="76200"/>
            <a:chExt cx="8640000" cy="6676363"/>
          </a:xfrm>
        </p:grpSpPr>
        <p:pic>
          <p:nvPicPr>
            <p:cNvPr id="1026" name="Picture 2" descr="G:\Science\Fishery\Sardine\NOAA-MoES\1_SardineStory\Sardine_Fishery_Map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76200"/>
              <a:ext cx="8640000" cy="6676363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 rot="20272338">
              <a:off x="5702063" y="1251896"/>
              <a:ext cx="513410" cy="239354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KERA LA</a:t>
              </a:r>
              <a:endParaRPr lang="en-GB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771690" y="953727"/>
              <a:ext cx="228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98540" y="4611469"/>
              <a:ext cx="22338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Summer monsoon onset</a:t>
              </a:r>
            </a:p>
            <a:p>
              <a:pPr algn="ctr"/>
              <a:r>
                <a:rPr lang="en-US" sz="1600" dirty="0"/>
                <a:t>(≈1</a:t>
              </a:r>
              <a:r>
                <a:rPr lang="en-US" sz="1600" baseline="30000" dirty="0"/>
                <a:t>st</a:t>
              </a:r>
              <a:r>
                <a:rPr lang="en-US" sz="1600" dirty="0"/>
                <a:t> June) triggers</a:t>
              </a:r>
            </a:p>
            <a:p>
              <a:pPr algn="ctr"/>
              <a:r>
                <a:rPr lang="en-US" sz="1600" dirty="0"/>
                <a:t>shoreward migration</a:t>
              </a:r>
              <a:endParaRPr lang="en-GB" sz="1600" dirty="0"/>
            </a:p>
          </p:txBody>
        </p:sp>
        <p:grpSp>
          <p:nvGrpSpPr>
            <p:cNvPr id="19" name="Group 18"/>
            <p:cNvGrpSpPr/>
            <p:nvPr/>
          </p:nvGrpSpPr>
          <p:grpSpPr>
            <a:xfrm rot="15881645">
              <a:off x="4150550" y="523828"/>
              <a:ext cx="381000" cy="705564"/>
              <a:chOff x="5715086" y="3200400"/>
              <a:chExt cx="381000" cy="70556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5840505" y="3200400"/>
                <a:ext cx="228600" cy="457200"/>
              </a:xfrm>
              <a:prstGeom prst="straightConnector1">
                <a:avLst/>
              </a:prstGeom>
              <a:ln w="666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/>
              <p:nvPr/>
            </p:nvSpPr>
            <p:spPr>
              <a:xfrm rot="4468609">
                <a:off x="5753186" y="3563064"/>
                <a:ext cx="304800" cy="381000"/>
              </a:xfrm>
              <a:prstGeom prst="arc">
                <a:avLst>
                  <a:gd name="adj1" fmla="val 14864790"/>
                  <a:gd name="adj2" fmla="val 0"/>
                </a:avLst>
              </a:prstGeom>
              <a:ln w="666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653142" y="2070038"/>
              <a:ext cx="1209240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adults +</a:t>
              </a:r>
            </a:p>
            <a:p>
              <a:pPr algn="ctr"/>
              <a:r>
                <a:rPr lang="en-US" sz="1600" dirty="0"/>
                <a:t>early 0-year fish after spawning in spring</a:t>
              </a:r>
              <a:endParaRPr lang="en-GB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4474520">
              <a:off x="5118575" y="2523910"/>
              <a:ext cx="1128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subadults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11538" y="285752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Lakshadweep Islands</a:t>
              </a:r>
              <a:endParaRPr lang="en-GB" sz="1200" dirty="0"/>
            </a:p>
          </p:txBody>
        </p:sp>
        <p:pic>
          <p:nvPicPr>
            <p:cNvPr id="2" name="Picture 2" descr="G:\Science\Fishery\Sardine\NOAA-MoES\1_SardineStory\kerala_study_area_with_inset.jpg"/>
            <p:cNvPicPr>
              <a:picLocks noChangeAspect="1" noChangeArrowheads="1"/>
            </p:cNvPicPr>
            <p:nvPr/>
          </p:nvPicPr>
          <p:blipFill>
            <a:blip r:embed="rId3" cstate="print"/>
            <a:srcRect l="53143" t="4138" r="6837" b="73953"/>
            <a:stretch>
              <a:fillRect/>
            </a:stretch>
          </p:blipFill>
          <p:spPr bwMode="auto">
            <a:xfrm>
              <a:off x="590297" y="336638"/>
              <a:ext cx="2508825" cy="1940860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1463470" y="508841"/>
              <a:ext cx="904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INDIA</a:t>
              </a:r>
              <a:endParaRPr lang="en-GB" sz="24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85800" y="5715000"/>
              <a:ext cx="609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85800" y="5943600"/>
              <a:ext cx="609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685800" y="5181600"/>
              <a:ext cx="609600" cy="1524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B0F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58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B0F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95400" y="5105400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 m Bathymetry</a:t>
              </a:r>
              <a:endParaRPr lang="en-GB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5400" y="5361801"/>
              <a:ext cx="2514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200 m Bathymetry</a:t>
              </a:r>
              <a:endParaRPr lang="en-GB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77470" y="5581436"/>
              <a:ext cx="2761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Summer-Monsoon Inshore Migration</a:t>
              </a:r>
              <a:endParaRPr lang="en-GB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86435" y="5819001"/>
              <a:ext cx="2761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Winter-Monsoon Offshore Migration</a:t>
              </a:r>
              <a:endParaRPr lang="en-GB" sz="1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CCB806-5A7C-B442-A44D-490EEFAE4831}"/>
                </a:ext>
              </a:extLst>
            </p:cNvPr>
            <p:cNvCxnSpPr/>
            <p:nvPr/>
          </p:nvCxnSpPr>
          <p:spPr>
            <a:xfrm>
              <a:off x="694765" y="6187113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83542-4D92-0748-9430-F0D98C3E9286}"/>
                </a:ext>
              </a:extLst>
            </p:cNvPr>
            <p:cNvSpPr txBox="1"/>
            <p:nvPr/>
          </p:nvSpPr>
          <p:spPr>
            <a:xfrm>
              <a:off x="1295400" y="6062514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Fall Expansion Northward with Phytoplankton Blooms</a:t>
              </a:r>
              <a:endParaRPr lang="en-GB" sz="12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F5127E6-2F79-D54D-9838-AFC280FA3453}"/>
                </a:ext>
              </a:extLst>
            </p:cNvPr>
            <p:cNvGrpSpPr/>
            <p:nvPr/>
          </p:nvGrpSpPr>
          <p:grpSpPr>
            <a:xfrm rot="15837256" flipH="1" flipV="1">
              <a:off x="5563021" y="3457416"/>
              <a:ext cx="381000" cy="777026"/>
              <a:chOff x="5715086" y="3200400"/>
              <a:chExt cx="381000" cy="705564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4F475B1-4DCF-624D-94ED-F3AF6E5303DE}"/>
                  </a:ext>
                </a:extLst>
              </p:cNvPr>
              <p:cNvCxnSpPr/>
              <p:nvPr/>
            </p:nvCxnSpPr>
            <p:spPr>
              <a:xfrm flipH="1" flipV="1">
                <a:off x="5840505" y="3200400"/>
                <a:ext cx="228600" cy="457200"/>
              </a:xfrm>
              <a:prstGeom prst="straightConnector1">
                <a:avLst/>
              </a:prstGeom>
              <a:ln w="666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50E3E0F9-F0C7-1E47-9F89-F3D7E56469E8}"/>
                  </a:ext>
                </a:extLst>
              </p:cNvPr>
              <p:cNvSpPr/>
              <p:nvPr/>
            </p:nvSpPr>
            <p:spPr>
              <a:xfrm rot="4468609">
                <a:off x="5753186" y="3563064"/>
                <a:ext cx="304800" cy="381000"/>
              </a:xfrm>
              <a:prstGeom prst="arc">
                <a:avLst>
                  <a:gd name="adj1" fmla="val 14864790"/>
                  <a:gd name="adj2" fmla="val 0"/>
                </a:avLst>
              </a:prstGeom>
              <a:ln w="666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BC17F1-0F14-F848-9521-AF4F98215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0329" y="3168302"/>
              <a:ext cx="207792" cy="4617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E8EAB4-3711-C645-ABD2-6B7D2FD995C8}"/>
                </a:ext>
              </a:extLst>
            </p:cNvPr>
            <p:cNvSpPr txBox="1"/>
            <p:nvPr/>
          </p:nvSpPr>
          <p:spPr>
            <a:xfrm rot="3514682">
              <a:off x="4830053" y="1705004"/>
              <a:ext cx="945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adults +</a:t>
              </a:r>
              <a:endParaRPr lang="en-GB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NOAA-MoES Sardine Cartoon</dc:title>
  <dc:creator>Nimit</dc:creator>
  <cp:lastModifiedBy>Eli Holmes</cp:lastModifiedBy>
  <cp:revision>4</cp:revision>
  <dcterms:created xsi:type="dcterms:W3CDTF">2006-08-16T00:00:00Z</dcterms:created>
  <dcterms:modified xsi:type="dcterms:W3CDTF">2021-04-23T16:25:09Z</dcterms:modified>
</cp:coreProperties>
</file>