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94741" autoAdjust="0"/>
  </p:normalViewPr>
  <p:slideViewPr>
    <p:cSldViewPr snapToGrid="0" snapToObjects="1"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7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72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6649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90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64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09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54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3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7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6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8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1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6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62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OT-TsukuQMinS Std L" panose="02020300000000000000" pitchFamily="18" charset="-128"/>
                <a:ea typeface="FOT-TsukuQMinS Std L" panose="02020300000000000000" pitchFamily="18" charset="-128"/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FOT-TsukuGo Pr5N R" panose="02020400000000000000" pitchFamily="18" charset="-128"/>
                <a:ea typeface="FOT-TsukuGo Pr5N R" panose="02020400000000000000" pitchFamily="18" charset="-128"/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T-TsukuAntiqueSMin Std L" panose="02020300000000000000" pitchFamily="18" charset="-128"/>
                <a:ea typeface="FOT-TsukuAntiqueSMin Std L" panose="02020300000000000000" pitchFamily="18" charset="-128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OT-TsukuGo Pro B" panose="02020700000000000000" pitchFamily="18" charset="-128"/>
                <a:ea typeface="FOT-TsukuGo Pro B" panose="02020700000000000000" pitchFamily="18" charset="-128"/>
              </a:rPr>
              <a:t>Hello, world.</a:t>
            </a:r>
          </a:p>
          <a:p>
            <a:pPr marL="0" indent="0">
              <a:buNone/>
            </a:pPr>
            <a:r>
              <a:rPr lang="en-US" dirty="0" err="1">
                <a:latin typeface="FOT-TsukuGo Pro B" panose="02020700000000000000" pitchFamily="18" charset="-128"/>
                <a:ea typeface="FOT-TsukuGo Pro B" panose="02020700000000000000" pitchFamily="18" charset="-128"/>
              </a:rPr>
              <a:t>たとえばこんな文章書けますね</a:t>
            </a:r>
            <a:endParaRPr lang="en-US" dirty="0">
              <a:latin typeface="FOT-TsukuGo Pro B" panose="02020700000000000000" pitchFamily="18" charset="-128"/>
              <a:ea typeface="FOT-TsukuGo Pro 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飛行機雲">
  <a:themeElements>
    <a:clrScheme name="飛行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行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行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{ECB5B29A-A14D-304F-8356-151B1E259666}tf10001079</Template>
  <TotalTime>4</TotalTime>
  <Words>50</Words>
  <Application>Microsoft Macintosh PowerPoint</Application>
  <PresentationFormat>画面に合わせる (4:3)</PresentationFormat>
  <Paragraphs>16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FOT-TsukuAntiqueSMin Std L</vt:lpstr>
      <vt:lpstr>FOT-TsukuGo Pr5N R</vt:lpstr>
      <vt:lpstr>FOT-TsukuGo Pro B</vt:lpstr>
      <vt:lpstr>FOT-TsukuQMinS Std L</vt:lpstr>
      <vt:lpstr>Arial</vt:lpstr>
      <vt:lpstr>Calibri</vt:lpstr>
      <vt:lpstr>Century Gothic</vt:lpstr>
      <vt:lpstr>飛行機雲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菅原　優</cp:lastModifiedBy>
  <cp:revision>7</cp:revision>
  <dcterms:created xsi:type="dcterms:W3CDTF">2017-06-05T14:10:58Z</dcterms:created>
  <dcterms:modified xsi:type="dcterms:W3CDTF">2020-11-10T16:04:30Z</dcterms:modified>
</cp:coreProperties>
</file>