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29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2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6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{ECB5B29A-A14D-304F-8356-151B1E259666}tf10001079</Template>
  <TotalTime>4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FOT-TsukuAntiqueSMin Std L</vt:lpstr>
      <vt:lpstr>FOT-TsukuGo Pr5N R</vt:lpstr>
      <vt:lpstr>FOT-TsukuGo Pro B</vt:lpstr>
      <vt:lpstr>FOT-TsukuQMinS Std L</vt:lpstr>
      <vt:lpstr>Arial</vt:lpstr>
      <vt:lpstr>Calibri</vt:lpstr>
      <vt:lpstr>Century Gothic</vt:lpstr>
      <vt:lpstr>飛行機雲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2020-11-10T16:06:33Z</dcterms:modified>
</cp:coreProperties>
</file>