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4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276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86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44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6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24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3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9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9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6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{C604A09C-C123-734C-A157-3360F5D829A9}tf10001060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FOT-TsukuAntiqueSMin Std L</vt:lpstr>
      <vt:lpstr>FOT-TsukuGo Pr5N R</vt:lpstr>
      <vt:lpstr>FOT-TsukuGo Pro B</vt:lpstr>
      <vt:lpstr>FOT-TsukuQMinS Std L</vt:lpstr>
      <vt:lpstr>Arial</vt:lpstr>
      <vt:lpstr>Calibri</vt:lpstr>
      <vt:lpstr>Trebuchet MS</vt:lpstr>
      <vt:lpstr>Wingdings 3</vt:lpstr>
      <vt:lpstr>ファセット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2020-11-10T16:06:59Z</dcterms:modified>
</cp:coreProperties>
</file>