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741" autoAdjust="0"/>
  </p:normalViewPr>
  <p:slideViewPr>
    <p:cSldViewPr snapToGrid="0" snapToObjects="1">
      <p:cViewPr varScale="1">
        <p:scale>
          <a:sx n="107" d="100"/>
          <a:sy n="107" d="100"/>
        </p:scale>
        <p:origin x="55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8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6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3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2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7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5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2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1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3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6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0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kumimoji="1"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FOT-TsukuQMinS Std L" panose="02020300000000000000" pitchFamily="18" charset="-128"/>
                <a:ea typeface="FOT-TsukuQMinS Std L" panose="02020300000000000000" pitchFamily="18" charset="-128"/>
              </a:rPr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FOT-TsukuGo Pr5N R" panose="02020400000000000000" pitchFamily="18" charset="-128"/>
                <a:ea typeface="FOT-TsukuGo Pr5N R" panose="02020400000000000000" pitchFamily="18" charset="-128"/>
              </a:rPr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T-TsukuAntiqueSMin Std L" panose="02020300000000000000" pitchFamily="18" charset="-128"/>
                <a:ea typeface="FOT-TsukuAntiqueSMin Std L" panose="02020300000000000000" pitchFamily="18" charset="-128"/>
              </a:rP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OT-TsukuGo Pro B" panose="02020700000000000000" pitchFamily="18" charset="-128"/>
                <a:ea typeface="FOT-TsukuGo Pro B" panose="02020700000000000000" pitchFamily="18" charset="-128"/>
              </a:rPr>
              <a:t>Hello, world.</a:t>
            </a:r>
          </a:p>
          <a:p>
            <a:pPr marL="0" indent="0">
              <a:buNone/>
            </a:pPr>
            <a:r>
              <a:rPr lang="en-US" dirty="0" err="1">
                <a:latin typeface="FOT-TsukuGo Pro B" panose="02020700000000000000" pitchFamily="18" charset="-128"/>
                <a:ea typeface="FOT-TsukuGo Pro B" panose="02020700000000000000" pitchFamily="18" charset="-128"/>
              </a:rPr>
              <a:t>たとえばこんな文章書けますね</a:t>
            </a:r>
            <a:endParaRPr lang="en-US" dirty="0">
              <a:latin typeface="FOT-TsukuGo Pro B" panose="02020700000000000000" pitchFamily="18" charset="-128"/>
              <a:ea typeface="FOT-TsukuGo Pro 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フレーム">
  <a:themeElements>
    <a:clrScheme name="フレーム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フレーム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フレーム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{DA7FE4F8-9817-A047-B713-52EA40DC6E18}tf10001124</Template>
  <TotalTime>3</TotalTime>
  <Words>50</Words>
  <Application>Microsoft Macintosh PowerPoint</Application>
  <PresentationFormat>画面に合わせる (4:3)</PresentationFormat>
  <Paragraphs>16</Paragraphs>
  <Slides>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FOT-TsukuAntiqueSMin Std L</vt:lpstr>
      <vt:lpstr>FOT-TsukuGo Pr5N R</vt:lpstr>
      <vt:lpstr>FOT-TsukuGo Pro B</vt:lpstr>
      <vt:lpstr>FOT-TsukuQMinS Std L</vt:lpstr>
      <vt:lpstr>Calibri</vt:lpstr>
      <vt:lpstr>Corbel</vt:lpstr>
      <vt:lpstr>Wingdings 2</vt:lpstr>
      <vt:lpstr>フレーム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菅原　優</cp:lastModifiedBy>
  <cp:revision>7</cp:revision>
  <dcterms:created xsi:type="dcterms:W3CDTF">2017-06-05T14:10:58Z</dcterms:created>
  <dcterms:modified xsi:type="dcterms:W3CDTF">2020-11-10T16:07:11Z</dcterms:modified>
</cp:coreProperties>
</file>