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741" autoAdjust="0"/>
  </p:normalViewPr>
  <p:slideViewPr>
    <p:cSldViewPr snapToGrid="0" snapToObjects="1">
      <p:cViewPr varScale="1">
        <p:scale>
          <a:sx n="107" d="100"/>
          <a:sy n="107" d="100"/>
        </p:scale>
        <p:origin x="5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6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7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9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8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6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4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6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7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7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1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757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766" y="3071183"/>
            <a:ext cx="7432722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7000">
                <a:latin typeface="FOT-TsukuQMinS Std L" panose="02020300000000000000" pitchFamily="18" charset="-128"/>
                <a:ea typeface="FOT-TsukuQMinS Std L" panose="02020300000000000000" pitchFamily="18" charset="-128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766" y="1553518"/>
            <a:ext cx="7432721" cy="1281733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FOT-TsukuGo Pr5N R" panose="02020400000000000000" pitchFamily="18" charset="-128"/>
                <a:ea typeface="FOT-TsukuGo Pr5N R" panose="02020400000000000000" pitchFamily="18" charset="-128"/>
              </a:rPr>
              <a:t>Presentation Subtitle</a:t>
            </a:r>
            <a:endParaRPr lang="en-US">
              <a:latin typeface="FOT-TsukuGo Pr5N R" panose="02020400000000000000" pitchFamily="18" charset="-128"/>
              <a:ea typeface="FOT-TsukuGo Pr5N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>
                <a:latin typeface="FOT-TsukuAntiqueSMin Std L" panose="02020300000000000000" pitchFamily="18" charset="-128"/>
                <a:ea typeface="FOT-TsukuAntiqueSMin Std L" panose="02020300000000000000" pitchFamily="18" charset="-128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>
                <a:latin typeface="FOT-TsukuGo Pro B" panose="02020700000000000000" pitchFamily="18" charset="-128"/>
                <a:ea typeface="FOT-TsukuGo Pro B" panose="02020700000000000000" pitchFamily="18" charset="-128"/>
              </a:rPr>
              <a:t>Hello, world.</a:t>
            </a:r>
          </a:p>
          <a:p>
            <a:pPr marL="0" indent="0">
              <a:buNone/>
            </a:pPr>
            <a:r>
              <a:rPr lang="en-US" sz="2100">
                <a:latin typeface="FOT-TsukuGo Pro B" panose="02020700000000000000" pitchFamily="18" charset="-128"/>
                <a:ea typeface="FOT-TsukuGo Pro B" panose="02020700000000000000" pitchFamily="18" charset="-128"/>
              </a:rPr>
              <a:t>たとえばこんな文章書けますね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121" y="1147158"/>
            <a:ext cx="4528852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2942" y="1687486"/>
            <a:ext cx="2475117" cy="36368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828444"/>
          </a:xfrm>
        </p:spPr>
        <p:txBody>
          <a:bodyPr>
            <a:normAutofit/>
          </a:bodyPr>
          <a:lstStyle/>
          <a:p>
            <a:r>
              <a:rPr lang="en-US" sz="450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2398626"/>
            <a:ext cx="3868820" cy="3730460"/>
          </a:xfrm>
        </p:spPr>
        <p:txBody>
          <a:bodyPr>
            <a:normAutofit/>
          </a:bodyPr>
          <a:lstStyle/>
          <a:p>
            <a:r>
              <a:rPr lang="en-US" sz="1700"/>
              <a:t>Some content on the left.</a:t>
            </a:r>
          </a:p>
          <a:p>
            <a:pPr marL="0" indent="0">
              <a:buNone/>
            </a:pPr>
            <a:endParaRPr lang="en-US" sz="170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1865" y="2398626"/>
            <a:ext cx="3873484" cy="3730460"/>
          </a:xfrm>
        </p:spPr>
        <p:txBody>
          <a:bodyPr>
            <a:normAutofit/>
          </a:bodyPr>
          <a:lstStyle/>
          <a:p>
            <a:r>
              <a:rPr lang="en-US" sz="170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配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配当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{FB20D17C-471E-FA47-B11A-B80F27679440}tf10001123</Template>
  <TotalTime>1</TotalTime>
  <Words>50</Words>
  <Application>Microsoft Macintosh PowerPoint</Application>
  <PresentationFormat>画面に合わせる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FOT-TsukuAntiqueSMin Std L</vt:lpstr>
      <vt:lpstr>FOT-TsukuGo Pr5N R</vt:lpstr>
      <vt:lpstr>FOT-TsukuGo Pro B</vt:lpstr>
      <vt:lpstr>FOT-TsukuQMinS Std L</vt:lpstr>
      <vt:lpstr>Calibri</vt:lpstr>
      <vt:lpstr>Gill Sans MT</vt:lpstr>
      <vt:lpstr>Wingdings 2</vt:lpstr>
      <vt:lpstr>配当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菅原　優</dc:creator>
  <cp:lastModifiedBy>菅原　優</cp:lastModifiedBy>
  <cp:revision>1</cp:revision>
  <dcterms:created xsi:type="dcterms:W3CDTF">2020-11-10T16:08:27Z</dcterms:created>
  <dcterms:modified xsi:type="dcterms:W3CDTF">2020-11-10T16:10:23Z</dcterms:modified>
</cp:coreProperties>
</file>