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2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{FB20D17C-471E-FA47-B11A-B80F27679440}tf10001123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Calibri</vt:lpstr>
      <vt:lpstr>Gill Sans MT</vt:lpstr>
      <vt:lpstr>Wingdings 2</vt:lpstr>
      <vt:lpstr>配当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2020-11-10T16:10:53Z</dcterms:modified>
</cp:coreProperties>
</file>