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5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72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45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{BFB87E39-7937-174F-8578-A47B9AD84CCC}tf10001069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Century Gothic</vt:lpstr>
      <vt:lpstr>Wingdings 3</vt:lpstr>
      <vt:lpstr>ウィスプ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8</cp:revision>
  <dcterms:created xsi:type="dcterms:W3CDTF">2017-06-05T14:10:58Z</dcterms:created>
  <dcterms:modified xsi:type="dcterms:W3CDTF">2020-11-10T16:11:50Z</dcterms:modified>
</cp:coreProperties>
</file>