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6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4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0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8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{73E7CA31-51CC-8A45-85E2-0F03501A85A9}tf10001120</Template>
  <TotalTime>4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FOT-TsukuAntiqueSMin Std L</vt:lpstr>
      <vt:lpstr>FOT-TsukuGo Pr5N R</vt:lpstr>
      <vt:lpstr>FOT-TsukuGo Pro B</vt:lpstr>
      <vt:lpstr>FOT-TsukuQMinS Std L</vt:lpstr>
      <vt:lpstr>Arial</vt:lpstr>
      <vt:lpstr>Calibri</vt:lpstr>
      <vt:lpstr>Gill Sans MT</vt:lpstr>
      <vt:lpstr>パーセル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2020-11-10T16:14:39Z</dcterms:modified>
</cp:coreProperties>
</file>