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{ED8CBE1B-2275-A142-89B9-EA5DDDB35E28}tf10001070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FOT-TsukuAntiqueSMin Std L</vt:lpstr>
      <vt:lpstr>FOT-TsukuGo Pr5N R</vt:lpstr>
      <vt:lpstr>FOT-TsukuGo Pro B</vt:lpstr>
      <vt:lpstr>FOT-TsukuQMinS Std L</vt:lpstr>
      <vt:lpstr>Calibri</vt:lpstr>
      <vt:lpstr>Rockwell</vt:lpstr>
      <vt:lpstr>Rockwell Condensed</vt:lpstr>
      <vt:lpstr>Rockwell Extra Bold</vt:lpstr>
      <vt:lpstr>Wingdings</vt:lpstr>
      <vt:lpstr>木版活字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2020-11-10T16:18:55Z</dcterms:modified>
</cp:coreProperties>
</file>