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0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3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8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{CB80AFE1-2330-B742-92C5-0007B1C8F9A2}tf10001119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Gill Sans MT</vt:lpstr>
      <vt:lpstr>ギャラリー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2020-11-10T16:12:57Z</dcterms:modified>
</cp:coreProperties>
</file>