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741" autoAdjust="0"/>
  </p:normalViewPr>
  <p:slideViewPr>
    <p:cSldViewPr snapToGrid="0" snapToObjects="1">
      <p:cViewPr varScale="1">
        <p:scale>
          <a:sx n="107" d="100"/>
          <a:sy n="107" d="100"/>
        </p:scale>
        <p:origin x="55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810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5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0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10946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26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378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1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4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3613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65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38395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5100" kern="1200" cap="all" spc="15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594">
          <p15:clr>
            <a:srgbClr val="F26B43"/>
          </p15:clr>
        </p15:guide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FOT-TsukuQMinS Std L" panose="02020300000000000000" pitchFamily="18" charset="-128"/>
                <a:ea typeface="FOT-TsukuQMinS Std L" panose="02020300000000000000" pitchFamily="18" charset="-128"/>
              </a:rPr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FOT-TsukuGo Pr5N R" panose="02020400000000000000" pitchFamily="18" charset="-128"/>
                <a:ea typeface="FOT-TsukuGo Pr5N R" panose="02020400000000000000" pitchFamily="18" charset="-128"/>
              </a:rPr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T-TsukuAntiqueSMin Std L" panose="02020300000000000000" pitchFamily="18" charset="-128"/>
                <a:ea typeface="FOT-TsukuAntiqueSMin Std L" panose="02020300000000000000" pitchFamily="18" charset="-128"/>
              </a:rP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OT-TsukuGo Pro B" panose="02020700000000000000" pitchFamily="18" charset="-128"/>
                <a:ea typeface="FOT-TsukuGo Pro B" panose="02020700000000000000" pitchFamily="18" charset="-128"/>
              </a:rPr>
              <a:t>Hello, world.</a:t>
            </a:r>
          </a:p>
          <a:p>
            <a:pPr marL="0" indent="0">
              <a:buNone/>
            </a:pPr>
            <a:r>
              <a:rPr lang="en-US" dirty="0" err="1">
                <a:latin typeface="FOT-TsukuGo Pro B" panose="02020700000000000000" pitchFamily="18" charset="-128"/>
                <a:ea typeface="FOT-TsukuGo Pro B" panose="02020700000000000000" pitchFamily="18" charset="-128"/>
              </a:rPr>
              <a:t>たとえばこんな文章書けますね</a:t>
            </a:r>
            <a:endParaRPr lang="en-US" dirty="0">
              <a:latin typeface="FOT-TsukuGo Pro B" panose="02020700000000000000" pitchFamily="18" charset="-128"/>
              <a:ea typeface="FOT-TsukuGo Pro 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バッジ">
  <a:themeElements>
    <a:clrScheme name="バッジ">
      <a:dk1>
        <a:sysClr val="windowText" lastClr="000000"/>
      </a:dk1>
      <a:lt1>
        <a:sysClr val="window" lastClr="FFFFFF"/>
      </a:lt1>
      <a:dk2>
        <a:srgbClr val="1B2F36"/>
      </a:dk2>
      <a:lt2>
        <a:srgbClr val="F3F3F2"/>
      </a:lt2>
      <a:accent1>
        <a:srgbClr val="A38D51"/>
      </a:accent1>
      <a:accent2>
        <a:srgbClr val="5A3D40"/>
      </a:accent2>
      <a:accent3>
        <a:srgbClr val="5D988C"/>
      </a:accent3>
      <a:accent4>
        <a:srgbClr val="A85752"/>
      </a:accent4>
      <a:accent5>
        <a:srgbClr val="809A67"/>
      </a:accent5>
      <a:accent6>
        <a:srgbClr val="67645A"/>
      </a:accent6>
      <a:hlink>
        <a:srgbClr val="5D988C"/>
      </a:hlink>
      <a:folHlink>
        <a:srgbClr val="846794"/>
      </a:folHlink>
    </a:clrScheme>
    <a:fontScheme name="バッジ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バッ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{73CC3958-B987-A147-A314-7FD311CDF5AA}tf10001071</Template>
  <TotalTime>3</TotalTime>
  <Words>50</Words>
  <Application>Microsoft Macintosh PowerPoint</Application>
  <PresentationFormat>画面に合わせる (4:3)</PresentationFormat>
  <Paragraphs>16</Paragraphs>
  <Slides>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3" baseType="lpstr">
      <vt:lpstr>FOT-TsukuAntiqueSMin Std L</vt:lpstr>
      <vt:lpstr>FOT-TsukuGo Pr5N R</vt:lpstr>
      <vt:lpstr>FOT-TsukuGo Pro B</vt:lpstr>
      <vt:lpstr>FOT-TsukuQMinS Std L</vt:lpstr>
      <vt:lpstr>Arial</vt:lpstr>
      <vt:lpstr>Calibri</vt:lpstr>
      <vt:lpstr>Gill Sans MT</vt:lpstr>
      <vt:lpstr>Impact</vt:lpstr>
      <vt:lpstr>バッジ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菅原　優</cp:lastModifiedBy>
  <cp:revision>7</cp:revision>
  <dcterms:created xsi:type="dcterms:W3CDTF">2017-06-05T14:10:58Z</dcterms:created>
  <dcterms:modified xsi:type="dcterms:W3CDTF">2020-11-10T16:12:18Z</dcterms:modified>
</cp:coreProperties>
</file>