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8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5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9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5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19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9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0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8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{22EC92BD-42F8-6A45-8F19-7D5F3B39E03A}tf10001064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Garamond</vt:lpstr>
      <vt:lpstr>オーガニック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2020-11-10T16:15:16Z</dcterms:modified>
</cp:coreProperties>
</file>