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1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13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7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黄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{9DD2596E-BC51-8F48-95F6-92D809019AF7}tf10001067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Calibri</vt:lpstr>
      <vt:lpstr>Century Gothic</vt:lpstr>
      <vt:lpstr>Garamond</vt:lpstr>
      <vt:lpstr>シャボン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2020-11-10T16:16:50Z</dcterms:modified>
</cp:coreProperties>
</file>