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24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68B-6847-A24F-8AE0-99C7D1D12E02}" type="datetimeFigureOut">
              <a:rPr lang="en-US" smtClean="0"/>
              <a:t>20/06/2014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AF2-465C-5649-BA42-1293ABD6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68B-6847-A24F-8AE0-99C7D1D12E02}" type="datetimeFigureOut">
              <a:rPr lang="en-US" smtClean="0"/>
              <a:t>20/06/2014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AF2-465C-5649-BA42-1293ABD6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68B-6847-A24F-8AE0-99C7D1D12E02}" type="datetimeFigureOut">
              <a:rPr lang="en-US" smtClean="0"/>
              <a:t>20/06/2014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AF2-465C-5649-BA42-1293ABD6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68B-6847-A24F-8AE0-99C7D1D12E02}" type="datetimeFigureOut">
              <a:rPr lang="en-US" smtClean="0"/>
              <a:t>20/06/2014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AF2-465C-5649-BA42-1293ABD6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8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68B-6847-A24F-8AE0-99C7D1D12E02}" type="datetimeFigureOut">
              <a:rPr lang="en-US" smtClean="0"/>
              <a:t>20/06/2014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AF2-465C-5649-BA42-1293ABD6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2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68B-6847-A24F-8AE0-99C7D1D12E02}" type="datetimeFigureOut">
              <a:rPr lang="en-US" smtClean="0"/>
              <a:t>20/06/2014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AF2-465C-5649-BA42-1293ABD6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68B-6847-A24F-8AE0-99C7D1D12E02}" type="datetimeFigureOut">
              <a:rPr lang="en-US" smtClean="0"/>
              <a:t>20/06/2014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AF2-465C-5649-BA42-1293ABD6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4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68B-6847-A24F-8AE0-99C7D1D12E02}" type="datetimeFigureOut">
              <a:rPr lang="en-US" smtClean="0"/>
              <a:t>20/06/2014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AF2-465C-5649-BA42-1293ABD6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68B-6847-A24F-8AE0-99C7D1D12E02}" type="datetimeFigureOut">
              <a:rPr lang="en-US" smtClean="0"/>
              <a:t>20/06/2014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AF2-465C-5649-BA42-1293ABD6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4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68B-6847-A24F-8AE0-99C7D1D12E02}" type="datetimeFigureOut">
              <a:rPr lang="en-US" smtClean="0"/>
              <a:t>20/06/2014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AF2-465C-5649-BA42-1293ABD6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0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468B-6847-A24F-8AE0-99C7D1D12E02}" type="datetimeFigureOut">
              <a:rPr lang="en-US" smtClean="0"/>
              <a:t>20/06/2014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DAF2-465C-5649-BA42-1293ABD6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5468B-6847-A24F-8AE0-99C7D1D12E02}" type="datetimeFigureOut">
              <a:rPr lang="en-US" smtClean="0"/>
              <a:t>20/06/2014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DAF2-465C-5649-BA42-1293ABD63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9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8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0959" y="469312"/>
            <a:ext cx="7987915" cy="61287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959" y="156434"/>
            <a:ext cx="307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Layout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7404" y="1698343"/>
            <a:ext cx="1552881" cy="38230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Sidebar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73803" y="1698343"/>
            <a:ext cx="5823293" cy="38230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7404" y="5697357"/>
            <a:ext cx="7599694" cy="7718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7402" y="742490"/>
            <a:ext cx="7599694" cy="7718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6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OpenCredo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Erich Eichinger</dc:creator>
  <cp:lastModifiedBy>Erich Eichinger</cp:lastModifiedBy>
  <cp:revision>22</cp:revision>
  <dcterms:created xsi:type="dcterms:W3CDTF">2014-06-20T12:53:35Z</dcterms:created>
  <dcterms:modified xsi:type="dcterms:W3CDTF">2014-06-20T14:23:22Z</dcterms:modified>
</cp:coreProperties>
</file>