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248E7-A7E6-48A7-9EC7-88535A8870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A04B867-3D92-48D6-8797-7177C8743C59}">
      <dgm:prSet phldrT="[Texto]"/>
      <dgm:spPr/>
      <dgm:t>
        <a:bodyPr/>
        <a:lstStyle/>
        <a:p>
          <a:r>
            <a:rPr lang="es-ES" dirty="0"/>
            <a:t>Es una placa programable con entradas y salidas digitales y analógicas</a:t>
          </a:r>
        </a:p>
      </dgm:t>
    </dgm:pt>
    <dgm:pt modelId="{257E2BA2-409A-4BD9-95F8-2C0A4FF88B3B}" type="parTrans" cxnId="{6C06E1DC-AAC6-4DF3-BD62-B636DF14518B}">
      <dgm:prSet/>
      <dgm:spPr/>
      <dgm:t>
        <a:bodyPr/>
        <a:lstStyle/>
        <a:p>
          <a:endParaRPr lang="es-ES"/>
        </a:p>
      </dgm:t>
    </dgm:pt>
    <dgm:pt modelId="{11C1C78B-9A5E-4B69-9EE0-AF5E986EA4AF}" type="sibTrans" cxnId="{6C06E1DC-AAC6-4DF3-BD62-B636DF14518B}">
      <dgm:prSet/>
      <dgm:spPr/>
      <dgm:t>
        <a:bodyPr/>
        <a:lstStyle/>
        <a:p>
          <a:endParaRPr lang="es-ES"/>
        </a:p>
      </dgm:t>
    </dgm:pt>
    <dgm:pt modelId="{3F047273-1466-4A1F-9F9B-90FCF9A720C3}">
      <dgm:prSet phldrT="[Texto]"/>
      <dgm:spPr/>
      <dgm:t>
        <a:bodyPr/>
        <a:lstStyle/>
        <a:p>
          <a:r>
            <a:rPr lang="es-ES" dirty="0"/>
            <a:t>Es de bajo coste</a:t>
          </a:r>
        </a:p>
      </dgm:t>
    </dgm:pt>
    <dgm:pt modelId="{F1CB8CDE-FF80-4F69-A91B-5A8C0FB05FD0}" type="parTrans" cxnId="{E32285B3-98A1-47E5-97B5-FC08B5C3D13A}">
      <dgm:prSet/>
      <dgm:spPr/>
      <dgm:t>
        <a:bodyPr/>
        <a:lstStyle/>
        <a:p>
          <a:endParaRPr lang="es-ES"/>
        </a:p>
      </dgm:t>
    </dgm:pt>
    <dgm:pt modelId="{9C7FF212-C8D3-4D52-8B8D-2668AB589BB8}" type="sibTrans" cxnId="{E32285B3-98A1-47E5-97B5-FC08B5C3D13A}">
      <dgm:prSet/>
      <dgm:spPr/>
      <dgm:t>
        <a:bodyPr/>
        <a:lstStyle/>
        <a:p>
          <a:endParaRPr lang="es-ES"/>
        </a:p>
      </dgm:t>
    </dgm:pt>
    <dgm:pt modelId="{3CD0F167-D1AF-4582-B8FB-F376FBEE11FE}">
      <dgm:prSet phldrT="[Texto]"/>
      <dgm:spPr/>
      <dgm:t>
        <a:bodyPr/>
        <a:lstStyle/>
        <a:p>
          <a:r>
            <a:rPr lang="es-ES" dirty="0"/>
            <a:t>Es open </a:t>
          </a:r>
          <a:r>
            <a:rPr lang="es-ES" dirty="0" err="1"/>
            <a:t>source</a:t>
          </a:r>
          <a:r>
            <a:rPr lang="es-ES" dirty="0"/>
            <a:t> (hardware y software)</a:t>
          </a:r>
        </a:p>
      </dgm:t>
    </dgm:pt>
    <dgm:pt modelId="{51C7D0A2-40C0-40EC-87E7-86041105A4F9}" type="parTrans" cxnId="{A05146B0-B9F2-4AD6-A40B-1CCC70A2D1FC}">
      <dgm:prSet/>
      <dgm:spPr/>
      <dgm:t>
        <a:bodyPr/>
        <a:lstStyle/>
        <a:p>
          <a:endParaRPr lang="es-ES"/>
        </a:p>
      </dgm:t>
    </dgm:pt>
    <dgm:pt modelId="{71CCD2FC-901A-4521-B3F0-F15E02306452}" type="sibTrans" cxnId="{A05146B0-B9F2-4AD6-A40B-1CCC70A2D1FC}">
      <dgm:prSet/>
      <dgm:spPr/>
      <dgm:t>
        <a:bodyPr/>
        <a:lstStyle/>
        <a:p>
          <a:endParaRPr lang="es-ES"/>
        </a:p>
      </dgm:t>
    </dgm:pt>
    <dgm:pt modelId="{A1F9A347-804D-44C2-8EC1-FB0AF8927EF0}">
      <dgm:prSet phldrT="[Texto]"/>
      <dgm:spPr/>
      <dgm:t>
        <a:bodyPr/>
        <a:lstStyle/>
        <a:p>
          <a:r>
            <a:rPr lang="es-ES" dirty="0"/>
            <a:t>Responden a estímulos externos mediante sensores</a:t>
          </a:r>
        </a:p>
      </dgm:t>
    </dgm:pt>
    <dgm:pt modelId="{88E2747E-2D09-4B9E-A1E6-43F997CF2F99}" type="parTrans" cxnId="{F3998B60-DB67-437C-805E-73E844741DD8}">
      <dgm:prSet/>
      <dgm:spPr/>
      <dgm:t>
        <a:bodyPr/>
        <a:lstStyle/>
        <a:p>
          <a:endParaRPr lang="es-ES"/>
        </a:p>
      </dgm:t>
    </dgm:pt>
    <dgm:pt modelId="{F4DCE918-A0C7-446E-92CD-66EFB7D789E3}" type="sibTrans" cxnId="{F3998B60-DB67-437C-805E-73E844741DD8}">
      <dgm:prSet/>
      <dgm:spPr/>
      <dgm:t>
        <a:bodyPr/>
        <a:lstStyle/>
        <a:p>
          <a:endParaRPr lang="es-ES"/>
        </a:p>
      </dgm:t>
    </dgm:pt>
    <dgm:pt modelId="{7EFD449B-C2DA-4031-8C14-01FA805D6700}">
      <dgm:prSet phldrT="[Texto]"/>
      <dgm:spPr/>
      <dgm:t>
        <a:bodyPr/>
        <a:lstStyle/>
        <a:p>
          <a:r>
            <a:rPr lang="es-ES" dirty="0"/>
            <a:t>Se programa en </a:t>
          </a:r>
          <a:r>
            <a:rPr lang="es-ES" dirty="0" err="1"/>
            <a:t>Arduino</a:t>
          </a:r>
          <a:r>
            <a:rPr lang="es-ES" dirty="0"/>
            <a:t> </a:t>
          </a:r>
          <a:r>
            <a:rPr lang="es-ES" dirty="0" err="1"/>
            <a:t>Programming</a:t>
          </a:r>
          <a:r>
            <a:rPr lang="es-ES" dirty="0"/>
            <a:t> </a:t>
          </a:r>
          <a:r>
            <a:rPr lang="es-ES" dirty="0" err="1"/>
            <a:t>Language</a:t>
          </a:r>
          <a:r>
            <a:rPr lang="es-ES" dirty="0"/>
            <a:t> </a:t>
          </a:r>
        </a:p>
      </dgm:t>
    </dgm:pt>
    <dgm:pt modelId="{710AFC40-5CF8-4BC2-828B-0D79D21DF274}" type="parTrans" cxnId="{4A5F65A1-0F1D-4EF2-872F-E90244A99D06}">
      <dgm:prSet/>
      <dgm:spPr/>
      <dgm:t>
        <a:bodyPr/>
        <a:lstStyle/>
        <a:p>
          <a:endParaRPr lang="es-ES"/>
        </a:p>
      </dgm:t>
    </dgm:pt>
    <dgm:pt modelId="{8FA5F4FC-6282-4E4A-B56A-7CCBE7000F32}" type="sibTrans" cxnId="{4A5F65A1-0F1D-4EF2-872F-E90244A99D06}">
      <dgm:prSet/>
      <dgm:spPr/>
      <dgm:t>
        <a:bodyPr/>
        <a:lstStyle/>
        <a:p>
          <a:endParaRPr lang="es-ES"/>
        </a:p>
      </dgm:t>
    </dgm:pt>
    <dgm:pt modelId="{A1150D6F-1A8C-4ED2-B23D-B784C7494C4D}">
      <dgm:prSet phldrT="[Texto]"/>
      <dgm:spPr/>
      <dgm:t>
        <a:bodyPr/>
        <a:lstStyle/>
        <a:p>
          <a:r>
            <a:rPr lang="es-ES" dirty="0"/>
            <a:t>Multiplataforma</a:t>
          </a:r>
        </a:p>
      </dgm:t>
    </dgm:pt>
    <dgm:pt modelId="{C17CA1F3-4006-413E-B03C-27E94CB26090}" type="parTrans" cxnId="{20A7AFEE-C44F-41B0-8150-2A7C4382E617}">
      <dgm:prSet/>
      <dgm:spPr/>
      <dgm:t>
        <a:bodyPr/>
        <a:lstStyle/>
        <a:p>
          <a:endParaRPr lang="es-ES"/>
        </a:p>
      </dgm:t>
    </dgm:pt>
    <dgm:pt modelId="{4118F940-A72D-494E-82ED-0B9A79A25550}" type="sibTrans" cxnId="{20A7AFEE-C44F-41B0-8150-2A7C4382E617}">
      <dgm:prSet/>
      <dgm:spPr/>
      <dgm:t>
        <a:bodyPr/>
        <a:lstStyle/>
        <a:p>
          <a:endParaRPr lang="es-ES"/>
        </a:p>
      </dgm:t>
    </dgm:pt>
    <dgm:pt modelId="{84EA8B24-F0F7-44F3-BF2F-090FE0DB2009}">
      <dgm:prSet phldrT="[Texto]"/>
      <dgm:spPr/>
      <dgm:t>
        <a:bodyPr/>
        <a:lstStyle/>
        <a:p>
          <a:r>
            <a:rPr lang="es-ES" dirty="0"/>
            <a:t>Es fácil de usar </a:t>
          </a:r>
        </a:p>
      </dgm:t>
    </dgm:pt>
    <dgm:pt modelId="{0CE7656C-A0D9-482C-8022-4DA537B7E8BE}" type="sibTrans" cxnId="{0B557DE8-73F2-4F61-960E-9FABFF45500F}">
      <dgm:prSet/>
      <dgm:spPr/>
      <dgm:t>
        <a:bodyPr/>
        <a:lstStyle/>
        <a:p>
          <a:endParaRPr lang="es-ES"/>
        </a:p>
      </dgm:t>
    </dgm:pt>
    <dgm:pt modelId="{862EE157-A42A-4117-AEAB-C5987E21E136}" type="parTrans" cxnId="{0B557DE8-73F2-4F61-960E-9FABFF45500F}">
      <dgm:prSet/>
      <dgm:spPr/>
      <dgm:t>
        <a:bodyPr/>
        <a:lstStyle/>
        <a:p>
          <a:endParaRPr lang="es-ES"/>
        </a:p>
      </dgm:t>
    </dgm:pt>
    <dgm:pt modelId="{048C7A88-DBAA-4400-90B8-ED67F3A23B23}" type="pres">
      <dgm:prSet presAssocID="{F37248E7-A7E6-48A7-9EC7-88535A8870AF}" presName="linear" presStyleCnt="0">
        <dgm:presLayoutVars>
          <dgm:animLvl val="lvl"/>
          <dgm:resizeHandles val="exact"/>
        </dgm:presLayoutVars>
      </dgm:prSet>
      <dgm:spPr/>
    </dgm:pt>
    <dgm:pt modelId="{C72EEBF6-F159-4188-8F39-8B193010B28A}" type="pres">
      <dgm:prSet presAssocID="{AA04B867-3D92-48D6-8797-7177C8743C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304A7A-CD7C-43E0-87B4-8DA4BCAB6277}" type="pres">
      <dgm:prSet presAssocID="{AA04B867-3D92-48D6-8797-7177C8743C59}" presName="childText" presStyleLbl="revTx" presStyleIdx="0" presStyleCnt="3">
        <dgm:presLayoutVars>
          <dgm:bulletEnabled val="1"/>
        </dgm:presLayoutVars>
      </dgm:prSet>
      <dgm:spPr/>
    </dgm:pt>
    <dgm:pt modelId="{83ADAFEE-2B53-4781-8F1D-52839C3335EE}" type="pres">
      <dgm:prSet presAssocID="{3CD0F167-D1AF-4582-B8FB-F376FBEE11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CC06F9-09AE-48EC-8EC2-51DB3E97493E}" type="pres">
      <dgm:prSet presAssocID="{3CD0F167-D1AF-4582-B8FB-F376FBEE11FE}" presName="childText" presStyleLbl="revTx" presStyleIdx="1" presStyleCnt="3">
        <dgm:presLayoutVars>
          <dgm:bulletEnabled val="1"/>
        </dgm:presLayoutVars>
      </dgm:prSet>
      <dgm:spPr/>
    </dgm:pt>
    <dgm:pt modelId="{D006FFB5-3F2D-4F50-83E2-F1A2508ECFF6}" type="pres">
      <dgm:prSet presAssocID="{A1F9A347-804D-44C2-8EC1-FB0AF8927E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394552-D2D2-42BF-BF64-7027493DCE39}" type="pres">
      <dgm:prSet presAssocID="{A1F9A347-804D-44C2-8EC1-FB0AF8927EF0}" presName="childText" presStyleLbl="revTx" presStyleIdx="2" presStyleCnt="3">
        <dgm:presLayoutVars>
          <dgm:bulletEnabled val="1"/>
        </dgm:presLayoutVars>
      </dgm:prSet>
      <dgm:spPr/>
    </dgm:pt>
    <dgm:pt modelId="{A2A3FB71-57AF-43DE-A262-23773802685D}" type="pres">
      <dgm:prSet presAssocID="{A1150D6F-1A8C-4ED2-B23D-B784C7494C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76160F-B782-45FD-AF29-E895576766B2}" type="presOf" srcId="{3CD0F167-D1AF-4582-B8FB-F376FBEE11FE}" destId="{83ADAFEE-2B53-4781-8F1D-52839C3335EE}" srcOrd="0" destOrd="0" presId="urn:microsoft.com/office/officeart/2005/8/layout/vList2"/>
    <dgm:cxn modelId="{FA42882D-E2BA-4716-8B00-8D4149097E64}" type="presOf" srcId="{A1F9A347-804D-44C2-8EC1-FB0AF8927EF0}" destId="{D006FFB5-3F2D-4F50-83E2-F1A2508ECFF6}" srcOrd="0" destOrd="0" presId="urn:microsoft.com/office/officeart/2005/8/layout/vList2"/>
    <dgm:cxn modelId="{BB1E8232-C10F-4E89-9CE9-80D5E3D5E32A}" type="presOf" srcId="{84EA8B24-F0F7-44F3-BF2F-090FE0DB2009}" destId="{66CC06F9-09AE-48EC-8EC2-51DB3E97493E}" srcOrd="0" destOrd="0" presId="urn:microsoft.com/office/officeart/2005/8/layout/vList2"/>
    <dgm:cxn modelId="{F3998B60-DB67-437C-805E-73E844741DD8}" srcId="{F37248E7-A7E6-48A7-9EC7-88535A8870AF}" destId="{A1F9A347-804D-44C2-8EC1-FB0AF8927EF0}" srcOrd="2" destOrd="0" parTransId="{88E2747E-2D09-4B9E-A1E6-43F997CF2F99}" sibTransId="{F4DCE918-A0C7-446E-92CD-66EFB7D789E3}"/>
    <dgm:cxn modelId="{A97CC367-1C15-4809-A674-2D19127F6557}" type="presOf" srcId="{3F047273-1466-4A1F-9F9B-90FCF9A720C3}" destId="{27304A7A-CD7C-43E0-87B4-8DA4BCAB6277}" srcOrd="0" destOrd="0" presId="urn:microsoft.com/office/officeart/2005/8/layout/vList2"/>
    <dgm:cxn modelId="{6C26C387-A4C3-4AA3-B13C-AE213BFB7BC1}" type="presOf" srcId="{A1150D6F-1A8C-4ED2-B23D-B784C7494C4D}" destId="{A2A3FB71-57AF-43DE-A262-23773802685D}" srcOrd="0" destOrd="0" presId="urn:microsoft.com/office/officeart/2005/8/layout/vList2"/>
    <dgm:cxn modelId="{A6E6AB91-0C0D-4F60-83BD-9785585E1B08}" type="presOf" srcId="{F37248E7-A7E6-48A7-9EC7-88535A8870AF}" destId="{048C7A88-DBAA-4400-90B8-ED67F3A23B23}" srcOrd="0" destOrd="0" presId="urn:microsoft.com/office/officeart/2005/8/layout/vList2"/>
    <dgm:cxn modelId="{4A5F65A1-0F1D-4EF2-872F-E90244A99D06}" srcId="{A1F9A347-804D-44C2-8EC1-FB0AF8927EF0}" destId="{7EFD449B-C2DA-4031-8C14-01FA805D6700}" srcOrd="0" destOrd="0" parTransId="{710AFC40-5CF8-4BC2-828B-0D79D21DF274}" sibTransId="{8FA5F4FC-6282-4E4A-B56A-7CCBE7000F32}"/>
    <dgm:cxn modelId="{2549B6AD-5C5E-4939-BA7C-9533342E80D0}" type="presOf" srcId="{AA04B867-3D92-48D6-8797-7177C8743C59}" destId="{C72EEBF6-F159-4188-8F39-8B193010B28A}" srcOrd="0" destOrd="0" presId="urn:microsoft.com/office/officeart/2005/8/layout/vList2"/>
    <dgm:cxn modelId="{A05146B0-B9F2-4AD6-A40B-1CCC70A2D1FC}" srcId="{F37248E7-A7E6-48A7-9EC7-88535A8870AF}" destId="{3CD0F167-D1AF-4582-B8FB-F376FBEE11FE}" srcOrd="1" destOrd="0" parTransId="{51C7D0A2-40C0-40EC-87E7-86041105A4F9}" sibTransId="{71CCD2FC-901A-4521-B3F0-F15E02306452}"/>
    <dgm:cxn modelId="{E32285B3-98A1-47E5-97B5-FC08B5C3D13A}" srcId="{AA04B867-3D92-48D6-8797-7177C8743C59}" destId="{3F047273-1466-4A1F-9F9B-90FCF9A720C3}" srcOrd="0" destOrd="0" parTransId="{F1CB8CDE-FF80-4F69-A91B-5A8C0FB05FD0}" sibTransId="{9C7FF212-C8D3-4D52-8B8D-2668AB589BB8}"/>
    <dgm:cxn modelId="{3DC4D0D9-B8AB-4BF5-ABF1-DD8B7EC6D5D2}" type="presOf" srcId="{7EFD449B-C2DA-4031-8C14-01FA805D6700}" destId="{93394552-D2D2-42BF-BF64-7027493DCE39}" srcOrd="0" destOrd="0" presId="urn:microsoft.com/office/officeart/2005/8/layout/vList2"/>
    <dgm:cxn modelId="{6C06E1DC-AAC6-4DF3-BD62-B636DF14518B}" srcId="{F37248E7-A7E6-48A7-9EC7-88535A8870AF}" destId="{AA04B867-3D92-48D6-8797-7177C8743C59}" srcOrd="0" destOrd="0" parTransId="{257E2BA2-409A-4BD9-95F8-2C0A4FF88B3B}" sibTransId="{11C1C78B-9A5E-4B69-9EE0-AF5E986EA4AF}"/>
    <dgm:cxn modelId="{0B557DE8-73F2-4F61-960E-9FABFF45500F}" srcId="{3CD0F167-D1AF-4582-B8FB-F376FBEE11FE}" destId="{84EA8B24-F0F7-44F3-BF2F-090FE0DB2009}" srcOrd="0" destOrd="0" parTransId="{862EE157-A42A-4117-AEAB-C5987E21E136}" sibTransId="{0CE7656C-A0D9-482C-8022-4DA537B7E8BE}"/>
    <dgm:cxn modelId="{20A7AFEE-C44F-41B0-8150-2A7C4382E617}" srcId="{F37248E7-A7E6-48A7-9EC7-88535A8870AF}" destId="{A1150D6F-1A8C-4ED2-B23D-B784C7494C4D}" srcOrd="3" destOrd="0" parTransId="{C17CA1F3-4006-413E-B03C-27E94CB26090}" sibTransId="{4118F940-A72D-494E-82ED-0B9A79A25550}"/>
    <dgm:cxn modelId="{8E26F027-62F4-4F8A-A8CC-586B843317C4}" type="presParOf" srcId="{048C7A88-DBAA-4400-90B8-ED67F3A23B23}" destId="{C72EEBF6-F159-4188-8F39-8B193010B28A}" srcOrd="0" destOrd="0" presId="urn:microsoft.com/office/officeart/2005/8/layout/vList2"/>
    <dgm:cxn modelId="{C01670DF-A83E-4C7C-B62D-A8F72B653E51}" type="presParOf" srcId="{048C7A88-DBAA-4400-90B8-ED67F3A23B23}" destId="{27304A7A-CD7C-43E0-87B4-8DA4BCAB6277}" srcOrd="1" destOrd="0" presId="urn:microsoft.com/office/officeart/2005/8/layout/vList2"/>
    <dgm:cxn modelId="{855020E6-B5AE-4CF9-AA1C-DB0AABED3B50}" type="presParOf" srcId="{048C7A88-DBAA-4400-90B8-ED67F3A23B23}" destId="{83ADAFEE-2B53-4781-8F1D-52839C3335EE}" srcOrd="2" destOrd="0" presId="urn:microsoft.com/office/officeart/2005/8/layout/vList2"/>
    <dgm:cxn modelId="{ED009761-1347-4199-B7C4-C818EE9D5083}" type="presParOf" srcId="{048C7A88-DBAA-4400-90B8-ED67F3A23B23}" destId="{66CC06F9-09AE-48EC-8EC2-51DB3E97493E}" srcOrd="3" destOrd="0" presId="urn:microsoft.com/office/officeart/2005/8/layout/vList2"/>
    <dgm:cxn modelId="{5E88A2A1-2BAC-4195-99C8-DE38DBEFEA7C}" type="presParOf" srcId="{048C7A88-DBAA-4400-90B8-ED67F3A23B23}" destId="{D006FFB5-3F2D-4F50-83E2-F1A2508ECFF6}" srcOrd="4" destOrd="0" presId="urn:microsoft.com/office/officeart/2005/8/layout/vList2"/>
    <dgm:cxn modelId="{5C6C7AF6-9A25-4C13-98FA-CE590649A725}" type="presParOf" srcId="{048C7A88-DBAA-4400-90B8-ED67F3A23B23}" destId="{93394552-D2D2-42BF-BF64-7027493DCE39}" srcOrd="5" destOrd="0" presId="urn:microsoft.com/office/officeart/2005/8/layout/vList2"/>
    <dgm:cxn modelId="{906B6DEE-A238-4060-BE45-C93EC27D872B}" type="presParOf" srcId="{048C7A88-DBAA-4400-90B8-ED67F3A23B23}" destId="{A2A3FB71-57AF-43DE-A262-2377380268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071B8C-9E06-43EC-BB0D-732FAD646E3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90649D-397D-4B67-8523-93A0F4613AB5}">
      <dgm:prSet/>
      <dgm:spPr/>
      <dgm:t>
        <a:bodyPr/>
        <a:lstStyle/>
        <a:p>
          <a:r>
            <a:rPr lang="es-ES"/>
            <a:t>Un programa se denomina sketch o proyecto</a:t>
          </a:r>
          <a:endParaRPr lang="en-US"/>
        </a:p>
      </dgm:t>
    </dgm:pt>
    <dgm:pt modelId="{14B18B07-A91D-43A3-8F15-BDFA7F8F47AB}" type="parTrans" cxnId="{1D1E4AD9-EB27-4CAD-AE96-693EDFBA31FA}">
      <dgm:prSet/>
      <dgm:spPr/>
      <dgm:t>
        <a:bodyPr/>
        <a:lstStyle/>
        <a:p>
          <a:endParaRPr lang="en-US"/>
        </a:p>
      </dgm:t>
    </dgm:pt>
    <dgm:pt modelId="{DE5BB38F-2C31-4A2E-88C0-2C56BD8E2BD6}" type="sibTrans" cxnId="{1D1E4AD9-EB27-4CAD-AE96-693EDFBA31FA}">
      <dgm:prSet/>
      <dgm:spPr/>
      <dgm:t>
        <a:bodyPr/>
        <a:lstStyle/>
        <a:p>
          <a:endParaRPr lang="en-US"/>
        </a:p>
      </dgm:t>
    </dgm:pt>
    <dgm:pt modelId="{25028125-958B-4613-AD61-AF1A36FAC783}">
      <dgm:prSet/>
      <dgm:spPr/>
      <dgm:t>
        <a:bodyPr/>
        <a:lstStyle/>
        <a:p>
          <a:r>
            <a:rPr lang="es-ES"/>
            <a:t>Tiene la extensión .ino</a:t>
          </a:r>
          <a:endParaRPr lang="en-US"/>
        </a:p>
      </dgm:t>
    </dgm:pt>
    <dgm:pt modelId="{C37F16EA-EE38-42E5-A4DF-007F221F9674}" type="parTrans" cxnId="{673DDA8B-A3A6-40C7-9202-BD823BF6F48B}">
      <dgm:prSet/>
      <dgm:spPr/>
      <dgm:t>
        <a:bodyPr/>
        <a:lstStyle/>
        <a:p>
          <a:endParaRPr lang="en-US"/>
        </a:p>
      </dgm:t>
    </dgm:pt>
    <dgm:pt modelId="{69CF70EC-77B4-4C9C-831F-66C9B778880B}" type="sibTrans" cxnId="{673DDA8B-A3A6-40C7-9202-BD823BF6F48B}">
      <dgm:prSet/>
      <dgm:spPr/>
      <dgm:t>
        <a:bodyPr/>
        <a:lstStyle/>
        <a:p>
          <a:endParaRPr lang="en-US"/>
        </a:p>
      </dgm:t>
    </dgm:pt>
    <dgm:pt modelId="{F83AB2D0-9DAF-4088-8BEF-278C165C249F}">
      <dgm:prSet/>
      <dgm:spPr/>
      <dgm:t>
        <a:bodyPr/>
        <a:lstStyle/>
        <a:p>
          <a:r>
            <a:rPr lang="es-ES"/>
            <a:t>Nota: para que funcione el skeych, el nombre del fichero debe estar en una carpeta con el mismo nombre</a:t>
          </a:r>
          <a:endParaRPr lang="en-US"/>
        </a:p>
      </dgm:t>
    </dgm:pt>
    <dgm:pt modelId="{87E01CD2-C312-481A-ABDA-5EE30EF0F472}" type="parTrans" cxnId="{3BE0D8F6-2624-419B-ADB0-B48BE040FFA7}">
      <dgm:prSet/>
      <dgm:spPr/>
      <dgm:t>
        <a:bodyPr/>
        <a:lstStyle/>
        <a:p>
          <a:endParaRPr lang="en-US"/>
        </a:p>
      </dgm:t>
    </dgm:pt>
    <dgm:pt modelId="{C49D0AE4-F612-41E1-8DEE-626921AF9ACD}" type="sibTrans" cxnId="{3BE0D8F6-2624-419B-ADB0-B48BE040FFA7}">
      <dgm:prSet/>
      <dgm:spPr/>
      <dgm:t>
        <a:bodyPr/>
        <a:lstStyle/>
        <a:p>
          <a:endParaRPr lang="en-US"/>
        </a:p>
      </dgm:t>
    </dgm:pt>
    <dgm:pt modelId="{EFDC29FC-A588-4FF4-9861-BDBEEEFBB0CB}" type="pres">
      <dgm:prSet presAssocID="{63071B8C-9E06-43EC-BB0D-732FAD646E3B}" presName="root" presStyleCnt="0">
        <dgm:presLayoutVars>
          <dgm:dir/>
          <dgm:resizeHandles val="exact"/>
        </dgm:presLayoutVars>
      </dgm:prSet>
      <dgm:spPr/>
    </dgm:pt>
    <dgm:pt modelId="{F6C0C4A8-5588-48B9-9579-1F135AB6A852}" type="pres">
      <dgm:prSet presAssocID="{2590649D-397D-4B67-8523-93A0F4613AB5}" presName="compNode" presStyleCnt="0"/>
      <dgm:spPr/>
    </dgm:pt>
    <dgm:pt modelId="{F31132F6-5B65-4A47-A886-CEA6BA911C8E}" type="pres">
      <dgm:prSet presAssocID="{2590649D-397D-4B67-8523-93A0F4613AB5}" presName="bgRect" presStyleLbl="bgShp" presStyleIdx="0" presStyleCnt="3"/>
      <dgm:spPr/>
    </dgm:pt>
    <dgm:pt modelId="{A9F8A714-CB24-425F-BFF2-B6EC22B68E7E}" type="pres">
      <dgm:prSet presAssocID="{2590649D-397D-4B67-8523-93A0F4613A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403DF4-5059-4CF6-BF34-ABCFBE654D73}" type="pres">
      <dgm:prSet presAssocID="{2590649D-397D-4B67-8523-93A0F4613AB5}" presName="spaceRect" presStyleCnt="0"/>
      <dgm:spPr/>
    </dgm:pt>
    <dgm:pt modelId="{F988B007-7112-4409-B505-3193759D804F}" type="pres">
      <dgm:prSet presAssocID="{2590649D-397D-4B67-8523-93A0F4613AB5}" presName="parTx" presStyleLbl="revTx" presStyleIdx="0" presStyleCnt="3">
        <dgm:presLayoutVars>
          <dgm:chMax val="0"/>
          <dgm:chPref val="0"/>
        </dgm:presLayoutVars>
      </dgm:prSet>
      <dgm:spPr/>
    </dgm:pt>
    <dgm:pt modelId="{5CF2C4CE-E759-48CB-95B7-7A1A72BE1246}" type="pres">
      <dgm:prSet presAssocID="{DE5BB38F-2C31-4A2E-88C0-2C56BD8E2BD6}" presName="sibTrans" presStyleCnt="0"/>
      <dgm:spPr/>
    </dgm:pt>
    <dgm:pt modelId="{1775F7E7-541A-41C3-8CCA-473280EA0441}" type="pres">
      <dgm:prSet presAssocID="{25028125-958B-4613-AD61-AF1A36FAC783}" presName="compNode" presStyleCnt="0"/>
      <dgm:spPr/>
    </dgm:pt>
    <dgm:pt modelId="{5EE7157C-7044-4FCB-BBDB-B3D3456F22CD}" type="pres">
      <dgm:prSet presAssocID="{25028125-958B-4613-AD61-AF1A36FAC783}" presName="bgRect" presStyleLbl="bgShp" presStyleIdx="1" presStyleCnt="3"/>
      <dgm:spPr/>
    </dgm:pt>
    <dgm:pt modelId="{5D2560B7-D60B-44AD-8A96-1807BC76D95A}" type="pres">
      <dgm:prSet presAssocID="{25028125-958B-4613-AD61-AF1A36FAC7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347CC80-27D6-43D7-9229-A6F1EAAEDD8C}" type="pres">
      <dgm:prSet presAssocID="{25028125-958B-4613-AD61-AF1A36FAC783}" presName="spaceRect" presStyleCnt="0"/>
      <dgm:spPr/>
    </dgm:pt>
    <dgm:pt modelId="{FC6C982A-C9E5-4C80-BD22-C5021DA3F798}" type="pres">
      <dgm:prSet presAssocID="{25028125-958B-4613-AD61-AF1A36FAC783}" presName="parTx" presStyleLbl="revTx" presStyleIdx="1" presStyleCnt="3">
        <dgm:presLayoutVars>
          <dgm:chMax val="0"/>
          <dgm:chPref val="0"/>
        </dgm:presLayoutVars>
      </dgm:prSet>
      <dgm:spPr/>
    </dgm:pt>
    <dgm:pt modelId="{1135A2C3-9BA0-4023-A29A-5066BBAFC5EF}" type="pres">
      <dgm:prSet presAssocID="{69CF70EC-77B4-4C9C-831F-66C9B778880B}" presName="sibTrans" presStyleCnt="0"/>
      <dgm:spPr/>
    </dgm:pt>
    <dgm:pt modelId="{E3685513-6A7E-4EFB-B864-364091F9F20F}" type="pres">
      <dgm:prSet presAssocID="{F83AB2D0-9DAF-4088-8BEF-278C165C249F}" presName="compNode" presStyleCnt="0"/>
      <dgm:spPr/>
    </dgm:pt>
    <dgm:pt modelId="{14750C6F-31F5-42E6-8CE1-494B545D5444}" type="pres">
      <dgm:prSet presAssocID="{F83AB2D0-9DAF-4088-8BEF-278C165C249F}" presName="bgRect" presStyleLbl="bgShp" presStyleIdx="2" presStyleCnt="3"/>
      <dgm:spPr/>
    </dgm:pt>
    <dgm:pt modelId="{7D9B54E4-E1E2-42A6-9968-0B27EACAEF3C}" type="pres">
      <dgm:prSet presAssocID="{F83AB2D0-9DAF-4088-8BEF-278C165C24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DF15FEA-8FD6-4C81-AF60-A42148F01ECF}" type="pres">
      <dgm:prSet presAssocID="{F83AB2D0-9DAF-4088-8BEF-278C165C249F}" presName="spaceRect" presStyleCnt="0"/>
      <dgm:spPr/>
    </dgm:pt>
    <dgm:pt modelId="{8C6BD9AD-20CD-4B05-9647-796C15DBC5F3}" type="pres">
      <dgm:prSet presAssocID="{F83AB2D0-9DAF-4088-8BEF-278C165C249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B37213-4645-4A14-9E5E-B6DFAC278F36}" type="presOf" srcId="{63071B8C-9E06-43EC-BB0D-732FAD646E3B}" destId="{EFDC29FC-A588-4FF4-9861-BDBEEEFBB0CB}" srcOrd="0" destOrd="0" presId="urn:microsoft.com/office/officeart/2018/2/layout/IconVerticalSolidList"/>
    <dgm:cxn modelId="{6F2AD144-49CC-4FEF-99F0-A251562A6232}" type="presOf" srcId="{2590649D-397D-4B67-8523-93A0F4613AB5}" destId="{F988B007-7112-4409-B505-3193759D804F}" srcOrd="0" destOrd="0" presId="urn:microsoft.com/office/officeart/2018/2/layout/IconVerticalSolidList"/>
    <dgm:cxn modelId="{46A4948A-3058-44C1-B109-DBC416FF84BB}" type="presOf" srcId="{F83AB2D0-9DAF-4088-8BEF-278C165C249F}" destId="{8C6BD9AD-20CD-4B05-9647-796C15DBC5F3}" srcOrd="0" destOrd="0" presId="urn:microsoft.com/office/officeart/2018/2/layout/IconVerticalSolidList"/>
    <dgm:cxn modelId="{673DDA8B-A3A6-40C7-9202-BD823BF6F48B}" srcId="{63071B8C-9E06-43EC-BB0D-732FAD646E3B}" destId="{25028125-958B-4613-AD61-AF1A36FAC783}" srcOrd="1" destOrd="0" parTransId="{C37F16EA-EE38-42E5-A4DF-007F221F9674}" sibTransId="{69CF70EC-77B4-4C9C-831F-66C9B778880B}"/>
    <dgm:cxn modelId="{BB38FFA9-8921-482D-9860-71EF9ADF0C62}" type="presOf" srcId="{25028125-958B-4613-AD61-AF1A36FAC783}" destId="{FC6C982A-C9E5-4C80-BD22-C5021DA3F798}" srcOrd="0" destOrd="0" presId="urn:microsoft.com/office/officeart/2018/2/layout/IconVerticalSolidList"/>
    <dgm:cxn modelId="{1D1E4AD9-EB27-4CAD-AE96-693EDFBA31FA}" srcId="{63071B8C-9E06-43EC-BB0D-732FAD646E3B}" destId="{2590649D-397D-4B67-8523-93A0F4613AB5}" srcOrd="0" destOrd="0" parTransId="{14B18B07-A91D-43A3-8F15-BDFA7F8F47AB}" sibTransId="{DE5BB38F-2C31-4A2E-88C0-2C56BD8E2BD6}"/>
    <dgm:cxn modelId="{3BE0D8F6-2624-419B-ADB0-B48BE040FFA7}" srcId="{63071B8C-9E06-43EC-BB0D-732FAD646E3B}" destId="{F83AB2D0-9DAF-4088-8BEF-278C165C249F}" srcOrd="2" destOrd="0" parTransId="{87E01CD2-C312-481A-ABDA-5EE30EF0F472}" sibTransId="{C49D0AE4-F612-41E1-8DEE-626921AF9ACD}"/>
    <dgm:cxn modelId="{9F9F9DD5-8959-4906-852C-24F5EEEE8955}" type="presParOf" srcId="{EFDC29FC-A588-4FF4-9861-BDBEEEFBB0CB}" destId="{F6C0C4A8-5588-48B9-9579-1F135AB6A852}" srcOrd="0" destOrd="0" presId="urn:microsoft.com/office/officeart/2018/2/layout/IconVerticalSolidList"/>
    <dgm:cxn modelId="{BE7B5BA1-6E4D-4471-A74C-5F8B4BFE396A}" type="presParOf" srcId="{F6C0C4A8-5588-48B9-9579-1F135AB6A852}" destId="{F31132F6-5B65-4A47-A886-CEA6BA911C8E}" srcOrd="0" destOrd="0" presId="urn:microsoft.com/office/officeart/2018/2/layout/IconVerticalSolidList"/>
    <dgm:cxn modelId="{4C8D6274-1375-4546-9215-A1B9B0E6D3E9}" type="presParOf" srcId="{F6C0C4A8-5588-48B9-9579-1F135AB6A852}" destId="{A9F8A714-CB24-425F-BFF2-B6EC22B68E7E}" srcOrd="1" destOrd="0" presId="urn:microsoft.com/office/officeart/2018/2/layout/IconVerticalSolidList"/>
    <dgm:cxn modelId="{80A34CAB-4689-471A-B588-1CDE07F47DB9}" type="presParOf" srcId="{F6C0C4A8-5588-48B9-9579-1F135AB6A852}" destId="{F4403DF4-5059-4CF6-BF34-ABCFBE654D73}" srcOrd="2" destOrd="0" presId="urn:microsoft.com/office/officeart/2018/2/layout/IconVerticalSolidList"/>
    <dgm:cxn modelId="{B7E62775-E64B-4C39-861D-563756C565E8}" type="presParOf" srcId="{F6C0C4A8-5588-48B9-9579-1F135AB6A852}" destId="{F988B007-7112-4409-B505-3193759D804F}" srcOrd="3" destOrd="0" presId="urn:microsoft.com/office/officeart/2018/2/layout/IconVerticalSolidList"/>
    <dgm:cxn modelId="{F8E9245A-3072-4D83-807C-6569754B3BA6}" type="presParOf" srcId="{EFDC29FC-A588-4FF4-9861-BDBEEEFBB0CB}" destId="{5CF2C4CE-E759-48CB-95B7-7A1A72BE1246}" srcOrd="1" destOrd="0" presId="urn:microsoft.com/office/officeart/2018/2/layout/IconVerticalSolidList"/>
    <dgm:cxn modelId="{654616FF-DC43-4D27-AEFD-70CAFFF55531}" type="presParOf" srcId="{EFDC29FC-A588-4FF4-9861-BDBEEEFBB0CB}" destId="{1775F7E7-541A-41C3-8CCA-473280EA0441}" srcOrd="2" destOrd="0" presId="urn:microsoft.com/office/officeart/2018/2/layout/IconVerticalSolidList"/>
    <dgm:cxn modelId="{93F3C68D-ED23-4D5F-9C5A-ED213DCF76AD}" type="presParOf" srcId="{1775F7E7-541A-41C3-8CCA-473280EA0441}" destId="{5EE7157C-7044-4FCB-BBDB-B3D3456F22CD}" srcOrd="0" destOrd="0" presId="urn:microsoft.com/office/officeart/2018/2/layout/IconVerticalSolidList"/>
    <dgm:cxn modelId="{EEEA5C1E-BAA7-437F-A865-811E01EB416D}" type="presParOf" srcId="{1775F7E7-541A-41C3-8CCA-473280EA0441}" destId="{5D2560B7-D60B-44AD-8A96-1807BC76D95A}" srcOrd="1" destOrd="0" presId="urn:microsoft.com/office/officeart/2018/2/layout/IconVerticalSolidList"/>
    <dgm:cxn modelId="{EE53F6AC-9ACC-4667-A68E-8B93B82051C0}" type="presParOf" srcId="{1775F7E7-541A-41C3-8CCA-473280EA0441}" destId="{5347CC80-27D6-43D7-9229-A6F1EAAEDD8C}" srcOrd="2" destOrd="0" presId="urn:microsoft.com/office/officeart/2018/2/layout/IconVerticalSolidList"/>
    <dgm:cxn modelId="{B85DAB34-B2FB-4714-B67D-B30E1C7F65EB}" type="presParOf" srcId="{1775F7E7-541A-41C3-8CCA-473280EA0441}" destId="{FC6C982A-C9E5-4C80-BD22-C5021DA3F798}" srcOrd="3" destOrd="0" presId="urn:microsoft.com/office/officeart/2018/2/layout/IconVerticalSolidList"/>
    <dgm:cxn modelId="{1ECEC446-8638-4D24-8E9C-B631230ED7F5}" type="presParOf" srcId="{EFDC29FC-A588-4FF4-9861-BDBEEEFBB0CB}" destId="{1135A2C3-9BA0-4023-A29A-5066BBAFC5EF}" srcOrd="3" destOrd="0" presId="urn:microsoft.com/office/officeart/2018/2/layout/IconVerticalSolidList"/>
    <dgm:cxn modelId="{FC078E64-F4A6-4F1B-8CE7-43A3D486637C}" type="presParOf" srcId="{EFDC29FC-A588-4FF4-9861-BDBEEEFBB0CB}" destId="{E3685513-6A7E-4EFB-B864-364091F9F20F}" srcOrd="4" destOrd="0" presId="urn:microsoft.com/office/officeart/2018/2/layout/IconVerticalSolidList"/>
    <dgm:cxn modelId="{D7BA2F88-AF13-4D89-B6D4-EF884F19B644}" type="presParOf" srcId="{E3685513-6A7E-4EFB-B864-364091F9F20F}" destId="{14750C6F-31F5-42E6-8CE1-494B545D5444}" srcOrd="0" destOrd="0" presId="urn:microsoft.com/office/officeart/2018/2/layout/IconVerticalSolidList"/>
    <dgm:cxn modelId="{BCBC3658-9710-42EB-99C2-1303CB1DC77A}" type="presParOf" srcId="{E3685513-6A7E-4EFB-B864-364091F9F20F}" destId="{7D9B54E4-E1E2-42A6-9968-0B27EACAEF3C}" srcOrd="1" destOrd="0" presId="urn:microsoft.com/office/officeart/2018/2/layout/IconVerticalSolidList"/>
    <dgm:cxn modelId="{BB220571-85D7-4CA8-9E32-9E63B41F3178}" type="presParOf" srcId="{E3685513-6A7E-4EFB-B864-364091F9F20F}" destId="{3DF15FEA-8FD6-4C81-AF60-A42148F01ECF}" srcOrd="2" destOrd="0" presId="urn:microsoft.com/office/officeart/2018/2/layout/IconVerticalSolidList"/>
    <dgm:cxn modelId="{19F203BF-0A5C-472F-B270-C086B2F21FAE}" type="presParOf" srcId="{E3685513-6A7E-4EFB-B864-364091F9F20F}" destId="{8C6BD9AD-20CD-4B05-9647-796C15DBC5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C7910-1DCF-43E2-88EC-C0615E20802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F45721C-6E7C-4D46-BDF9-637753459F1A}">
      <dgm:prSet phldrT="[Texto]"/>
      <dgm:spPr/>
      <dgm:t>
        <a:bodyPr/>
        <a:lstStyle/>
        <a:p>
          <a:r>
            <a:rPr lang="es-ES" dirty="0"/>
            <a:t>Sensores</a:t>
          </a:r>
        </a:p>
      </dgm:t>
    </dgm:pt>
    <dgm:pt modelId="{A093BD02-E7D4-4CFC-8504-6F1784A67782}" type="parTrans" cxnId="{9210972D-64F1-42B8-ADEF-F6611C7E904F}">
      <dgm:prSet/>
      <dgm:spPr/>
      <dgm:t>
        <a:bodyPr/>
        <a:lstStyle/>
        <a:p>
          <a:endParaRPr lang="es-ES"/>
        </a:p>
      </dgm:t>
    </dgm:pt>
    <dgm:pt modelId="{ABD2F673-6393-48A1-9BE3-B1535088ECF4}" type="sibTrans" cxnId="{9210972D-64F1-42B8-ADEF-F6611C7E904F}">
      <dgm:prSet/>
      <dgm:spPr/>
      <dgm:t>
        <a:bodyPr/>
        <a:lstStyle/>
        <a:p>
          <a:endParaRPr lang="es-ES"/>
        </a:p>
      </dgm:t>
    </dgm:pt>
    <dgm:pt modelId="{618D0BB3-CE19-433E-8653-0BC59741511A}">
      <dgm:prSet phldrT="[Texto]"/>
      <dgm:spPr/>
      <dgm:t>
        <a:bodyPr/>
        <a:lstStyle/>
        <a:p>
          <a:r>
            <a:rPr lang="es-ES" dirty="0"/>
            <a:t>Micrófonos</a:t>
          </a:r>
        </a:p>
      </dgm:t>
    </dgm:pt>
    <dgm:pt modelId="{CD8E974C-AC1D-45E6-A050-3B066315299A}" type="parTrans" cxnId="{4E7FC360-9275-4E1E-98A4-A52E6B0A71CD}">
      <dgm:prSet/>
      <dgm:spPr/>
      <dgm:t>
        <a:bodyPr/>
        <a:lstStyle/>
        <a:p>
          <a:endParaRPr lang="es-ES"/>
        </a:p>
      </dgm:t>
    </dgm:pt>
    <dgm:pt modelId="{1F642428-2BBD-4015-BA01-5A582DB8B12F}" type="sibTrans" cxnId="{4E7FC360-9275-4E1E-98A4-A52E6B0A71CD}">
      <dgm:prSet/>
      <dgm:spPr/>
      <dgm:t>
        <a:bodyPr/>
        <a:lstStyle/>
        <a:p>
          <a:endParaRPr lang="es-ES"/>
        </a:p>
      </dgm:t>
    </dgm:pt>
    <dgm:pt modelId="{087572AF-5DA4-4DA1-8EFB-B3FC5C7CBDBB}">
      <dgm:prSet phldrT="[Texto]"/>
      <dgm:spPr/>
      <dgm:t>
        <a:bodyPr/>
        <a:lstStyle/>
        <a:p>
          <a:r>
            <a:rPr lang="es-ES" dirty="0" err="1"/>
            <a:t>Arduino</a:t>
          </a:r>
          <a:endParaRPr lang="es-ES" dirty="0"/>
        </a:p>
      </dgm:t>
    </dgm:pt>
    <dgm:pt modelId="{9F166389-E97A-4B27-A01B-7B6BBB78F760}" type="parTrans" cxnId="{37E8307F-1C72-4CFB-8861-A0552E10D981}">
      <dgm:prSet/>
      <dgm:spPr/>
      <dgm:t>
        <a:bodyPr/>
        <a:lstStyle/>
        <a:p>
          <a:endParaRPr lang="es-ES"/>
        </a:p>
      </dgm:t>
    </dgm:pt>
    <dgm:pt modelId="{0FC70354-04FA-4ED5-B6AF-9E74D980027F}" type="sibTrans" cxnId="{37E8307F-1C72-4CFB-8861-A0552E10D981}">
      <dgm:prSet/>
      <dgm:spPr/>
      <dgm:t>
        <a:bodyPr/>
        <a:lstStyle/>
        <a:p>
          <a:endParaRPr lang="es-ES"/>
        </a:p>
      </dgm:t>
    </dgm:pt>
    <dgm:pt modelId="{1FBCB72A-116F-4979-B368-B267E219800A}">
      <dgm:prSet phldrT="[Texto]"/>
      <dgm:spPr/>
      <dgm:t>
        <a:bodyPr/>
        <a:lstStyle/>
        <a:p>
          <a:r>
            <a:rPr lang="es-ES" dirty="0"/>
            <a:t>Actuadores</a:t>
          </a:r>
        </a:p>
      </dgm:t>
    </dgm:pt>
    <dgm:pt modelId="{63760EE4-3C29-4F84-A9C6-BE8AC515EC2F}" type="parTrans" cxnId="{C854B280-65A1-4B55-A3C8-0E7FC846CC5F}">
      <dgm:prSet/>
      <dgm:spPr/>
      <dgm:t>
        <a:bodyPr/>
        <a:lstStyle/>
        <a:p>
          <a:endParaRPr lang="es-ES"/>
        </a:p>
      </dgm:t>
    </dgm:pt>
    <dgm:pt modelId="{4C10CA8B-B184-4EFD-A11E-E442005912A7}" type="sibTrans" cxnId="{C854B280-65A1-4B55-A3C8-0E7FC846CC5F}">
      <dgm:prSet/>
      <dgm:spPr/>
      <dgm:t>
        <a:bodyPr/>
        <a:lstStyle/>
        <a:p>
          <a:endParaRPr lang="es-ES"/>
        </a:p>
      </dgm:t>
    </dgm:pt>
    <dgm:pt modelId="{C6C8C202-73B2-4B71-A144-120D4E5F0898}">
      <dgm:prSet phldrT="[Texto]"/>
      <dgm:spPr/>
      <dgm:t>
        <a:bodyPr/>
        <a:lstStyle/>
        <a:p>
          <a:r>
            <a:rPr lang="es-ES" dirty="0" err="1"/>
            <a:t>LEDs</a:t>
          </a:r>
          <a:endParaRPr lang="es-ES" dirty="0"/>
        </a:p>
      </dgm:t>
    </dgm:pt>
    <dgm:pt modelId="{C09959AB-7C28-4569-9CCF-A61C6B2B3DB8}" type="parTrans" cxnId="{5FEE7816-5883-42AB-8B4A-C1F7A44634B7}">
      <dgm:prSet/>
      <dgm:spPr/>
      <dgm:t>
        <a:bodyPr/>
        <a:lstStyle/>
        <a:p>
          <a:endParaRPr lang="es-ES"/>
        </a:p>
      </dgm:t>
    </dgm:pt>
    <dgm:pt modelId="{6CCE9F9F-EE28-41EC-8EAD-8DAEE9EB274C}" type="sibTrans" cxnId="{5FEE7816-5883-42AB-8B4A-C1F7A44634B7}">
      <dgm:prSet/>
      <dgm:spPr/>
      <dgm:t>
        <a:bodyPr/>
        <a:lstStyle/>
        <a:p>
          <a:endParaRPr lang="es-ES"/>
        </a:p>
      </dgm:t>
    </dgm:pt>
    <dgm:pt modelId="{909B6C65-B8A1-4F32-B329-78D21F9712B3}">
      <dgm:prSet phldrT="[Texto]"/>
      <dgm:spPr/>
      <dgm:t>
        <a:bodyPr/>
        <a:lstStyle/>
        <a:p>
          <a:r>
            <a:rPr lang="es-ES" dirty="0"/>
            <a:t>Motores</a:t>
          </a:r>
        </a:p>
      </dgm:t>
    </dgm:pt>
    <dgm:pt modelId="{44FFD45E-A569-4EB0-A01E-39BEEE26C47C}" type="parTrans" cxnId="{E3D9C721-73E7-4E12-BEE0-A88E4201D7A4}">
      <dgm:prSet/>
      <dgm:spPr/>
      <dgm:t>
        <a:bodyPr/>
        <a:lstStyle/>
        <a:p>
          <a:endParaRPr lang="es-ES"/>
        </a:p>
      </dgm:t>
    </dgm:pt>
    <dgm:pt modelId="{7212D65D-A571-4C7F-9995-4A93A559A316}" type="sibTrans" cxnId="{E3D9C721-73E7-4E12-BEE0-A88E4201D7A4}">
      <dgm:prSet/>
      <dgm:spPr/>
      <dgm:t>
        <a:bodyPr/>
        <a:lstStyle/>
        <a:p>
          <a:endParaRPr lang="es-ES"/>
        </a:p>
      </dgm:t>
    </dgm:pt>
    <dgm:pt modelId="{3487B400-35F4-419C-899B-A663457A3128}">
      <dgm:prSet phldrT="[Texto]"/>
      <dgm:spPr/>
      <dgm:t>
        <a:bodyPr/>
        <a:lstStyle/>
        <a:p>
          <a:r>
            <a:rPr lang="es-ES" dirty="0" err="1"/>
            <a:t>Buzzer</a:t>
          </a:r>
          <a:endParaRPr lang="es-ES" dirty="0"/>
        </a:p>
      </dgm:t>
    </dgm:pt>
    <dgm:pt modelId="{D47E6020-80BB-4E0C-B632-92813EB5CB4A}" type="parTrans" cxnId="{B4648914-C6C0-4EE7-BF0D-C79A845CBBC9}">
      <dgm:prSet/>
      <dgm:spPr/>
      <dgm:t>
        <a:bodyPr/>
        <a:lstStyle/>
        <a:p>
          <a:endParaRPr lang="es-ES"/>
        </a:p>
      </dgm:t>
    </dgm:pt>
    <dgm:pt modelId="{4D6F2E17-ABE0-49E0-B151-BD536AB70F41}" type="sibTrans" cxnId="{B4648914-C6C0-4EE7-BF0D-C79A845CBBC9}">
      <dgm:prSet/>
      <dgm:spPr/>
      <dgm:t>
        <a:bodyPr/>
        <a:lstStyle/>
        <a:p>
          <a:endParaRPr lang="es-ES"/>
        </a:p>
      </dgm:t>
    </dgm:pt>
    <dgm:pt modelId="{3A9FA48C-FA1A-4746-A93C-1C914A79B9D1}">
      <dgm:prSet phldrT="[Texto]"/>
      <dgm:spPr/>
      <dgm:t>
        <a:bodyPr/>
        <a:lstStyle/>
        <a:p>
          <a:r>
            <a:rPr lang="es-ES" dirty="0"/>
            <a:t>Ultrasonido</a:t>
          </a:r>
        </a:p>
      </dgm:t>
    </dgm:pt>
    <dgm:pt modelId="{C09BFDDB-FCDE-445E-A52B-883C77379D23}" type="parTrans" cxnId="{4B1DC308-AD18-4724-9ED2-43805752FC89}">
      <dgm:prSet/>
      <dgm:spPr/>
      <dgm:t>
        <a:bodyPr/>
        <a:lstStyle/>
        <a:p>
          <a:endParaRPr lang="es-ES"/>
        </a:p>
      </dgm:t>
    </dgm:pt>
    <dgm:pt modelId="{FB80FD45-3FC7-4A14-9538-BAB9BCFF0601}" type="sibTrans" cxnId="{4B1DC308-AD18-4724-9ED2-43805752FC89}">
      <dgm:prSet/>
      <dgm:spPr/>
      <dgm:t>
        <a:bodyPr/>
        <a:lstStyle/>
        <a:p>
          <a:endParaRPr lang="es-ES"/>
        </a:p>
      </dgm:t>
    </dgm:pt>
    <dgm:pt modelId="{73A17ABC-D2C6-4220-A8BF-F2679FD1033F}">
      <dgm:prSet phldrT="[Texto]"/>
      <dgm:spPr/>
      <dgm:t>
        <a:bodyPr/>
        <a:lstStyle/>
        <a:p>
          <a:r>
            <a:rPr lang="es-ES" dirty="0"/>
            <a:t>Laser</a:t>
          </a:r>
        </a:p>
      </dgm:t>
    </dgm:pt>
    <dgm:pt modelId="{CDDEFDBA-2153-420E-B430-A90592EFD831}" type="parTrans" cxnId="{B607B680-AB3E-481A-9C0E-D65F5235EFE4}">
      <dgm:prSet/>
      <dgm:spPr/>
      <dgm:t>
        <a:bodyPr/>
        <a:lstStyle/>
        <a:p>
          <a:endParaRPr lang="es-ES"/>
        </a:p>
      </dgm:t>
    </dgm:pt>
    <dgm:pt modelId="{60145F1D-4AC0-4D41-BFAE-AFFBE99D51BE}" type="sibTrans" cxnId="{B607B680-AB3E-481A-9C0E-D65F5235EFE4}">
      <dgm:prSet/>
      <dgm:spPr/>
      <dgm:t>
        <a:bodyPr/>
        <a:lstStyle/>
        <a:p>
          <a:endParaRPr lang="es-ES"/>
        </a:p>
      </dgm:t>
    </dgm:pt>
    <dgm:pt modelId="{F8F827AE-A5E0-48B1-8D68-4AF6CE7BDFA8}">
      <dgm:prSet phldrT="[Texto]"/>
      <dgm:spPr/>
      <dgm:t>
        <a:bodyPr/>
        <a:lstStyle/>
        <a:p>
          <a:r>
            <a:rPr lang="es-ES" dirty="0"/>
            <a:t>Sensor de humedad</a:t>
          </a:r>
        </a:p>
      </dgm:t>
    </dgm:pt>
    <dgm:pt modelId="{BDFFF402-1027-4B50-AF97-0CC662CA07BE}" type="parTrans" cxnId="{BA28EB70-C9D9-4EF8-A3DA-C75FF9E610C8}">
      <dgm:prSet/>
      <dgm:spPr/>
      <dgm:t>
        <a:bodyPr/>
        <a:lstStyle/>
        <a:p>
          <a:endParaRPr lang="es-ES"/>
        </a:p>
      </dgm:t>
    </dgm:pt>
    <dgm:pt modelId="{E7D28E3D-D7BE-48DC-AA0D-7DE766C3B0A2}" type="sibTrans" cxnId="{BA28EB70-C9D9-4EF8-A3DA-C75FF9E610C8}">
      <dgm:prSet/>
      <dgm:spPr/>
      <dgm:t>
        <a:bodyPr/>
        <a:lstStyle/>
        <a:p>
          <a:endParaRPr lang="es-ES"/>
        </a:p>
      </dgm:t>
    </dgm:pt>
    <dgm:pt modelId="{9307223F-B2C4-4D11-9388-BF9973BBED0F}" type="pres">
      <dgm:prSet presAssocID="{A1AC7910-1DCF-43E2-88EC-C0615E208022}" presName="Name0" presStyleCnt="0">
        <dgm:presLayoutVars>
          <dgm:dir/>
          <dgm:animLvl val="lvl"/>
          <dgm:resizeHandles val="exact"/>
        </dgm:presLayoutVars>
      </dgm:prSet>
      <dgm:spPr/>
    </dgm:pt>
    <dgm:pt modelId="{85ABC03C-F258-48D0-9689-CF29C6BAA140}" type="pres">
      <dgm:prSet presAssocID="{A1AC7910-1DCF-43E2-88EC-C0615E208022}" presName="tSp" presStyleCnt="0"/>
      <dgm:spPr/>
    </dgm:pt>
    <dgm:pt modelId="{77A27D87-4F92-4A40-862F-6F2C06BC2A53}" type="pres">
      <dgm:prSet presAssocID="{A1AC7910-1DCF-43E2-88EC-C0615E208022}" presName="bSp" presStyleCnt="0"/>
      <dgm:spPr/>
    </dgm:pt>
    <dgm:pt modelId="{B0EF6008-202C-4C80-96AC-FABE27296C1A}" type="pres">
      <dgm:prSet presAssocID="{A1AC7910-1DCF-43E2-88EC-C0615E208022}" presName="process" presStyleCnt="0"/>
      <dgm:spPr/>
    </dgm:pt>
    <dgm:pt modelId="{170847DE-57DB-4B23-BDBF-68411FAB4249}" type="pres">
      <dgm:prSet presAssocID="{DF45721C-6E7C-4D46-BDF9-637753459F1A}" presName="composite1" presStyleCnt="0"/>
      <dgm:spPr/>
    </dgm:pt>
    <dgm:pt modelId="{F3909033-DCF4-42FE-AE16-517A5A2DDAAA}" type="pres">
      <dgm:prSet presAssocID="{DF45721C-6E7C-4D46-BDF9-637753459F1A}" presName="dummyNode1" presStyleLbl="node1" presStyleIdx="0" presStyleCnt="3"/>
      <dgm:spPr/>
    </dgm:pt>
    <dgm:pt modelId="{E5965EF7-509A-42F0-914E-D0A4DF7967F0}" type="pres">
      <dgm:prSet presAssocID="{DF45721C-6E7C-4D46-BDF9-637753459F1A}" presName="childNode1" presStyleLbl="bgAcc1" presStyleIdx="0" presStyleCnt="3">
        <dgm:presLayoutVars>
          <dgm:bulletEnabled val="1"/>
        </dgm:presLayoutVars>
      </dgm:prSet>
      <dgm:spPr/>
    </dgm:pt>
    <dgm:pt modelId="{81F160F0-0CB4-4F3A-BBCE-0983BEDCF58E}" type="pres">
      <dgm:prSet presAssocID="{DF45721C-6E7C-4D46-BDF9-637753459F1A}" presName="childNode1tx" presStyleLbl="bgAcc1" presStyleIdx="0" presStyleCnt="3">
        <dgm:presLayoutVars>
          <dgm:bulletEnabled val="1"/>
        </dgm:presLayoutVars>
      </dgm:prSet>
      <dgm:spPr/>
    </dgm:pt>
    <dgm:pt modelId="{237D7C98-EA36-41E1-A22B-AD3915DA69FE}" type="pres">
      <dgm:prSet presAssocID="{DF45721C-6E7C-4D46-BDF9-637753459F1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5F2455C-0B2E-45C8-B08D-A7ABF632C725}" type="pres">
      <dgm:prSet presAssocID="{DF45721C-6E7C-4D46-BDF9-637753459F1A}" presName="connSite1" presStyleCnt="0"/>
      <dgm:spPr/>
    </dgm:pt>
    <dgm:pt modelId="{D00530C3-429B-4196-8FCA-338068EC681D}" type="pres">
      <dgm:prSet presAssocID="{ABD2F673-6393-48A1-9BE3-B1535088ECF4}" presName="Name9" presStyleLbl="sibTrans2D1" presStyleIdx="0" presStyleCnt="2"/>
      <dgm:spPr/>
    </dgm:pt>
    <dgm:pt modelId="{F82FD8AB-26DA-435A-A553-54388646C96C}" type="pres">
      <dgm:prSet presAssocID="{087572AF-5DA4-4DA1-8EFB-B3FC5C7CBDBB}" presName="composite2" presStyleCnt="0"/>
      <dgm:spPr/>
    </dgm:pt>
    <dgm:pt modelId="{99FF5C42-4157-4FC5-92BA-DDD9BA8CB40E}" type="pres">
      <dgm:prSet presAssocID="{087572AF-5DA4-4DA1-8EFB-B3FC5C7CBDBB}" presName="dummyNode2" presStyleLbl="node1" presStyleIdx="0" presStyleCnt="3"/>
      <dgm:spPr/>
    </dgm:pt>
    <dgm:pt modelId="{CB065A49-AD2C-4842-851C-CBEC5FD049E3}" type="pres">
      <dgm:prSet presAssocID="{087572AF-5DA4-4DA1-8EFB-B3FC5C7CBDBB}" presName="childNode2" presStyleLbl="bgAcc1" presStyleIdx="1" presStyleCnt="3">
        <dgm:presLayoutVars>
          <dgm:bulletEnabled val="1"/>
        </dgm:presLayoutVars>
      </dgm:prSet>
      <dgm:spPr/>
    </dgm:pt>
    <dgm:pt modelId="{20CD85C5-F6F9-49C1-A243-E040ED78D53F}" type="pres">
      <dgm:prSet presAssocID="{087572AF-5DA4-4DA1-8EFB-B3FC5C7CBDBB}" presName="childNode2tx" presStyleLbl="bgAcc1" presStyleIdx="1" presStyleCnt="3">
        <dgm:presLayoutVars>
          <dgm:bulletEnabled val="1"/>
        </dgm:presLayoutVars>
      </dgm:prSet>
      <dgm:spPr/>
    </dgm:pt>
    <dgm:pt modelId="{9B4CFFBB-29FF-44F9-97BE-DB6E29B80BF7}" type="pres">
      <dgm:prSet presAssocID="{087572AF-5DA4-4DA1-8EFB-B3FC5C7CBDBB}" presName="parentNode2" presStyleLbl="node1" presStyleIdx="1" presStyleCnt="3" custLinFactY="14864" custLinFactNeighborX="-16269" custLinFactNeighborY="100000">
        <dgm:presLayoutVars>
          <dgm:chMax val="0"/>
          <dgm:bulletEnabled val="1"/>
        </dgm:presLayoutVars>
      </dgm:prSet>
      <dgm:spPr/>
    </dgm:pt>
    <dgm:pt modelId="{1D520E7A-6B32-489C-A9C8-34F8DD4D1ACA}" type="pres">
      <dgm:prSet presAssocID="{087572AF-5DA4-4DA1-8EFB-B3FC5C7CBDBB}" presName="connSite2" presStyleCnt="0"/>
      <dgm:spPr/>
    </dgm:pt>
    <dgm:pt modelId="{49F9850E-51AD-4EAC-B075-A438C2992793}" type="pres">
      <dgm:prSet presAssocID="{0FC70354-04FA-4ED5-B6AF-9E74D980027F}" presName="Name18" presStyleLbl="sibTrans2D1" presStyleIdx="1" presStyleCnt="2" custScaleX="89152" custScaleY="97689" custLinFactNeighborX="-9184" custLinFactNeighborY="-65"/>
      <dgm:spPr/>
    </dgm:pt>
    <dgm:pt modelId="{7B0C3F24-7F88-4898-9B33-85492F44BB71}" type="pres">
      <dgm:prSet presAssocID="{1FBCB72A-116F-4979-B368-B267E219800A}" presName="composite1" presStyleCnt="0"/>
      <dgm:spPr/>
    </dgm:pt>
    <dgm:pt modelId="{D00A7738-40FC-4E51-B87B-B15B87D7A965}" type="pres">
      <dgm:prSet presAssocID="{1FBCB72A-116F-4979-B368-B267E219800A}" presName="dummyNode1" presStyleLbl="node1" presStyleIdx="1" presStyleCnt="3"/>
      <dgm:spPr/>
    </dgm:pt>
    <dgm:pt modelId="{219139B2-D8AC-4686-9BFD-9A529D467454}" type="pres">
      <dgm:prSet presAssocID="{1FBCB72A-116F-4979-B368-B267E219800A}" presName="childNode1" presStyleLbl="bgAcc1" presStyleIdx="2" presStyleCnt="3">
        <dgm:presLayoutVars>
          <dgm:bulletEnabled val="1"/>
        </dgm:presLayoutVars>
      </dgm:prSet>
      <dgm:spPr/>
    </dgm:pt>
    <dgm:pt modelId="{F8D5E899-6BBD-4170-9436-0EF77E7E9B86}" type="pres">
      <dgm:prSet presAssocID="{1FBCB72A-116F-4979-B368-B267E219800A}" presName="childNode1tx" presStyleLbl="bgAcc1" presStyleIdx="2" presStyleCnt="3">
        <dgm:presLayoutVars>
          <dgm:bulletEnabled val="1"/>
        </dgm:presLayoutVars>
      </dgm:prSet>
      <dgm:spPr/>
    </dgm:pt>
    <dgm:pt modelId="{B195E6CB-BC38-42E2-B255-033F684230BF}" type="pres">
      <dgm:prSet presAssocID="{1FBCB72A-116F-4979-B368-B267E219800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3699C4D-0CD4-42DC-8CF5-228B39AF2FD9}" type="pres">
      <dgm:prSet presAssocID="{1FBCB72A-116F-4979-B368-B267E219800A}" presName="connSite1" presStyleCnt="0"/>
      <dgm:spPr/>
    </dgm:pt>
  </dgm:ptLst>
  <dgm:cxnLst>
    <dgm:cxn modelId="{E9F27307-AE70-4C6E-BA6D-D15C5A9DCDF3}" type="presOf" srcId="{618D0BB3-CE19-433E-8653-0BC59741511A}" destId="{81F160F0-0CB4-4F3A-BBCE-0983BEDCF58E}" srcOrd="1" destOrd="0" presId="urn:microsoft.com/office/officeart/2005/8/layout/hProcess4"/>
    <dgm:cxn modelId="{4B1DC308-AD18-4724-9ED2-43805752FC89}" srcId="{DF45721C-6E7C-4D46-BDF9-637753459F1A}" destId="{3A9FA48C-FA1A-4746-A93C-1C914A79B9D1}" srcOrd="1" destOrd="0" parTransId="{C09BFDDB-FCDE-445E-A52B-883C77379D23}" sibTransId="{FB80FD45-3FC7-4A14-9538-BAB9BCFF0601}"/>
    <dgm:cxn modelId="{3D96D710-FC9B-4849-BCCD-6B9964EEDA14}" type="presOf" srcId="{618D0BB3-CE19-433E-8653-0BC59741511A}" destId="{E5965EF7-509A-42F0-914E-D0A4DF7967F0}" srcOrd="0" destOrd="0" presId="urn:microsoft.com/office/officeart/2005/8/layout/hProcess4"/>
    <dgm:cxn modelId="{B4648914-C6C0-4EE7-BF0D-C79A845CBBC9}" srcId="{1FBCB72A-116F-4979-B368-B267E219800A}" destId="{3487B400-35F4-419C-899B-A663457A3128}" srcOrd="2" destOrd="0" parTransId="{D47E6020-80BB-4E0C-B632-92813EB5CB4A}" sibTransId="{4D6F2E17-ABE0-49E0-B151-BD536AB70F41}"/>
    <dgm:cxn modelId="{5FEE7816-5883-42AB-8B4A-C1F7A44634B7}" srcId="{1FBCB72A-116F-4979-B368-B267E219800A}" destId="{C6C8C202-73B2-4B71-A144-120D4E5F0898}" srcOrd="0" destOrd="0" parTransId="{C09959AB-7C28-4569-9CCF-A61C6B2B3DB8}" sibTransId="{6CCE9F9F-EE28-41EC-8EAD-8DAEE9EB274C}"/>
    <dgm:cxn modelId="{A3759F20-BB33-4D1E-BA50-49208BA89AB1}" type="presOf" srcId="{DF45721C-6E7C-4D46-BDF9-637753459F1A}" destId="{237D7C98-EA36-41E1-A22B-AD3915DA69FE}" srcOrd="0" destOrd="0" presId="urn:microsoft.com/office/officeart/2005/8/layout/hProcess4"/>
    <dgm:cxn modelId="{A08F4321-F74A-45E6-82AD-E58F38C1B757}" type="presOf" srcId="{3A9FA48C-FA1A-4746-A93C-1C914A79B9D1}" destId="{E5965EF7-509A-42F0-914E-D0A4DF7967F0}" srcOrd="0" destOrd="1" presId="urn:microsoft.com/office/officeart/2005/8/layout/hProcess4"/>
    <dgm:cxn modelId="{E3D9C721-73E7-4E12-BEE0-A88E4201D7A4}" srcId="{1FBCB72A-116F-4979-B368-B267E219800A}" destId="{909B6C65-B8A1-4F32-B329-78D21F9712B3}" srcOrd="1" destOrd="0" parTransId="{44FFD45E-A569-4EB0-A01E-39BEEE26C47C}" sibTransId="{7212D65D-A571-4C7F-9995-4A93A559A316}"/>
    <dgm:cxn modelId="{9210972D-64F1-42B8-ADEF-F6611C7E904F}" srcId="{A1AC7910-1DCF-43E2-88EC-C0615E208022}" destId="{DF45721C-6E7C-4D46-BDF9-637753459F1A}" srcOrd="0" destOrd="0" parTransId="{A093BD02-E7D4-4CFC-8504-6F1784A67782}" sibTransId="{ABD2F673-6393-48A1-9BE3-B1535088ECF4}"/>
    <dgm:cxn modelId="{4E7FC360-9275-4E1E-98A4-A52E6B0A71CD}" srcId="{DF45721C-6E7C-4D46-BDF9-637753459F1A}" destId="{618D0BB3-CE19-433E-8653-0BC59741511A}" srcOrd="0" destOrd="0" parTransId="{CD8E974C-AC1D-45E6-A050-3B066315299A}" sibTransId="{1F642428-2BBD-4015-BA01-5A582DB8B12F}"/>
    <dgm:cxn modelId="{6E3E3661-48AC-432C-B9C6-50E1DAE5A9B2}" type="presOf" srcId="{73A17ABC-D2C6-4220-A8BF-F2679FD1033F}" destId="{F8D5E899-6BBD-4170-9436-0EF77E7E9B86}" srcOrd="1" destOrd="3" presId="urn:microsoft.com/office/officeart/2005/8/layout/hProcess4"/>
    <dgm:cxn modelId="{8C8E406F-8D15-4E87-9B52-013F34215B9C}" type="presOf" srcId="{3487B400-35F4-419C-899B-A663457A3128}" destId="{F8D5E899-6BBD-4170-9436-0EF77E7E9B86}" srcOrd="1" destOrd="2" presId="urn:microsoft.com/office/officeart/2005/8/layout/hProcess4"/>
    <dgm:cxn modelId="{BA28EB70-C9D9-4EF8-A3DA-C75FF9E610C8}" srcId="{DF45721C-6E7C-4D46-BDF9-637753459F1A}" destId="{F8F827AE-A5E0-48B1-8D68-4AF6CE7BDFA8}" srcOrd="2" destOrd="0" parTransId="{BDFFF402-1027-4B50-AF97-0CC662CA07BE}" sibTransId="{E7D28E3D-D7BE-48DC-AA0D-7DE766C3B0A2}"/>
    <dgm:cxn modelId="{4F7D5F71-7A88-4912-A56A-3FE5CC1009FE}" type="presOf" srcId="{909B6C65-B8A1-4F32-B329-78D21F9712B3}" destId="{F8D5E899-6BBD-4170-9436-0EF77E7E9B86}" srcOrd="1" destOrd="1" presId="urn:microsoft.com/office/officeart/2005/8/layout/hProcess4"/>
    <dgm:cxn modelId="{CFBF4D79-ABD7-43D0-9285-55FC9C2A9089}" type="presOf" srcId="{3A9FA48C-FA1A-4746-A93C-1C914A79B9D1}" destId="{81F160F0-0CB4-4F3A-BBCE-0983BEDCF58E}" srcOrd="1" destOrd="1" presId="urn:microsoft.com/office/officeart/2005/8/layout/hProcess4"/>
    <dgm:cxn modelId="{D798B05A-E68C-4035-BC83-284BB3C49720}" type="presOf" srcId="{73A17ABC-D2C6-4220-A8BF-F2679FD1033F}" destId="{219139B2-D8AC-4686-9BFD-9A529D467454}" srcOrd="0" destOrd="3" presId="urn:microsoft.com/office/officeart/2005/8/layout/hProcess4"/>
    <dgm:cxn modelId="{37E8307F-1C72-4CFB-8861-A0552E10D981}" srcId="{A1AC7910-1DCF-43E2-88EC-C0615E208022}" destId="{087572AF-5DA4-4DA1-8EFB-B3FC5C7CBDBB}" srcOrd="1" destOrd="0" parTransId="{9F166389-E97A-4B27-A01B-7B6BBB78F760}" sibTransId="{0FC70354-04FA-4ED5-B6AF-9E74D980027F}"/>
    <dgm:cxn modelId="{C854B280-65A1-4B55-A3C8-0E7FC846CC5F}" srcId="{A1AC7910-1DCF-43E2-88EC-C0615E208022}" destId="{1FBCB72A-116F-4979-B368-B267E219800A}" srcOrd="2" destOrd="0" parTransId="{63760EE4-3C29-4F84-A9C6-BE8AC515EC2F}" sibTransId="{4C10CA8B-B184-4EFD-A11E-E442005912A7}"/>
    <dgm:cxn modelId="{B607B680-AB3E-481A-9C0E-D65F5235EFE4}" srcId="{1FBCB72A-116F-4979-B368-B267E219800A}" destId="{73A17ABC-D2C6-4220-A8BF-F2679FD1033F}" srcOrd="3" destOrd="0" parTransId="{CDDEFDBA-2153-420E-B430-A90592EFD831}" sibTransId="{60145F1D-4AC0-4D41-BFAE-AFFBE99D51BE}"/>
    <dgm:cxn modelId="{44904A86-4A1F-4190-973C-175E8AAAAF59}" type="presOf" srcId="{F8F827AE-A5E0-48B1-8D68-4AF6CE7BDFA8}" destId="{81F160F0-0CB4-4F3A-BBCE-0983BEDCF58E}" srcOrd="1" destOrd="2" presId="urn:microsoft.com/office/officeart/2005/8/layout/hProcess4"/>
    <dgm:cxn modelId="{32FBA091-1875-4F8A-A408-7E003F6B49D4}" type="presOf" srcId="{909B6C65-B8A1-4F32-B329-78D21F9712B3}" destId="{219139B2-D8AC-4686-9BFD-9A529D467454}" srcOrd="0" destOrd="1" presId="urn:microsoft.com/office/officeart/2005/8/layout/hProcess4"/>
    <dgm:cxn modelId="{E1A42495-5A39-4DDA-BBB9-D19C72034F03}" type="presOf" srcId="{C6C8C202-73B2-4B71-A144-120D4E5F0898}" destId="{F8D5E899-6BBD-4170-9436-0EF77E7E9B86}" srcOrd="1" destOrd="0" presId="urn:microsoft.com/office/officeart/2005/8/layout/hProcess4"/>
    <dgm:cxn modelId="{5475399B-65C9-4070-9BF6-CAB40CC35D81}" type="presOf" srcId="{A1AC7910-1DCF-43E2-88EC-C0615E208022}" destId="{9307223F-B2C4-4D11-9388-BF9973BBED0F}" srcOrd="0" destOrd="0" presId="urn:microsoft.com/office/officeart/2005/8/layout/hProcess4"/>
    <dgm:cxn modelId="{1EE464A2-9E0B-4AE5-B7E3-2E6A7C2026E5}" type="presOf" srcId="{F8F827AE-A5E0-48B1-8D68-4AF6CE7BDFA8}" destId="{E5965EF7-509A-42F0-914E-D0A4DF7967F0}" srcOrd="0" destOrd="2" presId="urn:microsoft.com/office/officeart/2005/8/layout/hProcess4"/>
    <dgm:cxn modelId="{38BF89AD-08CA-41E9-8710-7BDCFAD110DF}" type="presOf" srcId="{ABD2F673-6393-48A1-9BE3-B1535088ECF4}" destId="{D00530C3-429B-4196-8FCA-338068EC681D}" srcOrd="0" destOrd="0" presId="urn:microsoft.com/office/officeart/2005/8/layout/hProcess4"/>
    <dgm:cxn modelId="{DDD067B8-4E8C-4CB0-A9EA-92D86446B3F2}" type="presOf" srcId="{087572AF-5DA4-4DA1-8EFB-B3FC5C7CBDBB}" destId="{9B4CFFBB-29FF-44F9-97BE-DB6E29B80BF7}" srcOrd="0" destOrd="0" presId="urn:microsoft.com/office/officeart/2005/8/layout/hProcess4"/>
    <dgm:cxn modelId="{9E2F8EDD-B4DB-4879-866A-87015896E94B}" type="presOf" srcId="{0FC70354-04FA-4ED5-B6AF-9E74D980027F}" destId="{49F9850E-51AD-4EAC-B075-A438C2992793}" srcOrd="0" destOrd="0" presId="urn:microsoft.com/office/officeart/2005/8/layout/hProcess4"/>
    <dgm:cxn modelId="{BFB378E6-3F37-49DA-B5C8-37A49887D40C}" type="presOf" srcId="{3487B400-35F4-419C-899B-A663457A3128}" destId="{219139B2-D8AC-4686-9BFD-9A529D467454}" srcOrd="0" destOrd="2" presId="urn:microsoft.com/office/officeart/2005/8/layout/hProcess4"/>
    <dgm:cxn modelId="{EC69ABF0-09F7-4DAA-876A-74F5BE2FE363}" type="presOf" srcId="{1FBCB72A-116F-4979-B368-B267E219800A}" destId="{B195E6CB-BC38-42E2-B255-033F684230BF}" srcOrd="0" destOrd="0" presId="urn:microsoft.com/office/officeart/2005/8/layout/hProcess4"/>
    <dgm:cxn modelId="{78E070F3-05DC-4709-90DE-E61FF2BDCA1A}" type="presOf" srcId="{C6C8C202-73B2-4B71-A144-120D4E5F0898}" destId="{219139B2-D8AC-4686-9BFD-9A529D467454}" srcOrd="0" destOrd="0" presId="urn:microsoft.com/office/officeart/2005/8/layout/hProcess4"/>
    <dgm:cxn modelId="{CC229B24-1F8F-4B07-B15B-88AAC8B39F03}" type="presParOf" srcId="{9307223F-B2C4-4D11-9388-BF9973BBED0F}" destId="{85ABC03C-F258-48D0-9689-CF29C6BAA140}" srcOrd="0" destOrd="0" presId="urn:microsoft.com/office/officeart/2005/8/layout/hProcess4"/>
    <dgm:cxn modelId="{B543D352-1F8D-4DF9-B1CC-0C4838210590}" type="presParOf" srcId="{9307223F-B2C4-4D11-9388-BF9973BBED0F}" destId="{77A27D87-4F92-4A40-862F-6F2C06BC2A53}" srcOrd="1" destOrd="0" presId="urn:microsoft.com/office/officeart/2005/8/layout/hProcess4"/>
    <dgm:cxn modelId="{FFF61DE7-3BA1-434E-B1CF-D3D3AB9AF0BE}" type="presParOf" srcId="{9307223F-B2C4-4D11-9388-BF9973BBED0F}" destId="{B0EF6008-202C-4C80-96AC-FABE27296C1A}" srcOrd="2" destOrd="0" presId="urn:microsoft.com/office/officeart/2005/8/layout/hProcess4"/>
    <dgm:cxn modelId="{24CD40E4-311B-4EE5-B0E9-B959CF898AE2}" type="presParOf" srcId="{B0EF6008-202C-4C80-96AC-FABE27296C1A}" destId="{170847DE-57DB-4B23-BDBF-68411FAB4249}" srcOrd="0" destOrd="0" presId="urn:microsoft.com/office/officeart/2005/8/layout/hProcess4"/>
    <dgm:cxn modelId="{7A376A14-83F2-4F99-AC47-819659C0EE0F}" type="presParOf" srcId="{170847DE-57DB-4B23-BDBF-68411FAB4249}" destId="{F3909033-DCF4-42FE-AE16-517A5A2DDAAA}" srcOrd="0" destOrd="0" presId="urn:microsoft.com/office/officeart/2005/8/layout/hProcess4"/>
    <dgm:cxn modelId="{B72D44A6-786C-4140-8D84-6D273CADBDBB}" type="presParOf" srcId="{170847DE-57DB-4B23-BDBF-68411FAB4249}" destId="{E5965EF7-509A-42F0-914E-D0A4DF7967F0}" srcOrd="1" destOrd="0" presId="urn:microsoft.com/office/officeart/2005/8/layout/hProcess4"/>
    <dgm:cxn modelId="{65192BF1-54A4-4BB1-98EA-58B0A2B71D79}" type="presParOf" srcId="{170847DE-57DB-4B23-BDBF-68411FAB4249}" destId="{81F160F0-0CB4-4F3A-BBCE-0983BEDCF58E}" srcOrd="2" destOrd="0" presId="urn:microsoft.com/office/officeart/2005/8/layout/hProcess4"/>
    <dgm:cxn modelId="{E0335097-67F7-4557-B7C8-EBD67F471FC9}" type="presParOf" srcId="{170847DE-57DB-4B23-BDBF-68411FAB4249}" destId="{237D7C98-EA36-41E1-A22B-AD3915DA69FE}" srcOrd="3" destOrd="0" presId="urn:microsoft.com/office/officeart/2005/8/layout/hProcess4"/>
    <dgm:cxn modelId="{EEA20365-014A-48D8-81C2-A40B97F22B87}" type="presParOf" srcId="{170847DE-57DB-4B23-BDBF-68411FAB4249}" destId="{B5F2455C-0B2E-45C8-B08D-A7ABF632C725}" srcOrd="4" destOrd="0" presId="urn:microsoft.com/office/officeart/2005/8/layout/hProcess4"/>
    <dgm:cxn modelId="{CB0B1ECC-2286-4098-97AB-96A200E9B298}" type="presParOf" srcId="{B0EF6008-202C-4C80-96AC-FABE27296C1A}" destId="{D00530C3-429B-4196-8FCA-338068EC681D}" srcOrd="1" destOrd="0" presId="urn:microsoft.com/office/officeart/2005/8/layout/hProcess4"/>
    <dgm:cxn modelId="{A30D0302-9972-4F8D-8D6D-89207242A61E}" type="presParOf" srcId="{B0EF6008-202C-4C80-96AC-FABE27296C1A}" destId="{F82FD8AB-26DA-435A-A553-54388646C96C}" srcOrd="2" destOrd="0" presId="urn:microsoft.com/office/officeart/2005/8/layout/hProcess4"/>
    <dgm:cxn modelId="{D95DC21D-65D7-417D-AE25-14A6E98D5E34}" type="presParOf" srcId="{F82FD8AB-26DA-435A-A553-54388646C96C}" destId="{99FF5C42-4157-4FC5-92BA-DDD9BA8CB40E}" srcOrd="0" destOrd="0" presId="urn:microsoft.com/office/officeart/2005/8/layout/hProcess4"/>
    <dgm:cxn modelId="{E42D6612-0091-40A1-9DD0-524ECAFA0AD5}" type="presParOf" srcId="{F82FD8AB-26DA-435A-A553-54388646C96C}" destId="{CB065A49-AD2C-4842-851C-CBEC5FD049E3}" srcOrd="1" destOrd="0" presId="urn:microsoft.com/office/officeart/2005/8/layout/hProcess4"/>
    <dgm:cxn modelId="{86A8C776-16EB-4D13-9EA7-7A0E1E0265AB}" type="presParOf" srcId="{F82FD8AB-26DA-435A-A553-54388646C96C}" destId="{20CD85C5-F6F9-49C1-A243-E040ED78D53F}" srcOrd="2" destOrd="0" presId="urn:microsoft.com/office/officeart/2005/8/layout/hProcess4"/>
    <dgm:cxn modelId="{BAE5248E-5DF5-435F-A89F-C98116AEF1F6}" type="presParOf" srcId="{F82FD8AB-26DA-435A-A553-54388646C96C}" destId="{9B4CFFBB-29FF-44F9-97BE-DB6E29B80BF7}" srcOrd="3" destOrd="0" presId="urn:microsoft.com/office/officeart/2005/8/layout/hProcess4"/>
    <dgm:cxn modelId="{FA73AB07-0970-41DF-9D98-D7A827BA865B}" type="presParOf" srcId="{F82FD8AB-26DA-435A-A553-54388646C96C}" destId="{1D520E7A-6B32-489C-A9C8-34F8DD4D1ACA}" srcOrd="4" destOrd="0" presId="urn:microsoft.com/office/officeart/2005/8/layout/hProcess4"/>
    <dgm:cxn modelId="{CCC33FE8-5340-49C2-9A68-CAC16D958433}" type="presParOf" srcId="{B0EF6008-202C-4C80-96AC-FABE27296C1A}" destId="{49F9850E-51AD-4EAC-B075-A438C2992793}" srcOrd="3" destOrd="0" presId="urn:microsoft.com/office/officeart/2005/8/layout/hProcess4"/>
    <dgm:cxn modelId="{5B108D6D-8519-48C8-B18D-DCE03762D581}" type="presParOf" srcId="{B0EF6008-202C-4C80-96AC-FABE27296C1A}" destId="{7B0C3F24-7F88-4898-9B33-85492F44BB71}" srcOrd="4" destOrd="0" presId="urn:microsoft.com/office/officeart/2005/8/layout/hProcess4"/>
    <dgm:cxn modelId="{5BB88BEF-3DCE-4853-B8F9-F9078E6350C3}" type="presParOf" srcId="{7B0C3F24-7F88-4898-9B33-85492F44BB71}" destId="{D00A7738-40FC-4E51-B87B-B15B87D7A965}" srcOrd="0" destOrd="0" presId="urn:microsoft.com/office/officeart/2005/8/layout/hProcess4"/>
    <dgm:cxn modelId="{2A743315-9477-4924-926E-B47EF9B08663}" type="presParOf" srcId="{7B0C3F24-7F88-4898-9B33-85492F44BB71}" destId="{219139B2-D8AC-4686-9BFD-9A529D467454}" srcOrd="1" destOrd="0" presId="urn:microsoft.com/office/officeart/2005/8/layout/hProcess4"/>
    <dgm:cxn modelId="{5D65DB64-35D1-4DC4-8256-A664189DDA49}" type="presParOf" srcId="{7B0C3F24-7F88-4898-9B33-85492F44BB71}" destId="{F8D5E899-6BBD-4170-9436-0EF77E7E9B86}" srcOrd="2" destOrd="0" presId="urn:microsoft.com/office/officeart/2005/8/layout/hProcess4"/>
    <dgm:cxn modelId="{1FBF0071-3848-479E-9C86-13E299AA2BF5}" type="presParOf" srcId="{7B0C3F24-7F88-4898-9B33-85492F44BB71}" destId="{B195E6CB-BC38-42E2-B255-033F684230BF}" srcOrd="3" destOrd="0" presId="urn:microsoft.com/office/officeart/2005/8/layout/hProcess4"/>
    <dgm:cxn modelId="{A0C31F3B-5980-4499-A07B-181CAE8315BE}" type="presParOf" srcId="{7B0C3F24-7F88-4898-9B33-85492F44BB71}" destId="{A3699C4D-0CD4-42DC-8CF5-228B39AF2FD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A8C2E-9705-4163-88D6-5C6F9E1C2723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581BBB6-4DCE-411E-B711-D4690B0A0B33}">
      <dgm:prSet phldrT="[Texto]"/>
      <dgm:spPr/>
      <dgm:t>
        <a:bodyPr/>
        <a:lstStyle/>
        <a:p>
          <a:r>
            <a:rPr lang="es-ES" dirty="0"/>
            <a:t>Señal Digital</a:t>
          </a:r>
        </a:p>
      </dgm:t>
    </dgm:pt>
    <dgm:pt modelId="{F0B59A29-4120-401B-9F45-E07A9205BFD7}" type="parTrans" cxnId="{142C98E4-3AA2-4E84-B970-C9AC3B366148}">
      <dgm:prSet/>
      <dgm:spPr/>
      <dgm:t>
        <a:bodyPr/>
        <a:lstStyle/>
        <a:p>
          <a:endParaRPr lang="es-ES"/>
        </a:p>
      </dgm:t>
    </dgm:pt>
    <dgm:pt modelId="{3A274572-2AB6-443E-BA0A-F8C55DFDBAB7}" type="sibTrans" cxnId="{142C98E4-3AA2-4E84-B970-C9AC3B366148}">
      <dgm:prSet/>
      <dgm:spPr/>
      <dgm:t>
        <a:bodyPr/>
        <a:lstStyle/>
        <a:p>
          <a:endParaRPr lang="es-ES"/>
        </a:p>
      </dgm:t>
    </dgm:pt>
    <dgm:pt modelId="{E190FA15-C22B-42C9-ABC8-AD0FACFD15CC}">
      <dgm:prSet phldrT="[Texto]"/>
      <dgm:spPr/>
      <dgm:t>
        <a:bodyPr/>
        <a:lstStyle/>
        <a:p>
          <a:r>
            <a:rPr lang="es-ES" dirty="0"/>
            <a:t>Solo puede tomar dos valores </a:t>
          </a:r>
          <a:r>
            <a:rPr lang="es-ES" dirty="0" err="1"/>
            <a:t>low</a:t>
          </a:r>
          <a:r>
            <a:rPr lang="es-ES" dirty="0"/>
            <a:t> o </a:t>
          </a:r>
          <a:r>
            <a:rPr lang="es-ES" dirty="0" err="1"/>
            <a:t>high</a:t>
          </a:r>
          <a:endParaRPr lang="es-ES" dirty="0"/>
        </a:p>
      </dgm:t>
    </dgm:pt>
    <dgm:pt modelId="{E590088F-281B-4F4F-962A-1757347DD45B}" type="parTrans" cxnId="{5CAFA02A-7007-4355-8916-2203C3411DB1}">
      <dgm:prSet/>
      <dgm:spPr/>
      <dgm:t>
        <a:bodyPr/>
        <a:lstStyle/>
        <a:p>
          <a:endParaRPr lang="es-ES"/>
        </a:p>
      </dgm:t>
    </dgm:pt>
    <dgm:pt modelId="{6E9738BE-83DE-4630-92E7-5DC9BBA100A4}" type="sibTrans" cxnId="{5CAFA02A-7007-4355-8916-2203C3411DB1}">
      <dgm:prSet/>
      <dgm:spPr/>
      <dgm:t>
        <a:bodyPr/>
        <a:lstStyle/>
        <a:p>
          <a:endParaRPr lang="es-ES"/>
        </a:p>
      </dgm:t>
    </dgm:pt>
    <dgm:pt modelId="{322F7769-A996-45B5-8433-E0A3E698F990}" type="pres">
      <dgm:prSet presAssocID="{40EA8C2E-9705-4163-88D6-5C6F9E1C2723}" presName="Name0" presStyleCnt="0">
        <dgm:presLayoutVars>
          <dgm:chMax/>
          <dgm:chPref/>
          <dgm:dir/>
          <dgm:animLvl val="lvl"/>
        </dgm:presLayoutVars>
      </dgm:prSet>
      <dgm:spPr/>
    </dgm:pt>
    <dgm:pt modelId="{0CD3ED2C-24D8-42D6-AC6D-F862C5A18A31}" type="pres">
      <dgm:prSet presAssocID="{3581BBB6-4DCE-411E-B711-D4690B0A0B33}" presName="composite" presStyleCnt="0"/>
      <dgm:spPr/>
    </dgm:pt>
    <dgm:pt modelId="{1BF3DDC3-3643-4FC9-A1EA-693947501279}" type="pres">
      <dgm:prSet presAssocID="{3581BBB6-4DCE-411E-B711-D4690B0A0B33}" presName="ParentAccentShape" presStyleLbl="trBgShp" presStyleIdx="0" presStyleCnt="2"/>
      <dgm:spPr/>
    </dgm:pt>
    <dgm:pt modelId="{9746E3EC-7001-463B-BA4E-38781B264024}" type="pres">
      <dgm:prSet presAssocID="{3581BBB6-4DCE-411E-B711-D4690B0A0B33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0FAA02C8-0173-47A1-962D-96CBB2928D3B}" type="pres">
      <dgm:prSet presAssocID="{3581BBB6-4DCE-411E-B711-D4690B0A0B33}" presName="ChildText" presStyleLbl="revTx" presStyleIdx="1" presStyleCnt="2" custScaleX="124649" custScaleY="36579" custLinFactNeighborX="5673" custLinFactNeighborY="6434">
        <dgm:presLayoutVars>
          <dgm:chMax val="0"/>
          <dgm:chPref val="0"/>
        </dgm:presLayoutVars>
      </dgm:prSet>
      <dgm:spPr/>
    </dgm:pt>
    <dgm:pt modelId="{473B2C9E-B5E5-4826-BD88-AD5B67414E19}" type="pres">
      <dgm:prSet presAssocID="{3581BBB6-4DCE-411E-B711-D4690B0A0B33}" presName="ChildAccentShape" presStyleLbl="trBgShp" presStyleIdx="1" presStyleCnt="2"/>
      <dgm:spPr/>
    </dgm:pt>
    <dgm:pt modelId="{02B18CB7-1012-4401-9222-AD013D124442}" type="pres">
      <dgm:prSet presAssocID="{3581BBB6-4DCE-411E-B711-D4690B0A0B33}" presName="Image" presStyleLbl="alignImgPlace1" presStyleIdx="0" presStyleCnt="1" custScaleX="92783" custScaleY="57423" custLinFactNeighborX="6393" custLinFactNeighborY="115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5CAFA02A-7007-4355-8916-2203C3411DB1}" srcId="{3581BBB6-4DCE-411E-B711-D4690B0A0B33}" destId="{E190FA15-C22B-42C9-ABC8-AD0FACFD15CC}" srcOrd="0" destOrd="0" parTransId="{E590088F-281B-4F4F-962A-1757347DD45B}" sibTransId="{6E9738BE-83DE-4630-92E7-5DC9BBA100A4}"/>
    <dgm:cxn modelId="{3C34126C-98F3-42D4-AE4F-4E1B38A4BE21}" type="presOf" srcId="{40EA8C2E-9705-4163-88D6-5C6F9E1C2723}" destId="{322F7769-A996-45B5-8433-E0A3E698F990}" srcOrd="0" destOrd="0" presId="urn:microsoft.com/office/officeart/2009/3/layout/SnapshotPictureList"/>
    <dgm:cxn modelId="{811ED053-24B4-4E2A-AD16-74F6278E870B}" type="presOf" srcId="{3581BBB6-4DCE-411E-B711-D4690B0A0B33}" destId="{9746E3EC-7001-463B-BA4E-38781B264024}" srcOrd="0" destOrd="0" presId="urn:microsoft.com/office/officeart/2009/3/layout/SnapshotPictureList"/>
    <dgm:cxn modelId="{0FFC1479-2AEF-4310-8FD7-4858410AFE7C}" type="presOf" srcId="{E190FA15-C22B-42C9-ABC8-AD0FACFD15CC}" destId="{0FAA02C8-0173-47A1-962D-96CBB2928D3B}" srcOrd="0" destOrd="0" presId="urn:microsoft.com/office/officeart/2009/3/layout/SnapshotPictureList"/>
    <dgm:cxn modelId="{142C98E4-3AA2-4E84-B970-C9AC3B366148}" srcId="{40EA8C2E-9705-4163-88D6-5C6F9E1C2723}" destId="{3581BBB6-4DCE-411E-B711-D4690B0A0B33}" srcOrd="0" destOrd="0" parTransId="{F0B59A29-4120-401B-9F45-E07A9205BFD7}" sibTransId="{3A274572-2AB6-443E-BA0A-F8C55DFDBAB7}"/>
    <dgm:cxn modelId="{BDFB28AB-21A3-4C79-889A-08E23736FA74}" type="presParOf" srcId="{322F7769-A996-45B5-8433-E0A3E698F990}" destId="{0CD3ED2C-24D8-42D6-AC6D-F862C5A18A31}" srcOrd="0" destOrd="0" presId="urn:microsoft.com/office/officeart/2009/3/layout/SnapshotPictureList"/>
    <dgm:cxn modelId="{DAEA5CAF-8F58-4584-BB1D-F25A7E94A85A}" type="presParOf" srcId="{0CD3ED2C-24D8-42D6-AC6D-F862C5A18A31}" destId="{1BF3DDC3-3643-4FC9-A1EA-693947501279}" srcOrd="0" destOrd="0" presId="urn:microsoft.com/office/officeart/2009/3/layout/SnapshotPictureList"/>
    <dgm:cxn modelId="{A7ED566A-5D8B-4627-A31A-322E214016D1}" type="presParOf" srcId="{0CD3ED2C-24D8-42D6-AC6D-F862C5A18A31}" destId="{9746E3EC-7001-463B-BA4E-38781B264024}" srcOrd="1" destOrd="0" presId="urn:microsoft.com/office/officeart/2009/3/layout/SnapshotPictureList"/>
    <dgm:cxn modelId="{CFE992D5-72AA-42F9-AD1B-40B48117A40F}" type="presParOf" srcId="{0CD3ED2C-24D8-42D6-AC6D-F862C5A18A31}" destId="{0FAA02C8-0173-47A1-962D-96CBB2928D3B}" srcOrd="2" destOrd="0" presId="urn:microsoft.com/office/officeart/2009/3/layout/SnapshotPictureList"/>
    <dgm:cxn modelId="{51326DED-97E8-4E98-872A-BFEF076887D6}" type="presParOf" srcId="{0CD3ED2C-24D8-42D6-AC6D-F862C5A18A31}" destId="{473B2C9E-B5E5-4826-BD88-AD5B67414E19}" srcOrd="3" destOrd="0" presId="urn:microsoft.com/office/officeart/2009/3/layout/SnapshotPictureList"/>
    <dgm:cxn modelId="{613D55FB-BFC8-4686-A59C-95CE3AB441AE}" type="presParOf" srcId="{0CD3ED2C-24D8-42D6-AC6D-F862C5A18A31}" destId="{02B18CB7-1012-4401-9222-AD013D124442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32402-2186-49C1-AE73-466B6BDC79DF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C7F4DC-A7A9-4A27-8293-243C572324C2}">
      <dgm:prSet phldrT="[Texto]"/>
      <dgm:spPr/>
      <dgm:t>
        <a:bodyPr/>
        <a:lstStyle/>
        <a:p>
          <a:r>
            <a:rPr lang="es-ES" dirty="0"/>
            <a:t>Señal analógica</a:t>
          </a:r>
        </a:p>
      </dgm:t>
    </dgm:pt>
    <dgm:pt modelId="{C5DEF6EB-4E66-4BAA-8C81-9F963BECDB9E}" type="parTrans" cxnId="{871E8F8D-961B-4B08-B5C3-99C73CDC6134}">
      <dgm:prSet/>
      <dgm:spPr/>
      <dgm:t>
        <a:bodyPr/>
        <a:lstStyle/>
        <a:p>
          <a:endParaRPr lang="es-ES"/>
        </a:p>
      </dgm:t>
    </dgm:pt>
    <dgm:pt modelId="{07F546DF-9952-4FEF-B1FA-ABF0C392981F}" type="sibTrans" cxnId="{871E8F8D-961B-4B08-B5C3-99C73CDC6134}">
      <dgm:prSet/>
      <dgm:spPr/>
      <dgm:t>
        <a:bodyPr/>
        <a:lstStyle/>
        <a:p>
          <a:endParaRPr lang="es-ES"/>
        </a:p>
      </dgm:t>
    </dgm:pt>
    <dgm:pt modelId="{721F3FDC-65A3-40D3-B471-D3BCE0156451}">
      <dgm:prSet phldrT="[Texto]"/>
      <dgm:spPr/>
      <dgm:t>
        <a:bodyPr/>
        <a:lstStyle/>
        <a:p>
          <a:r>
            <a:rPr lang="es-ES" dirty="0"/>
            <a:t>Toma cualquier valor entre 0 y 5 voltios</a:t>
          </a:r>
        </a:p>
      </dgm:t>
    </dgm:pt>
    <dgm:pt modelId="{85721F24-0A5D-4B5C-B88F-6FE43465A0EB}" type="parTrans" cxnId="{30EAEC2C-6B34-4807-984C-9BB712C4E909}">
      <dgm:prSet/>
      <dgm:spPr/>
      <dgm:t>
        <a:bodyPr/>
        <a:lstStyle/>
        <a:p>
          <a:endParaRPr lang="es-ES"/>
        </a:p>
      </dgm:t>
    </dgm:pt>
    <dgm:pt modelId="{2D26469C-83E6-495B-A3D8-536BCC7B2FCC}" type="sibTrans" cxnId="{30EAEC2C-6B34-4807-984C-9BB712C4E909}">
      <dgm:prSet/>
      <dgm:spPr/>
      <dgm:t>
        <a:bodyPr/>
        <a:lstStyle/>
        <a:p>
          <a:endParaRPr lang="es-ES"/>
        </a:p>
      </dgm:t>
    </dgm:pt>
    <dgm:pt modelId="{44EAD04E-C194-418F-AEC3-859FAB7AD93C}" type="pres">
      <dgm:prSet presAssocID="{40D32402-2186-49C1-AE73-466B6BDC79DF}" presName="Name0" presStyleCnt="0">
        <dgm:presLayoutVars>
          <dgm:chMax/>
          <dgm:chPref/>
          <dgm:dir/>
          <dgm:animLvl val="lvl"/>
        </dgm:presLayoutVars>
      </dgm:prSet>
      <dgm:spPr/>
    </dgm:pt>
    <dgm:pt modelId="{0698E9AE-5106-4CA4-A291-58D12C590526}" type="pres">
      <dgm:prSet presAssocID="{3EC7F4DC-A7A9-4A27-8293-243C572324C2}" presName="composite" presStyleCnt="0"/>
      <dgm:spPr/>
    </dgm:pt>
    <dgm:pt modelId="{DCFE85D1-1EE9-406B-BD3C-71E41D80CC18}" type="pres">
      <dgm:prSet presAssocID="{3EC7F4DC-A7A9-4A27-8293-243C572324C2}" presName="ParentAccentShape" presStyleLbl="trBgShp" presStyleIdx="0" presStyleCnt="2"/>
      <dgm:spPr/>
    </dgm:pt>
    <dgm:pt modelId="{DF93B0FC-6C66-40B1-A778-190EC8E60F57}" type="pres">
      <dgm:prSet presAssocID="{3EC7F4DC-A7A9-4A27-8293-243C572324C2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5BB86431-14B6-447D-8A1F-31A081650D4D}" type="pres">
      <dgm:prSet presAssocID="{3EC7F4DC-A7A9-4A27-8293-243C572324C2}" presName="ChildText" presStyleLbl="revTx" presStyleIdx="1" presStyleCnt="2">
        <dgm:presLayoutVars>
          <dgm:chMax val="0"/>
          <dgm:chPref val="0"/>
        </dgm:presLayoutVars>
      </dgm:prSet>
      <dgm:spPr/>
    </dgm:pt>
    <dgm:pt modelId="{98147FE5-C614-44EF-9385-BB9D1C3CB040}" type="pres">
      <dgm:prSet presAssocID="{3EC7F4DC-A7A9-4A27-8293-243C572324C2}" presName="ChildAccentShape" presStyleLbl="trBgShp" presStyleIdx="1" presStyleCnt="2"/>
      <dgm:spPr/>
    </dgm:pt>
    <dgm:pt modelId="{5930E06A-CA01-41DE-A4DE-D199F79695B1}" type="pres">
      <dgm:prSet presAssocID="{3EC7F4DC-A7A9-4A27-8293-243C572324C2}" presName="Image" presStyleLbl="alignImgPlace1" presStyleIdx="0" presStyleCnt="1" custScaleX="99771" custScaleY="62830" custLinFactNeighborX="5829" custLinFactNeighborY="1207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30EAEC2C-6B34-4807-984C-9BB712C4E909}" srcId="{3EC7F4DC-A7A9-4A27-8293-243C572324C2}" destId="{721F3FDC-65A3-40D3-B471-D3BCE0156451}" srcOrd="0" destOrd="0" parTransId="{85721F24-0A5D-4B5C-B88F-6FE43465A0EB}" sibTransId="{2D26469C-83E6-495B-A3D8-536BCC7B2FCC}"/>
    <dgm:cxn modelId="{AB35A581-D263-4EF1-8E4F-1264404B1E6C}" type="presOf" srcId="{3EC7F4DC-A7A9-4A27-8293-243C572324C2}" destId="{DF93B0FC-6C66-40B1-A778-190EC8E60F57}" srcOrd="0" destOrd="0" presId="urn:microsoft.com/office/officeart/2009/3/layout/SnapshotPictureList"/>
    <dgm:cxn modelId="{871E8F8D-961B-4B08-B5C3-99C73CDC6134}" srcId="{40D32402-2186-49C1-AE73-466B6BDC79DF}" destId="{3EC7F4DC-A7A9-4A27-8293-243C572324C2}" srcOrd="0" destOrd="0" parTransId="{C5DEF6EB-4E66-4BAA-8C81-9F963BECDB9E}" sibTransId="{07F546DF-9952-4FEF-B1FA-ABF0C392981F}"/>
    <dgm:cxn modelId="{21DF11BC-1025-4D24-AA57-634AA5AFB533}" type="presOf" srcId="{721F3FDC-65A3-40D3-B471-D3BCE0156451}" destId="{5BB86431-14B6-447D-8A1F-31A081650D4D}" srcOrd="0" destOrd="0" presId="urn:microsoft.com/office/officeart/2009/3/layout/SnapshotPictureList"/>
    <dgm:cxn modelId="{AC96FFDA-3CB1-4947-8269-5D88A6521B25}" type="presOf" srcId="{40D32402-2186-49C1-AE73-466B6BDC79DF}" destId="{44EAD04E-C194-418F-AEC3-859FAB7AD93C}" srcOrd="0" destOrd="0" presId="urn:microsoft.com/office/officeart/2009/3/layout/SnapshotPictureList"/>
    <dgm:cxn modelId="{98F88F3B-2452-4E05-B9EA-F06162D1FA8F}" type="presParOf" srcId="{44EAD04E-C194-418F-AEC3-859FAB7AD93C}" destId="{0698E9AE-5106-4CA4-A291-58D12C590526}" srcOrd="0" destOrd="0" presId="urn:microsoft.com/office/officeart/2009/3/layout/SnapshotPictureList"/>
    <dgm:cxn modelId="{4519EBFC-6F6D-44AB-A5C0-6BA8F99A9D9F}" type="presParOf" srcId="{0698E9AE-5106-4CA4-A291-58D12C590526}" destId="{DCFE85D1-1EE9-406B-BD3C-71E41D80CC18}" srcOrd="0" destOrd="0" presId="urn:microsoft.com/office/officeart/2009/3/layout/SnapshotPictureList"/>
    <dgm:cxn modelId="{E98EDA9B-4CD0-418B-9988-18364EB259DC}" type="presParOf" srcId="{0698E9AE-5106-4CA4-A291-58D12C590526}" destId="{DF93B0FC-6C66-40B1-A778-190EC8E60F57}" srcOrd="1" destOrd="0" presId="urn:microsoft.com/office/officeart/2009/3/layout/SnapshotPictureList"/>
    <dgm:cxn modelId="{0CB0B780-8E94-48D6-BD8A-03F4CC298A9B}" type="presParOf" srcId="{0698E9AE-5106-4CA4-A291-58D12C590526}" destId="{5BB86431-14B6-447D-8A1F-31A081650D4D}" srcOrd="2" destOrd="0" presId="urn:microsoft.com/office/officeart/2009/3/layout/SnapshotPictureList"/>
    <dgm:cxn modelId="{0F90B670-AC1F-4BDF-A608-3FD064F23412}" type="presParOf" srcId="{0698E9AE-5106-4CA4-A291-58D12C590526}" destId="{98147FE5-C614-44EF-9385-BB9D1C3CB040}" srcOrd="3" destOrd="0" presId="urn:microsoft.com/office/officeart/2009/3/layout/SnapshotPictureList"/>
    <dgm:cxn modelId="{1EDB4747-DFC2-481E-841A-8361F590CF01}" type="presParOf" srcId="{0698E9AE-5106-4CA4-A291-58D12C590526}" destId="{5930E06A-CA01-41DE-A4DE-D199F79695B1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5C56CB-B75F-403F-8B85-881FD9BDF7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3727F3-CDBE-46D0-BB0B-9E9BB74E4133}">
      <dgm:prSet phldrT="[Texto]"/>
      <dgm:spPr/>
      <dgm:t>
        <a:bodyPr/>
        <a:lstStyle/>
        <a:p>
          <a:r>
            <a:rPr lang="es-ES" dirty="0"/>
            <a:t>Pines de entrada</a:t>
          </a:r>
        </a:p>
      </dgm:t>
    </dgm:pt>
    <dgm:pt modelId="{8F22843B-FD43-46BC-A163-97AF339AD50A}" type="parTrans" cxnId="{0D4DD611-2EB5-4688-983C-8F515BF7E42E}">
      <dgm:prSet/>
      <dgm:spPr/>
      <dgm:t>
        <a:bodyPr/>
        <a:lstStyle/>
        <a:p>
          <a:endParaRPr lang="es-ES"/>
        </a:p>
      </dgm:t>
    </dgm:pt>
    <dgm:pt modelId="{2512FE9C-8F67-4B68-AE2A-04F7E70E7A75}" type="sibTrans" cxnId="{0D4DD611-2EB5-4688-983C-8F515BF7E42E}">
      <dgm:prSet/>
      <dgm:spPr/>
      <dgm:t>
        <a:bodyPr/>
        <a:lstStyle/>
        <a:p>
          <a:endParaRPr lang="es-ES"/>
        </a:p>
      </dgm:t>
    </dgm:pt>
    <dgm:pt modelId="{9B55955F-79E5-48C9-86DB-D576E6CCA6F6}">
      <dgm:prSet phldrT="[Texto]"/>
      <dgm:spPr/>
      <dgm:t>
        <a:bodyPr/>
        <a:lstStyle/>
        <a:p>
          <a:r>
            <a:rPr lang="es-ES" dirty="0"/>
            <a:t>Digitales (0,1,2,3,4…)</a:t>
          </a:r>
        </a:p>
      </dgm:t>
    </dgm:pt>
    <dgm:pt modelId="{E208AB53-EDE3-4B7F-B22B-AE5A27EA55FC}" type="parTrans" cxnId="{CB5497FF-29CD-4FCB-B693-710D7750FC57}">
      <dgm:prSet/>
      <dgm:spPr/>
      <dgm:t>
        <a:bodyPr/>
        <a:lstStyle/>
        <a:p>
          <a:endParaRPr lang="es-ES"/>
        </a:p>
      </dgm:t>
    </dgm:pt>
    <dgm:pt modelId="{E4E036DD-15B5-4004-8542-90C5B0D405D0}" type="sibTrans" cxnId="{CB5497FF-29CD-4FCB-B693-710D7750FC57}">
      <dgm:prSet/>
      <dgm:spPr/>
      <dgm:t>
        <a:bodyPr/>
        <a:lstStyle/>
        <a:p>
          <a:endParaRPr lang="es-ES"/>
        </a:p>
      </dgm:t>
    </dgm:pt>
    <dgm:pt modelId="{6B992F89-33FD-49AF-A1C3-531C46DD0C58}">
      <dgm:prSet phldrT="[Texto]"/>
      <dgm:spPr/>
      <dgm:t>
        <a:bodyPr/>
        <a:lstStyle/>
        <a:p>
          <a:r>
            <a:rPr lang="es-ES" dirty="0"/>
            <a:t>Analógicos (A0, A1, A3…)</a:t>
          </a:r>
        </a:p>
      </dgm:t>
    </dgm:pt>
    <dgm:pt modelId="{43047E31-8542-494E-966B-9DFC3C6BBBD7}" type="parTrans" cxnId="{DDCDB377-084B-4D8D-8E87-A230BEA7519A}">
      <dgm:prSet/>
      <dgm:spPr/>
      <dgm:t>
        <a:bodyPr/>
        <a:lstStyle/>
        <a:p>
          <a:endParaRPr lang="es-ES"/>
        </a:p>
      </dgm:t>
    </dgm:pt>
    <dgm:pt modelId="{F87C424D-4418-4989-AE34-849A7A372029}" type="sibTrans" cxnId="{DDCDB377-084B-4D8D-8E87-A230BEA7519A}">
      <dgm:prSet/>
      <dgm:spPr/>
      <dgm:t>
        <a:bodyPr/>
        <a:lstStyle/>
        <a:p>
          <a:endParaRPr lang="es-ES"/>
        </a:p>
      </dgm:t>
    </dgm:pt>
    <dgm:pt modelId="{253B8C37-5C99-414F-A2A8-4E57A76BFB83}">
      <dgm:prSet phldrT="[Texto]"/>
      <dgm:spPr/>
      <dgm:t>
        <a:bodyPr/>
        <a:lstStyle/>
        <a:p>
          <a:r>
            <a:rPr lang="es-ES" dirty="0"/>
            <a:t>Pines de salida</a:t>
          </a:r>
        </a:p>
      </dgm:t>
    </dgm:pt>
    <dgm:pt modelId="{F0981F43-DFF8-4B12-9D8F-C0BB75CDF9BD}" type="parTrans" cxnId="{91B2CC38-F471-4CCB-A916-A5D2A7811A07}">
      <dgm:prSet/>
      <dgm:spPr/>
      <dgm:t>
        <a:bodyPr/>
        <a:lstStyle/>
        <a:p>
          <a:endParaRPr lang="es-ES"/>
        </a:p>
      </dgm:t>
    </dgm:pt>
    <dgm:pt modelId="{E3A5B038-B8BB-4C24-9626-83F3375CE0E4}" type="sibTrans" cxnId="{91B2CC38-F471-4CCB-A916-A5D2A7811A07}">
      <dgm:prSet/>
      <dgm:spPr/>
      <dgm:t>
        <a:bodyPr/>
        <a:lstStyle/>
        <a:p>
          <a:endParaRPr lang="es-ES"/>
        </a:p>
      </dgm:t>
    </dgm:pt>
    <dgm:pt modelId="{D48AAF89-9F00-4894-ABF9-9AD79161E775}">
      <dgm:prSet phldrT="[Texto]"/>
      <dgm:spPr/>
      <dgm:t>
        <a:bodyPr/>
        <a:lstStyle/>
        <a:p>
          <a:r>
            <a:rPr lang="es-ES" dirty="0"/>
            <a:t>Digitales (0,1,2,3…)</a:t>
          </a:r>
        </a:p>
      </dgm:t>
    </dgm:pt>
    <dgm:pt modelId="{85F8FC26-C3EE-451C-BE53-863C347FF119}" type="parTrans" cxnId="{530DF30F-D51A-400C-80F3-90AAB9C0B77E}">
      <dgm:prSet/>
      <dgm:spPr/>
      <dgm:t>
        <a:bodyPr/>
        <a:lstStyle/>
        <a:p>
          <a:endParaRPr lang="es-ES"/>
        </a:p>
      </dgm:t>
    </dgm:pt>
    <dgm:pt modelId="{2E6643A2-37B7-4485-B3C0-EE2F6159ABC5}" type="sibTrans" cxnId="{530DF30F-D51A-400C-80F3-90AAB9C0B77E}">
      <dgm:prSet/>
      <dgm:spPr/>
      <dgm:t>
        <a:bodyPr/>
        <a:lstStyle/>
        <a:p>
          <a:endParaRPr lang="es-ES"/>
        </a:p>
      </dgm:t>
    </dgm:pt>
    <dgm:pt modelId="{13674A67-9D34-45AA-83CA-E2C462C275DD}">
      <dgm:prSet phldrT="[Texto]"/>
      <dgm:spPr/>
      <dgm:t>
        <a:bodyPr/>
        <a:lstStyle/>
        <a:p>
          <a:r>
            <a:rPr lang="es-ES" dirty="0"/>
            <a:t>Analógicos (PWM)</a:t>
          </a:r>
        </a:p>
      </dgm:t>
    </dgm:pt>
    <dgm:pt modelId="{976189E1-6708-4006-84F2-9B18F5685279}" type="parTrans" cxnId="{173E16DC-0E72-4E49-BD1B-608EA5F35AE6}">
      <dgm:prSet/>
      <dgm:spPr/>
      <dgm:t>
        <a:bodyPr/>
        <a:lstStyle/>
        <a:p>
          <a:endParaRPr lang="es-ES"/>
        </a:p>
      </dgm:t>
    </dgm:pt>
    <dgm:pt modelId="{C04ECACF-2E21-492E-8685-ED98CBE6F4A1}" type="sibTrans" cxnId="{173E16DC-0E72-4E49-BD1B-608EA5F35AE6}">
      <dgm:prSet/>
      <dgm:spPr/>
      <dgm:t>
        <a:bodyPr/>
        <a:lstStyle/>
        <a:p>
          <a:endParaRPr lang="es-ES"/>
        </a:p>
      </dgm:t>
    </dgm:pt>
    <dgm:pt modelId="{56A028B4-50EE-498E-8588-13065FDFA036}" type="pres">
      <dgm:prSet presAssocID="{6A5C56CB-B75F-403F-8B85-881FD9BDF7DB}" presName="Name0" presStyleCnt="0">
        <dgm:presLayoutVars>
          <dgm:dir/>
          <dgm:animLvl val="lvl"/>
          <dgm:resizeHandles val="exact"/>
        </dgm:presLayoutVars>
      </dgm:prSet>
      <dgm:spPr/>
    </dgm:pt>
    <dgm:pt modelId="{91462DBC-B5FA-466C-B4AD-CE4157DA37F7}" type="pres">
      <dgm:prSet presAssocID="{C13727F3-CDBE-46D0-BB0B-9E9BB74E4133}" presName="composite" presStyleCnt="0"/>
      <dgm:spPr/>
    </dgm:pt>
    <dgm:pt modelId="{45E218AB-B237-40B3-94C5-42388C50BF30}" type="pres">
      <dgm:prSet presAssocID="{C13727F3-CDBE-46D0-BB0B-9E9BB74E413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E70B73F-0212-4F55-B392-9D56CA7F1E86}" type="pres">
      <dgm:prSet presAssocID="{C13727F3-CDBE-46D0-BB0B-9E9BB74E4133}" presName="desTx" presStyleLbl="alignAccFollowNode1" presStyleIdx="0" presStyleCnt="2">
        <dgm:presLayoutVars>
          <dgm:bulletEnabled val="1"/>
        </dgm:presLayoutVars>
      </dgm:prSet>
      <dgm:spPr/>
    </dgm:pt>
    <dgm:pt modelId="{AA2E7F83-EF0F-48F1-8F28-3E39D76D87FB}" type="pres">
      <dgm:prSet presAssocID="{2512FE9C-8F67-4B68-AE2A-04F7E70E7A75}" presName="space" presStyleCnt="0"/>
      <dgm:spPr/>
    </dgm:pt>
    <dgm:pt modelId="{AD481B9D-6B78-4EED-9D1F-22FE0B4888B0}" type="pres">
      <dgm:prSet presAssocID="{253B8C37-5C99-414F-A2A8-4E57A76BFB83}" presName="composite" presStyleCnt="0"/>
      <dgm:spPr/>
    </dgm:pt>
    <dgm:pt modelId="{5A188675-4960-4183-A773-4255B066BFF2}" type="pres">
      <dgm:prSet presAssocID="{253B8C37-5C99-414F-A2A8-4E57A76BFB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8F84C5-2992-4484-8BD8-687D0EB012E9}" type="pres">
      <dgm:prSet presAssocID="{253B8C37-5C99-414F-A2A8-4E57A76BFB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30DF30F-D51A-400C-80F3-90AAB9C0B77E}" srcId="{253B8C37-5C99-414F-A2A8-4E57A76BFB83}" destId="{D48AAF89-9F00-4894-ABF9-9AD79161E775}" srcOrd="0" destOrd="0" parTransId="{85F8FC26-C3EE-451C-BE53-863C347FF119}" sibTransId="{2E6643A2-37B7-4485-B3C0-EE2F6159ABC5}"/>
    <dgm:cxn modelId="{2821A311-73C9-4321-A79A-0838D24390A1}" type="presOf" srcId="{D48AAF89-9F00-4894-ABF9-9AD79161E775}" destId="{308F84C5-2992-4484-8BD8-687D0EB012E9}" srcOrd="0" destOrd="0" presId="urn:microsoft.com/office/officeart/2005/8/layout/hList1"/>
    <dgm:cxn modelId="{0D4DD611-2EB5-4688-983C-8F515BF7E42E}" srcId="{6A5C56CB-B75F-403F-8B85-881FD9BDF7DB}" destId="{C13727F3-CDBE-46D0-BB0B-9E9BB74E4133}" srcOrd="0" destOrd="0" parTransId="{8F22843B-FD43-46BC-A163-97AF339AD50A}" sibTransId="{2512FE9C-8F67-4B68-AE2A-04F7E70E7A75}"/>
    <dgm:cxn modelId="{499C7329-7036-403E-936B-1224BFD1651A}" type="presOf" srcId="{6A5C56CB-B75F-403F-8B85-881FD9BDF7DB}" destId="{56A028B4-50EE-498E-8588-13065FDFA036}" srcOrd="0" destOrd="0" presId="urn:microsoft.com/office/officeart/2005/8/layout/hList1"/>
    <dgm:cxn modelId="{91B2CC38-F471-4CCB-A916-A5D2A7811A07}" srcId="{6A5C56CB-B75F-403F-8B85-881FD9BDF7DB}" destId="{253B8C37-5C99-414F-A2A8-4E57A76BFB83}" srcOrd="1" destOrd="0" parTransId="{F0981F43-DFF8-4B12-9D8F-C0BB75CDF9BD}" sibTransId="{E3A5B038-B8BB-4C24-9626-83F3375CE0E4}"/>
    <dgm:cxn modelId="{E4A41753-05E7-489D-BDF7-7D8798719A71}" type="presOf" srcId="{9B55955F-79E5-48C9-86DB-D576E6CCA6F6}" destId="{0E70B73F-0212-4F55-B392-9D56CA7F1E86}" srcOrd="0" destOrd="0" presId="urn:microsoft.com/office/officeart/2005/8/layout/hList1"/>
    <dgm:cxn modelId="{DDCDB377-084B-4D8D-8E87-A230BEA7519A}" srcId="{C13727F3-CDBE-46D0-BB0B-9E9BB74E4133}" destId="{6B992F89-33FD-49AF-A1C3-531C46DD0C58}" srcOrd="1" destOrd="0" parTransId="{43047E31-8542-494E-966B-9DFC3C6BBBD7}" sibTransId="{F87C424D-4418-4989-AE34-849A7A372029}"/>
    <dgm:cxn modelId="{59923A8D-DF0C-45F4-91CC-90836A688D11}" type="presOf" srcId="{13674A67-9D34-45AA-83CA-E2C462C275DD}" destId="{308F84C5-2992-4484-8BD8-687D0EB012E9}" srcOrd="0" destOrd="1" presId="urn:microsoft.com/office/officeart/2005/8/layout/hList1"/>
    <dgm:cxn modelId="{9406299A-078A-45BE-8715-0F13B14D5FB3}" type="presOf" srcId="{6B992F89-33FD-49AF-A1C3-531C46DD0C58}" destId="{0E70B73F-0212-4F55-B392-9D56CA7F1E86}" srcOrd="0" destOrd="1" presId="urn:microsoft.com/office/officeart/2005/8/layout/hList1"/>
    <dgm:cxn modelId="{7E3208B6-4F6E-4AAB-9749-0EAB523CD1B4}" type="presOf" srcId="{C13727F3-CDBE-46D0-BB0B-9E9BB74E4133}" destId="{45E218AB-B237-40B3-94C5-42388C50BF30}" srcOrd="0" destOrd="0" presId="urn:microsoft.com/office/officeart/2005/8/layout/hList1"/>
    <dgm:cxn modelId="{173E16DC-0E72-4E49-BD1B-608EA5F35AE6}" srcId="{253B8C37-5C99-414F-A2A8-4E57A76BFB83}" destId="{13674A67-9D34-45AA-83CA-E2C462C275DD}" srcOrd="1" destOrd="0" parTransId="{976189E1-6708-4006-84F2-9B18F5685279}" sibTransId="{C04ECACF-2E21-492E-8685-ED98CBE6F4A1}"/>
    <dgm:cxn modelId="{143F94ED-C72F-42B6-934E-7FD2FBF9DE73}" type="presOf" srcId="{253B8C37-5C99-414F-A2A8-4E57A76BFB83}" destId="{5A188675-4960-4183-A773-4255B066BFF2}" srcOrd="0" destOrd="0" presId="urn:microsoft.com/office/officeart/2005/8/layout/hList1"/>
    <dgm:cxn modelId="{CB5497FF-29CD-4FCB-B693-710D7750FC57}" srcId="{C13727F3-CDBE-46D0-BB0B-9E9BB74E4133}" destId="{9B55955F-79E5-48C9-86DB-D576E6CCA6F6}" srcOrd="0" destOrd="0" parTransId="{E208AB53-EDE3-4B7F-B22B-AE5A27EA55FC}" sibTransId="{E4E036DD-15B5-4004-8542-90C5B0D405D0}"/>
    <dgm:cxn modelId="{97368021-E41A-4D41-8F24-8C655351A653}" type="presParOf" srcId="{56A028B4-50EE-498E-8588-13065FDFA036}" destId="{91462DBC-B5FA-466C-B4AD-CE4157DA37F7}" srcOrd="0" destOrd="0" presId="urn:microsoft.com/office/officeart/2005/8/layout/hList1"/>
    <dgm:cxn modelId="{E7BB1886-DEDD-4A0B-B1DB-CB5486025AF9}" type="presParOf" srcId="{91462DBC-B5FA-466C-B4AD-CE4157DA37F7}" destId="{45E218AB-B237-40B3-94C5-42388C50BF30}" srcOrd="0" destOrd="0" presId="urn:microsoft.com/office/officeart/2005/8/layout/hList1"/>
    <dgm:cxn modelId="{41138A96-6F01-4EBA-836F-13B44E82C7E7}" type="presParOf" srcId="{91462DBC-B5FA-466C-B4AD-CE4157DA37F7}" destId="{0E70B73F-0212-4F55-B392-9D56CA7F1E86}" srcOrd="1" destOrd="0" presId="urn:microsoft.com/office/officeart/2005/8/layout/hList1"/>
    <dgm:cxn modelId="{0160A97B-9399-411A-B378-994C022794DD}" type="presParOf" srcId="{56A028B4-50EE-498E-8588-13065FDFA036}" destId="{AA2E7F83-EF0F-48F1-8F28-3E39D76D87FB}" srcOrd="1" destOrd="0" presId="urn:microsoft.com/office/officeart/2005/8/layout/hList1"/>
    <dgm:cxn modelId="{5FD7CDFD-509D-4B35-8A57-34DB2B5AA4E0}" type="presParOf" srcId="{56A028B4-50EE-498E-8588-13065FDFA036}" destId="{AD481B9D-6B78-4EED-9D1F-22FE0B4888B0}" srcOrd="2" destOrd="0" presId="urn:microsoft.com/office/officeart/2005/8/layout/hList1"/>
    <dgm:cxn modelId="{83BABD64-0CB8-472D-B8EE-3B4F9EC841B3}" type="presParOf" srcId="{AD481B9D-6B78-4EED-9D1F-22FE0B4888B0}" destId="{5A188675-4960-4183-A773-4255B066BFF2}" srcOrd="0" destOrd="0" presId="urn:microsoft.com/office/officeart/2005/8/layout/hList1"/>
    <dgm:cxn modelId="{916A5139-354E-4EEB-8911-555D8AFB6B3D}" type="presParOf" srcId="{AD481B9D-6B78-4EED-9D1F-22FE0B4888B0}" destId="{308F84C5-2992-4484-8BD8-687D0EB012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2C55C2-FB95-4F74-879D-333C4B06FAE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080849-4F43-4F53-8DD4-71A316B1BFDE}">
      <dgm:prSet/>
      <dgm:spPr/>
      <dgm:t>
        <a:bodyPr/>
        <a:lstStyle/>
        <a:p>
          <a:r>
            <a:rPr lang="es-ES"/>
            <a:t>Coinciden con las salidas digitales</a:t>
          </a:r>
          <a:endParaRPr lang="en-US"/>
        </a:p>
      </dgm:t>
    </dgm:pt>
    <dgm:pt modelId="{1E0A6B86-F744-4923-9571-090015A0C9DA}" type="parTrans" cxnId="{886D7887-CAD4-4F18-A3E2-719635F03A98}">
      <dgm:prSet/>
      <dgm:spPr/>
      <dgm:t>
        <a:bodyPr/>
        <a:lstStyle/>
        <a:p>
          <a:endParaRPr lang="en-US"/>
        </a:p>
      </dgm:t>
    </dgm:pt>
    <dgm:pt modelId="{285F9DB7-09E8-4693-8032-41CC81756FBA}" type="sibTrans" cxnId="{886D7887-CAD4-4F18-A3E2-719635F03A98}">
      <dgm:prSet/>
      <dgm:spPr/>
      <dgm:t>
        <a:bodyPr/>
        <a:lstStyle/>
        <a:p>
          <a:endParaRPr lang="en-US"/>
        </a:p>
      </dgm:t>
    </dgm:pt>
    <dgm:pt modelId="{B07B70AD-C5C5-4173-A332-45D5D407CB90}">
      <dgm:prSet/>
      <dgm:spPr/>
      <dgm:t>
        <a:bodyPr/>
        <a:lstStyle/>
        <a:p>
          <a:r>
            <a:rPr lang="es-ES"/>
            <a:t>Diferencia entre dos valores, low o high</a:t>
          </a:r>
          <a:endParaRPr lang="en-US"/>
        </a:p>
      </dgm:t>
    </dgm:pt>
    <dgm:pt modelId="{EF076505-F23D-4126-B1EE-BAEAED9F7F7C}" type="parTrans" cxnId="{1C8F9423-D65D-4F6C-813F-65733707B402}">
      <dgm:prSet/>
      <dgm:spPr/>
      <dgm:t>
        <a:bodyPr/>
        <a:lstStyle/>
        <a:p>
          <a:endParaRPr lang="en-US"/>
        </a:p>
      </dgm:t>
    </dgm:pt>
    <dgm:pt modelId="{262FA791-8010-4E12-A71B-68EA810C3A53}" type="sibTrans" cxnId="{1C8F9423-D65D-4F6C-813F-65733707B402}">
      <dgm:prSet/>
      <dgm:spPr/>
      <dgm:t>
        <a:bodyPr/>
        <a:lstStyle/>
        <a:p>
          <a:endParaRPr lang="en-US"/>
        </a:p>
      </dgm:t>
    </dgm:pt>
    <dgm:pt modelId="{5AFBAD8B-50FA-4CD2-A58A-FDA30C090A51}">
      <dgm:prSet/>
      <dgm:spPr/>
      <dgm:t>
        <a:bodyPr/>
        <a:lstStyle/>
        <a:p>
          <a:r>
            <a:rPr lang="es-ES"/>
            <a:t>Modo de declararlas:</a:t>
          </a:r>
          <a:endParaRPr lang="en-US"/>
        </a:p>
      </dgm:t>
    </dgm:pt>
    <dgm:pt modelId="{66066F73-5FD1-4268-930B-789611F712A2}" type="parTrans" cxnId="{F03D8099-0FB8-491D-B879-BD20A90D995A}">
      <dgm:prSet/>
      <dgm:spPr/>
      <dgm:t>
        <a:bodyPr/>
        <a:lstStyle/>
        <a:p>
          <a:endParaRPr lang="en-US"/>
        </a:p>
      </dgm:t>
    </dgm:pt>
    <dgm:pt modelId="{1817750F-15D9-4043-9B8E-9B23B42D056B}" type="sibTrans" cxnId="{F03D8099-0FB8-491D-B879-BD20A90D995A}">
      <dgm:prSet/>
      <dgm:spPr/>
      <dgm:t>
        <a:bodyPr/>
        <a:lstStyle/>
        <a:p>
          <a:endParaRPr lang="en-US"/>
        </a:p>
      </dgm:t>
    </dgm:pt>
    <dgm:pt modelId="{4182CFA9-D483-4ADC-8179-AC916B5FD14F}">
      <dgm:prSet/>
      <dgm:spPr/>
      <dgm:t>
        <a:bodyPr/>
        <a:lstStyle/>
        <a:p>
          <a:r>
            <a:rPr lang="es-ES"/>
            <a:t>pinMode (pin, INPUT)</a:t>
          </a:r>
          <a:endParaRPr lang="en-US"/>
        </a:p>
      </dgm:t>
    </dgm:pt>
    <dgm:pt modelId="{8AD39116-52B9-456D-9642-DA916905A27B}" type="parTrans" cxnId="{0E0EABB6-71A2-4B3D-AABB-4EAF77D0C09F}">
      <dgm:prSet/>
      <dgm:spPr/>
      <dgm:t>
        <a:bodyPr/>
        <a:lstStyle/>
        <a:p>
          <a:endParaRPr lang="en-US"/>
        </a:p>
      </dgm:t>
    </dgm:pt>
    <dgm:pt modelId="{D7753F7E-5A37-4D7B-87FA-292886AADB8A}" type="sibTrans" cxnId="{0E0EABB6-71A2-4B3D-AABB-4EAF77D0C09F}">
      <dgm:prSet/>
      <dgm:spPr/>
      <dgm:t>
        <a:bodyPr/>
        <a:lstStyle/>
        <a:p>
          <a:endParaRPr lang="en-US"/>
        </a:p>
      </dgm:t>
    </dgm:pt>
    <dgm:pt modelId="{552DB194-BD2B-42DE-B107-3147A8293D6E}">
      <dgm:prSet/>
      <dgm:spPr/>
      <dgm:t>
        <a:bodyPr/>
        <a:lstStyle/>
        <a:p>
          <a:r>
            <a:rPr lang="es-ES"/>
            <a:t>Para leer un pin</a:t>
          </a:r>
          <a:endParaRPr lang="en-US"/>
        </a:p>
      </dgm:t>
    </dgm:pt>
    <dgm:pt modelId="{4CB73AFA-B8A1-4B68-B598-5B990035FB6D}" type="parTrans" cxnId="{4E7987A4-E8D9-4424-8504-5DAF2B29E822}">
      <dgm:prSet/>
      <dgm:spPr/>
      <dgm:t>
        <a:bodyPr/>
        <a:lstStyle/>
        <a:p>
          <a:endParaRPr lang="en-US"/>
        </a:p>
      </dgm:t>
    </dgm:pt>
    <dgm:pt modelId="{AFCB4E08-7D1D-404A-9255-4082C96DB0D4}" type="sibTrans" cxnId="{4E7987A4-E8D9-4424-8504-5DAF2B29E822}">
      <dgm:prSet/>
      <dgm:spPr/>
      <dgm:t>
        <a:bodyPr/>
        <a:lstStyle/>
        <a:p>
          <a:endParaRPr lang="en-US"/>
        </a:p>
      </dgm:t>
    </dgm:pt>
    <dgm:pt modelId="{80DC85E5-DA8E-48DB-BB93-47C5D1F6B2C7}">
      <dgm:prSet/>
      <dgm:spPr/>
      <dgm:t>
        <a:bodyPr/>
        <a:lstStyle/>
        <a:p>
          <a:r>
            <a:rPr lang="es-ES" dirty="0"/>
            <a:t>lectura = </a:t>
          </a:r>
          <a:r>
            <a:rPr lang="es-ES" dirty="0" err="1"/>
            <a:t>digitalRead</a:t>
          </a:r>
          <a:r>
            <a:rPr lang="es-ES" dirty="0"/>
            <a:t>(pin);</a:t>
          </a:r>
          <a:endParaRPr lang="en-US" dirty="0"/>
        </a:p>
      </dgm:t>
    </dgm:pt>
    <dgm:pt modelId="{7FE2FE18-4A9F-4E23-9092-4D95229D3F03}" type="parTrans" cxnId="{06C04C5F-8BCC-4EFF-9DA1-15CEDAD73A12}">
      <dgm:prSet/>
      <dgm:spPr/>
      <dgm:t>
        <a:bodyPr/>
        <a:lstStyle/>
        <a:p>
          <a:endParaRPr lang="en-US"/>
        </a:p>
      </dgm:t>
    </dgm:pt>
    <dgm:pt modelId="{A54F1558-CD8D-4849-9A09-CB75E12F1DF6}" type="sibTrans" cxnId="{06C04C5F-8BCC-4EFF-9DA1-15CEDAD73A12}">
      <dgm:prSet/>
      <dgm:spPr/>
      <dgm:t>
        <a:bodyPr/>
        <a:lstStyle/>
        <a:p>
          <a:endParaRPr lang="en-US"/>
        </a:p>
      </dgm:t>
    </dgm:pt>
    <dgm:pt modelId="{BEE3B58B-703D-4B62-BC5D-2963390EFE5F}" type="pres">
      <dgm:prSet presAssocID="{EC2C55C2-FB95-4F74-879D-333C4B06FAE1}" presName="root" presStyleCnt="0">
        <dgm:presLayoutVars>
          <dgm:dir/>
          <dgm:resizeHandles val="exact"/>
        </dgm:presLayoutVars>
      </dgm:prSet>
      <dgm:spPr/>
    </dgm:pt>
    <dgm:pt modelId="{DB1222BE-5A1A-46B4-9843-9EA5DFDEF153}" type="pres">
      <dgm:prSet presAssocID="{5C080849-4F43-4F53-8DD4-71A316B1BFDE}" presName="compNode" presStyleCnt="0"/>
      <dgm:spPr/>
    </dgm:pt>
    <dgm:pt modelId="{316D60EF-B57F-4C24-A210-3FEBB4CB55D8}" type="pres">
      <dgm:prSet presAssocID="{5C080849-4F43-4F53-8DD4-71A316B1BFDE}" presName="bgRect" presStyleLbl="bgShp" presStyleIdx="0" presStyleCnt="4"/>
      <dgm:spPr/>
    </dgm:pt>
    <dgm:pt modelId="{6B81166D-CDEA-4A86-9C8A-6ABE6AB12A0C}" type="pres">
      <dgm:prSet presAssocID="{5C080849-4F43-4F53-8DD4-71A316B1BF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1A5F67D-000C-4BE5-8F9D-34223A1D0A76}" type="pres">
      <dgm:prSet presAssocID="{5C080849-4F43-4F53-8DD4-71A316B1BFDE}" presName="spaceRect" presStyleCnt="0"/>
      <dgm:spPr/>
    </dgm:pt>
    <dgm:pt modelId="{CFF42FF1-97A1-4337-8E82-1BBC85B113BA}" type="pres">
      <dgm:prSet presAssocID="{5C080849-4F43-4F53-8DD4-71A316B1BFDE}" presName="parTx" presStyleLbl="revTx" presStyleIdx="0" presStyleCnt="6">
        <dgm:presLayoutVars>
          <dgm:chMax val="0"/>
          <dgm:chPref val="0"/>
        </dgm:presLayoutVars>
      </dgm:prSet>
      <dgm:spPr/>
    </dgm:pt>
    <dgm:pt modelId="{EAA30B82-CF71-44D2-9CBD-4E4047A9F3A8}" type="pres">
      <dgm:prSet presAssocID="{285F9DB7-09E8-4693-8032-41CC81756FBA}" presName="sibTrans" presStyleCnt="0"/>
      <dgm:spPr/>
    </dgm:pt>
    <dgm:pt modelId="{008839F8-7512-44E8-9693-998EC5306B50}" type="pres">
      <dgm:prSet presAssocID="{B07B70AD-C5C5-4173-A332-45D5D407CB90}" presName="compNode" presStyleCnt="0"/>
      <dgm:spPr/>
    </dgm:pt>
    <dgm:pt modelId="{980990CC-4D20-4B08-B74C-A118EA412A94}" type="pres">
      <dgm:prSet presAssocID="{B07B70AD-C5C5-4173-A332-45D5D407CB90}" presName="bgRect" presStyleLbl="bgShp" presStyleIdx="1" presStyleCnt="4"/>
      <dgm:spPr/>
    </dgm:pt>
    <dgm:pt modelId="{466B11DD-1057-4C2D-A528-7CD88F612718}" type="pres">
      <dgm:prSet presAssocID="{B07B70AD-C5C5-4173-A332-45D5D407CB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0ACEF-8CFD-48AB-85DD-DBC5395CC1C4}" type="pres">
      <dgm:prSet presAssocID="{B07B70AD-C5C5-4173-A332-45D5D407CB90}" presName="spaceRect" presStyleCnt="0"/>
      <dgm:spPr/>
    </dgm:pt>
    <dgm:pt modelId="{0CC2279C-99EA-4EC5-A105-A39746C3586E}" type="pres">
      <dgm:prSet presAssocID="{B07B70AD-C5C5-4173-A332-45D5D407CB90}" presName="parTx" presStyleLbl="revTx" presStyleIdx="1" presStyleCnt="6">
        <dgm:presLayoutVars>
          <dgm:chMax val="0"/>
          <dgm:chPref val="0"/>
        </dgm:presLayoutVars>
      </dgm:prSet>
      <dgm:spPr/>
    </dgm:pt>
    <dgm:pt modelId="{0D01A93D-C15B-4BF8-9B98-71B011DA6A8C}" type="pres">
      <dgm:prSet presAssocID="{262FA791-8010-4E12-A71B-68EA810C3A53}" presName="sibTrans" presStyleCnt="0"/>
      <dgm:spPr/>
    </dgm:pt>
    <dgm:pt modelId="{B9EF653D-E5C2-4F57-82A5-64A4488BA1C4}" type="pres">
      <dgm:prSet presAssocID="{5AFBAD8B-50FA-4CD2-A58A-FDA30C090A51}" presName="compNode" presStyleCnt="0"/>
      <dgm:spPr/>
    </dgm:pt>
    <dgm:pt modelId="{02672BE5-6859-4CC2-A059-7F564C6971B4}" type="pres">
      <dgm:prSet presAssocID="{5AFBAD8B-50FA-4CD2-A58A-FDA30C090A51}" presName="bgRect" presStyleLbl="bgShp" presStyleIdx="2" presStyleCnt="4"/>
      <dgm:spPr/>
    </dgm:pt>
    <dgm:pt modelId="{8FB3D352-D224-4EB4-A89B-8D697051C068}" type="pres">
      <dgm:prSet presAssocID="{5AFBAD8B-50FA-4CD2-A58A-FDA30C090A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8833BCD-9148-4C65-AF0A-294B8DBD0E03}" type="pres">
      <dgm:prSet presAssocID="{5AFBAD8B-50FA-4CD2-A58A-FDA30C090A51}" presName="spaceRect" presStyleCnt="0"/>
      <dgm:spPr/>
    </dgm:pt>
    <dgm:pt modelId="{19D079B9-50B6-4A54-A5AA-27A24279335B}" type="pres">
      <dgm:prSet presAssocID="{5AFBAD8B-50FA-4CD2-A58A-FDA30C090A51}" presName="parTx" presStyleLbl="revTx" presStyleIdx="2" presStyleCnt="6">
        <dgm:presLayoutVars>
          <dgm:chMax val="0"/>
          <dgm:chPref val="0"/>
        </dgm:presLayoutVars>
      </dgm:prSet>
      <dgm:spPr/>
    </dgm:pt>
    <dgm:pt modelId="{F2BDF6AF-D42B-4F15-B3F5-0D95ABA46C5E}" type="pres">
      <dgm:prSet presAssocID="{5AFBAD8B-50FA-4CD2-A58A-FDA30C090A51}" presName="desTx" presStyleLbl="revTx" presStyleIdx="3" presStyleCnt="6">
        <dgm:presLayoutVars/>
      </dgm:prSet>
      <dgm:spPr/>
    </dgm:pt>
    <dgm:pt modelId="{966C4728-3C52-4C88-ADD4-9F7E9110374D}" type="pres">
      <dgm:prSet presAssocID="{1817750F-15D9-4043-9B8E-9B23B42D056B}" presName="sibTrans" presStyleCnt="0"/>
      <dgm:spPr/>
    </dgm:pt>
    <dgm:pt modelId="{E378CE55-E76F-4055-9951-FEB333DE0BB8}" type="pres">
      <dgm:prSet presAssocID="{552DB194-BD2B-42DE-B107-3147A8293D6E}" presName="compNode" presStyleCnt="0"/>
      <dgm:spPr/>
    </dgm:pt>
    <dgm:pt modelId="{8A75457B-F286-4F9A-8BCE-9F8EF90037B0}" type="pres">
      <dgm:prSet presAssocID="{552DB194-BD2B-42DE-B107-3147A8293D6E}" presName="bgRect" presStyleLbl="bgShp" presStyleIdx="3" presStyleCnt="4"/>
      <dgm:spPr/>
    </dgm:pt>
    <dgm:pt modelId="{4377572C-234B-44A8-8927-2926450619EE}" type="pres">
      <dgm:prSet presAssocID="{552DB194-BD2B-42DE-B107-3147A8293D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4C8547-6838-44D9-B013-7180DEB6760A}" type="pres">
      <dgm:prSet presAssocID="{552DB194-BD2B-42DE-B107-3147A8293D6E}" presName="spaceRect" presStyleCnt="0"/>
      <dgm:spPr/>
    </dgm:pt>
    <dgm:pt modelId="{1E502351-5E0D-4C57-860B-F8A185E0DA4A}" type="pres">
      <dgm:prSet presAssocID="{552DB194-BD2B-42DE-B107-3147A8293D6E}" presName="parTx" presStyleLbl="revTx" presStyleIdx="4" presStyleCnt="6">
        <dgm:presLayoutVars>
          <dgm:chMax val="0"/>
          <dgm:chPref val="0"/>
        </dgm:presLayoutVars>
      </dgm:prSet>
      <dgm:spPr/>
    </dgm:pt>
    <dgm:pt modelId="{61594DB1-3DDC-4935-8892-EE3265526F97}" type="pres">
      <dgm:prSet presAssocID="{552DB194-BD2B-42DE-B107-3147A8293D6E}" presName="desTx" presStyleLbl="revTx" presStyleIdx="5" presStyleCnt="6">
        <dgm:presLayoutVars/>
      </dgm:prSet>
      <dgm:spPr/>
    </dgm:pt>
  </dgm:ptLst>
  <dgm:cxnLst>
    <dgm:cxn modelId="{1BB76C18-A7F7-4332-A478-8561FF8147D3}" type="presOf" srcId="{EC2C55C2-FB95-4F74-879D-333C4B06FAE1}" destId="{BEE3B58B-703D-4B62-BC5D-2963390EFE5F}" srcOrd="0" destOrd="0" presId="urn:microsoft.com/office/officeart/2018/2/layout/IconVerticalSolidList"/>
    <dgm:cxn modelId="{1C8F9423-D65D-4F6C-813F-65733707B402}" srcId="{EC2C55C2-FB95-4F74-879D-333C4B06FAE1}" destId="{B07B70AD-C5C5-4173-A332-45D5D407CB90}" srcOrd="1" destOrd="0" parTransId="{EF076505-F23D-4126-B1EE-BAEAED9F7F7C}" sibTransId="{262FA791-8010-4E12-A71B-68EA810C3A53}"/>
    <dgm:cxn modelId="{06C04C5F-8BCC-4EFF-9DA1-15CEDAD73A12}" srcId="{552DB194-BD2B-42DE-B107-3147A8293D6E}" destId="{80DC85E5-DA8E-48DB-BB93-47C5D1F6B2C7}" srcOrd="0" destOrd="0" parTransId="{7FE2FE18-4A9F-4E23-9092-4D95229D3F03}" sibTransId="{A54F1558-CD8D-4849-9A09-CB75E12F1DF6}"/>
    <dgm:cxn modelId="{EEC13181-5F11-4BA5-AAC0-BE7B1887FD1C}" type="presOf" srcId="{552DB194-BD2B-42DE-B107-3147A8293D6E}" destId="{1E502351-5E0D-4C57-860B-F8A185E0DA4A}" srcOrd="0" destOrd="0" presId="urn:microsoft.com/office/officeart/2018/2/layout/IconVerticalSolidList"/>
    <dgm:cxn modelId="{886D7887-CAD4-4F18-A3E2-719635F03A98}" srcId="{EC2C55C2-FB95-4F74-879D-333C4B06FAE1}" destId="{5C080849-4F43-4F53-8DD4-71A316B1BFDE}" srcOrd="0" destOrd="0" parTransId="{1E0A6B86-F744-4923-9571-090015A0C9DA}" sibTransId="{285F9DB7-09E8-4693-8032-41CC81756FBA}"/>
    <dgm:cxn modelId="{72FC3A8A-D4B7-4E27-9DB5-3E07D067AED6}" type="presOf" srcId="{B07B70AD-C5C5-4173-A332-45D5D407CB90}" destId="{0CC2279C-99EA-4EC5-A105-A39746C3586E}" srcOrd="0" destOrd="0" presId="urn:microsoft.com/office/officeart/2018/2/layout/IconVerticalSolidList"/>
    <dgm:cxn modelId="{8151CE8B-E69E-40D8-841B-F6B6C88FFA50}" type="presOf" srcId="{5AFBAD8B-50FA-4CD2-A58A-FDA30C090A51}" destId="{19D079B9-50B6-4A54-A5AA-27A24279335B}" srcOrd="0" destOrd="0" presId="urn:microsoft.com/office/officeart/2018/2/layout/IconVerticalSolidList"/>
    <dgm:cxn modelId="{F03D8099-0FB8-491D-B879-BD20A90D995A}" srcId="{EC2C55C2-FB95-4F74-879D-333C4B06FAE1}" destId="{5AFBAD8B-50FA-4CD2-A58A-FDA30C090A51}" srcOrd="2" destOrd="0" parTransId="{66066F73-5FD1-4268-930B-789611F712A2}" sibTransId="{1817750F-15D9-4043-9B8E-9B23B42D056B}"/>
    <dgm:cxn modelId="{4E7987A4-E8D9-4424-8504-5DAF2B29E822}" srcId="{EC2C55C2-FB95-4F74-879D-333C4B06FAE1}" destId="{552DB194-BD2B-42DE-B107-3147A8293D6E}" srcOrd="3" destOrd="0" parTransId="{4CB73AFA-B8A1-4B68-B598-5B990035FB6D}" sibTransId="{AFCB4E08-7D1D-404A-9255-4082C96DB0D4}"/>
    <dgm:cxn modelId="{6BCD8CA8-FEFE-4FBE-9C93-2080200EA0F0}" type="presOf" srcId="{80DC85E5-DA8E-48DB-BB93-47C5D1F6B2C7}" destId="{61594DB1-3DDC-4935-8892-EE3265526F97}" srcOrd="0" destOrd="0" presId="urn:microsoft.com/office/officeart/2018/2/layout/IconVerticalSolidList"/>
    <dgm:cxn modelId="{3287FAAC-D2D1-4C35-B5D2-CFC3B74A1F77}" type="presOf" srcId="{4182CFA9-D483-4ADC-8179-AC916B5FD14F}" destId="{F2BDF6AF-D42B-4F15-B3F5-0D95ABA46C5E}" srcOrd="0" destOrd="0" presId="urn:microsoft.com/office/officeart/2018/2/layout/IconVerticalSolidList"/>
    <dgm:cxn modelId="{0E0EABB6-71A2-4B3D-AABB-4EAF77D0C09F}" srcId="{5AFBAD8B-50FA-4CD2-A58A-FDA30C090A51}" destId="{4182CFA9-D483-4ADC-8179-AC916B5FD14F}" srcOrd="0" destOrd="0" parTransId="{8AD39116-52B9-456D-9642-DA916905A27B}" sibTransId="{D7753F7E-5A37-4D7B-87FA-292886AADB8A}"/>
    <dgm:cxn modelId="{7FF4CCB8-74D2-44CD-B5C8-BACA999C573C}" type="presOf" srcId="{5C080849-4F43-4F53-8DD4-71A316B1BFDE}" destId="{CFF42FF1-97A1-4337-8E82-1BBC85B113BA}" srcOrd="0" destOrd="0" presId="urn:microsoft.com/office/officeart/2018/2/layout/IconVerticalSolidList"/>
    <dgm:cxn modelId="{C9AB6B5A-4834-45C3-B176-D207E03FC106}" type="presParOf" srcId="{BEE3B58B-703D-4B62-BC5D-2963390EFE5F}" destId="{DB1222BE-5A1A-46B4-9843-9EA5DFDEF153}" srcOrd="0" destOrd="0" presId="urn:microsoft.com/office/officeart/2018/2/layout/IconVerticalSolidList"/>
    <dgm:cxn modelId="{A774D570-1A91-41F4-90F6-8F22E643216C}" type="presParOf" srcId="{DB1222BE-5A1A-46B4-9843-9EA5DFDEF153}" destId="{316D60EF-B57F-4C24-A210-3FEBB4CB55D8}" srcOrd="0" destOrd="0" presId="urn:microsoft.com/office/officeart/2018/2/layout/IconVerticalSolidList"/>
    <dgm:cxn modelId="{6A718583-CE88-4D8A-ABB3-4D8DCE4CEBFF}" type="presParOf" srcId="{DB1222BE-5A1A-46B4-9843-9EA5DFDEF153}" destId="{6B81166D-CDEA-4A86-9C8A-6ABE6AB12A0C}" srcOrd="1" destOrd="0" presId="urn:microsoft.com/office/officeart/2018/2/layout/IconVerticalSolidList"/>
    <dgm:cxn modelId="{CE4C62D3-2A9D-41B7-87D2-A28C9DB981EE}" type="presParOf" srcId="{DB1222BE-5A1A-46B4-9843-9EA5DFDEF153}" destId="{41A5F67D-000C-4BE5-8F9D-34223A1D0A76}" srcOrd="2" destOrd="0" presId="urn:microsoft.com/office/officeart/2018/2/layout/IconVerticalSolidList"/>
    <dgm:cxn modelId="{1207337C-6FB4-4FCA-986A-38D4CBA94B10}" type="presParOf" srcId="{DB1222BE-5A1A-46B4-9843-9EA5DFDEF153}" destId="{CFF42FF1-97A1-4337-8E82-1BBC85B113BA}" srcOrd="3" destOrd="0" presId="urn:microsoft.com/office/officeart/2018/2/layout/IconVerticalSolidList"/>
    <dgm:cxn modelId="{16E44EF4-F394-4BB0-BF90-E21023E6FAF2}" type="presParOf" srcId="{BEE3B58B-703D-4B62-BC5D-2963390EFE5F}" destId="{EAA30B82-CF71-44D2-9CBD-4E4047A9F3A8}" srcOrd="1" destOrd="0" presId="urn:microsoft.com/office/officeart/2018/2/layout/IconVerticalSolidList"/>
    <dgm:cxn modelId="{16E44D61-EEDC-4006-90D0-AB89A8DA093E}" type="presParOf" srcId="{BEE3B58B-703D-4B62-BC5D-2963390EFE5F}" destId="{008839F8-7512-44E8-9693-998EC5306B50}" srcOrd="2" destOrd="0" presId="urn:microsoft.com/office/officeart/2018/2/layout/IconVerticalSolidList"/>
    <dgm:cxn modelId="{3B064DE0-D51B-4DDF-8C1D-CE6EF3D57A9B}" type="presParOf" srcId="{008839F8-7512-44E8-9693-998EC5306B50}" destId="{980990CC-4D20-4B08-B74C-A118EA412A94}" srcOrd="0" destOrd="0" presId="urn:microsoft.com/office/officeart/2018/2/layout/IconVerticalSolidList"/>
    <dgm:cxn modelId="{74F7220F-F6FC-400C-BAD4-9D7E7E08CA6F}" type="presParOf" srcId="{008839F8-7512-44E8-9693-998EC5306B50}" destId="{466B11DD-1057-4C2D-A528-7CD88F612718}" srcOrd="1" destOrd="0" presId="urn:microsoft.com/office/officeart/2018/2/layout/IconVerticalSolidList"/>
    <dgm:cxn modelId="{78C7A062-220E-41FD-8387-906BD0B8463D}" type="presParOf" srcId="{008839F8-7512-44E8-9693-998EC5306B50}" destId="{4470ACEF-8CFD-48AB-85DD-DBC5395CC1C4}" srcOrd="2" destOrd="0" presId="urn:microsoft.com/office/officeart/2018/2/layout/IconVerticalSolidList"/>
    <dgm:cxn modelId="{F619F582-89DA-4E8C-9331-77C541FB4A4D}" type="presParOf" srcId="{008839F8-7512-44E8-9693-998EC5306B50}" destId="{0CC2279C-99EA-4EC5-A105-A39746C3586E}" srcOrd="3" destOrd="0" presId="urn:microsoft.com/office/officeart/2018/2/layout/IconVerticalSolidList"/>
    <dgm:cxn modelId="{3BCAFEBD-0200-43CB-AB97-BD2BC6CD2D50}" type="presParOf" srcId="{BEE3B58B-703D-4B62-BC5D-2963390EFE5F}" destId="{0D01A93D-C15B-4BF8-9B98-71B011DA6A8C}" srcOrd="3" destOrd="0" presId="urn:microsoft.com/office/officeart/2018/2/layout/IconVerticalSolidList"/>
    <dgm:cxn modelId="{F600A589-A50F-492A-A20A-1E8128C4D991}" type="presParOf" srcId="{BEE3B58B-703D-4B62-BC5D-2963390EFE5F}" destId="{B9EF653D-E5C2-4F57-82A5-64A4488BA1C4}" srcOrd="4" destOrd="0" presId="urn:microsoft.com/office/officeart/2018/2/layout/IconVerticalSolidList"/>
    <dgm:cxn modelId="{77BBA380-A2CC-4364-9EF7-ABD1FA22953C}" type="presParOf" srcId="{B9EF653D-E5C2-4F57-82A5-64A4488BA1C4}" destId="{02672BE5-6859-4CC2-A059-7F564C6971B4}" srcOrd="0" destOrd="0" presId="urn:microsoft.com/office/officeart/2018/2/layout/IconVerticalSolidList"/>
    <dgm:cxn modelId="{897F84A1-B8BC-47C9-92DB-8F1087B19AF8}" type="presParOf" srcId="{B9EF653D-E5C2-4F57-82A5-64A4488BA1C4}" destId="{8FB3D352-D224-4EB4-A89B-8D697051C068}" srcOrd="1" destOrd="0" presId="urn:microsoft.com/office/officeart/2018/2/layout/IconVerticalSolidList"/>
    <dgm:cxn modelId="{75D37F05-B80A-4513-976A-BB3392DC8A44}" type="presParOf" srcId="{B9EF653D-E5C2-4F57-82A5-64A4488BA1C4}" destId="{E8833BCD-9148-4C65-AF0A-294B8DBD0E03}" srcOrd="2" destOrd="0" presId="urn:microsoft.com/office/officeart/2018/2/layout/IconVerticalSolidList"/>
    <dgm:cxn modelId="{4A01986F-8186-4FF7-A123-8E9E04B49952}" type="presParOf" srcId="{B9EF653D-E5C2-4F57-82A5-64A4488BA1C4}" destId="{19D079B9-50B6-4A54-A5AA-27A24279335B}" srcOrd="3" destOrd="0" presId="urn:microsoft.com/office/officeart/2018/2/layout/IconVerticalSolidList"/>
    <dgm:cxn modelId="{EEF651AA-1B1B-46AC-BE1D-01F8E9ACFD58}" type="presParOf" srcId="{B9EF653D-E5C2-4F57-82A5-64A4488BA1C4}" destId="{F2BDF6AF-D42B-4F15-B3F5-0D95ABA46C5E}" srcOrd="4" destOrd="0" presId="urn:microsoft.com/office/officeart/2018/2/layout/IconVerticalSolidList"/>
    <dgm:cxn modelId="{9F797693-94DF-4592-BFEA-289E8D301BE7}" type="presParOf" srcId="{BEE3B58B-703D-4B62-BC5D-2963390EFE5F}" destId="{966C4728-3C52-4C88-ADD4-9F7E9110374D}" srcOrd="5" destOrd="0" presId="urn:microsoft.com/office/officeart/2018/2/layout/IconVerticalSolidList"/>
    <dgm:cxn modelId="{62280521-ABCB-4DDA-BA70-A98A2C6BC071}" type="presParOf" srcId="{BEE3B58B-703D-4B62-BC5D-2963390EFE5F}" destId="{E378CE55-E76F-4055-9951-FEB333DE0BB8}" srcOrd="6" destOrd="0" presId="urn:microsoft.com/office/officeart/2018/2/layout/IconVerticalSolidList"/>
    <dgm:cxn modelId="{9D7D0275-0E63-4EC4-8652-7A9830FC5921}" type="presParOf" srcId="{E378CE55-E76F-4055-9951-FEB333DE0BB8}" destId="{8A75457B-F286-4F9A-8BCE-9F8EF90037B0}" srcOrd="0" destOrd="0" presId="urn:microsoft.com/office/officeart/2018/2/layout/IconVerticalSolidList"/>
    <dgm:cxn modelId="{F7CB233F-3E93-4995-B143-5CEDE7E4977B}" type="presParOf" srcId="{E378CE55-E76F-4055-9951-FEB333DE0BB8}" destId="{4377572C-234B-44A8-8927-2926450619EE}" srcOrd="1" destOrd="0" presId="urn:microsoft.com/office/officeart/2018/2/layout/IconVerticalSolidList"/>
    <dgm:cxn modelId="{F8B83FD2-7BAB-4686-9F99-C1A37454DE40}" type="presParOf" srcId="{E378CE55-E76F-4055-9951-FEB333DE0BB8}" destId="{B64C8547-6838-44D9-B013-7180DEB6760A}" srcOrd="2" destOrd="0" presId="urn:microsoft.com/office/officeart/2018/2/layout/IconVerticalSolidList"/>
    <dgm:cxn modelId="{AE5B862C-F350-40AC-AB01-26D38C18F14F}" type="presParOf" srcId="{E378CE55-E76F-4055-9951-FEB333DE0BB8}" destId="{1E502351-5E0D-4C57-860B-F8A185E0DA4A}" srcOrd="3" destOrd="0" presId="urn:microsoft.com/office/officeart/2018/2/layout/IconVerticalSolidList"/>
    <dgm:cxn modelId="{04BC1F73-B147-4F8E-89D0-7312A686078E}" type="presParOf" srcId="{E378CE55-E76F-4055-9951-FEB333DE0BB8}" destId="{61594DB1-3DDC-4935-8892-EE3265526F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76DE6A-5A6A-4396-A9C1-FBE2DE96620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F576DB-14F2-467C-B4A8-B74EE38D308E}">
      <dgm:prSet/>
      <dgm:spPr/>
      <dgm:t>
        <a:bodyPr/>
        <a:lstStyle/>
        <a:p>
          <a:r>
            <a:rPr lang="es-ES"/>
            <a:t>Coinciden con las salidas analógicas</a:t>
          </a:r>
          <a:endParaRPr lang="en-US"/>
        </a:p>
      </dgm:t>
    </dgm:pt>
    <dgm:pt modelId="{05DADE79-A27A-404D-AE0E-156C27C7AD01}" type="parTrans" cxnId="{F2888707-5B26-45CD-B782-A8BF00D65AD3}">
      <dgm:prSet/>
      <dgm:spPr/>
      <dgm:t>
        <a:bodyPr/>
        <a:lstStyle/>
        <a:p>
          <a:endParaRPr lang="en-US"/>
        </a:p>
      </dgm:t>
    </dgm:pt>
    <dgm:pt modelId="{31CD7DD7-79CD-420F-96EF-33A3E7D541C5}" type="sibTrans" cxnId="{F2888707-5B26-45CD-B782-A8BF00D65AD3}">
      <dgm:prSet/>
      <dgm:spPr/>
      <dgm:t>
        <a:bodyPr/>
        <a:lstStyle/>
        <a:p>
          <a:endParaRPr lang="en-US"/>
        </a:p>
      </dgm:t>
    </dgm:pt>
    <dgm:pt modelId="{FD3BB135-1B8C-4AF9-B34E-F7C06D7DEBD6}">
      <dgm:prSet/>
      <dgm:spPr/>
      <dgm:t>
        <a:bodyPr/>
        <a:lstStyle/>
        <a:p>
          <a:r>
            <a:rPr lang="es-ES"/>
            <a:t>Diferencia entre dos valores, low o high</a:t>
          </a:r>
          <a:endParaRPr lang="en-US"/>
        </a:p>
      </dgm:t>
    </dgm:pt>
    <dgm:pt modelId="{A63EA8AA-AB04-4511-91C8-C42638E3BE2F}" type="parTrans" cxnId="{4C2B1A4B-185E-4A10-A86E-ACC895E21E1B}">
      <dgm:prSet/>
      <dgm:spPr/>
      <dgm:t>
        <a:bodyPr/>
        <a:lstStyle/>
        <a:p>
          <a:endParaRPr lang="en-US"/>
        </a:p>
      </dgm:t>
    </dgm:pt>
    <dgm:pt modelId="{832CD90D-860B-48D3-A5E3-30097FAA72A8}" type="sibTrans" cxnId="{4C2B1A4B-185E-4A10-A86E-ACC895E21E1B}">
      <dgm:prSet/>
      <dgm:spPr/>
      <dgm:t>
        <a:bodyPr/>
        <a:lstStyle/>
        <a:p>
          <a:endParaRPr lang="en-US"/>
        </a:p>
      </dgm:t>
    </dgm:pt>
    <dgm:pt modelId="{9016F1BA-2AA1-46DF-B035-B6D3D4425224}">
      <dgm:prSet/>
      <dgm:spPr/>
      <dgm:t>
        <a:bodyPr/>
        <a:lstStyle/>
        <a:p>
          <a:r>
            <a:rPr lang="es-ES"/>
            <a:t>Modo de declaralo: </a:t>
          </a:r>
          <a:endParaRPr lang="en-US"/>
        </a:p>
      </dgm:t>
    </dgm:pt>
    <dgm:pt modelId="{4C44ADCD-63F5-4F50-816D-E9C7520024F6}" type="parTrans" cxnId="{5F93207D-A84C-4ECA-BB11-2F18DF901AD4}">
      <dgm:prSet/>
      <dgm:spPr/>
      <dgm:t>
        <a:bodyPr/>
        <a:lstStyle/>
        <a:p>
          <a:endParaRPr lang="en-US"/>
        </a:p>
      </dgm:t>
    </dgm:pt>
    <dgm:pt modelId="{77D2470F-F903-4E45-91A3-DC9370687D43}" type="sibTrans" cxnId="{5F93207D-A84C-4ECA-BB11-2F18DF901AD4}">
      <dgm:prSet/>
      <dgm:spPr/>
      <dgm:t>
        <a:bodyPr/>
        <a:lstStyle/>
        <a:p>
          <a:endParaRPr lang="en-US"/>
        </a:p>
      </dgm:t>
    </dgm:pt>
    <dgm:pt modelId="{C9263181-BACE-4573-976D-F2DC15A7DFF5}">
      <dgm:prSet custT="1"/>
      <dgm:spPr/>
      <dgm:t>
        <a:bodyPr/>
        <a:lstStyle/>
        <a:p>
          <a:r>
            <a:rPr lang="es-ES" sz="1800" b="1" dirty="0" err="1"/>
            <a:t>pinMode</a:t>
          </a:r>
          <a:r>
            <a:rPr lang="es-ES" sz="1800" b="1" dirty="0"/>
            <a:t>(</a:t>
          </a:r>
          <a:r>
            <a:rPr lang="es-ES" sz="1800" b="1" dirty="0" err="1"/>
            <a:t>pin,OUTPUT</a:t>
          </a:r>
          <a:r>
            <a:rPr lang="es-ES" sz="1800" b="1" dirty="0"/>
            <a:t>);</a:t>
          </a:r>
          <a:endParaRPr lang="en-US" sz="1800" b="1" dirty="0"/>
        </a:p>
      </dgm:t>
    </dgm:pt>
    <dgm:pt modelId="{422B7623-2352-471C-90E0-83A62F730F15}" type="parTrans" cxnId="{B1E8BFDB-41D1-49AD-97F7-52A5B577C007}">
      <dgm:prSet/>
      <dgm:spPr/>
      <dgm:t>
        <a:bodyPr/>
        <a:lstStyle/>
        <a:p>
          <a:endParaRPr lang="en-US"/>
        </a:p>
      </dgm:t>
    </dgm:pt>
    <dgm:pt modelId="{CA0E91A8-548F-4AB5-AA1D-478356B14A97}" type="sibTrans" cxnId="{B1E8BFDB-41D1-49AD-97F7-52A5B577C007}">
      <dgm:prSet/>
      <dgm:spPr/>
      <dgm:t>
        <a:bodyPr/>
        <a:lstStyle/>
        <a:p>
          <a:endParaRPr lang="en-US"/>
        </a:p>
      </dgm:t>
    </dgm:pt>
    <dgm:pt modelId="{8BDE3044-D73D-4076-BC36-E3EE8B6436E1}">
      <dgm:prSet/>
      <dgm:spPr/>
      <dgm:t>
        <a:bodyPr/>
        <a:lstStyle/>
        <a:p>
          <a:r>
            <a:rPr lang="es-ES"/>
            <a:t>Para escribir en un pin</a:t>
          </a:r>
          <a:endParaRPr lang="en-US"/>
        </a:p>
      </dgm:t>
    </dgm:pt>
    <dgm:pt modelId="{580260E8-3E39-44BF-8D0E-B5BD7F59F6E6}" type="parTrans" cxnId="{C03685E0-0A8F-42F4-8963-C49E0F95F498}">
      <dgm:prSet/>
      <dgm:spPr/>
      <dgm:t>
        <a:bodyPr/>
        <a:lstStyle/>
        <a:p>
          <a:endParaRPr lang="en-US"/>
        </a:p>
      </dgm:t>
    </dgm:pt>
    <dgm:pt modelId="{3849F2FF-9EA0-4C90-9932-7392F9B5EFBB}" type="sibTrans" cxnId="{C03685E0-0A8F-42F4-8963-C49E0F95F498}">
      <dgm:prSet/>
      <dgm:spPr/>
      <dgm:t>
        <a:bodyPr/>
        <a:lstStyle/>
        <a:p>
          <a:endParaRPr lang="en-US"/>
        </a:p>
      </dgm:t>
    </dgm:pt>
    <dgm:pt modelId="{E4538F21-DC07-43DB-9EDF-C85404E557EB}">
      <dgm:prSet/>
      <dgm:spPr/>
      <dgm:t>
        <a:bodyPr/>
        <a:lstStyle/>
        <a:p>
          <a:r>
            <a:rPr lang="es-ES" b="1" dirty="0" err="1"/>
            <a:t>digitalWrite</a:t>
          </a:r>
          <a:r>
            <a:rPr lang="es-ES" b="1" dirty="0"/>
            <a:t>(pin, estado);</a:t>
          </a:r>
          <a:endParaRPr lang="en-US" b="1" dirty="0"/>
        </a:p>
      </dgm:t>
    </dgm:pt>
    <dgm:pt modelId="{CC698C71-C539-48F7-BDEA-AE558C32474C}" type="parTrans" cxnId="{14DD7C82-1EEF-4CEA-942E-3B385E1642A7}">
      <dgm:prSet/>
      <dgm:spPr/>
      <dgm:t>
        <a:bodyPr/>
        <a:lstStyle/>
        <a:p>
          <a:endParaRPr lang="en-US"/>
        </a:p>
      </dgm:t>
    </dgm:pt>
    <dgm:pt modelId="{0C335EBE-E621-4971-9172-90C73F42DE17}" type="sibTrans" cxnId="{14DD7C82-1EEF-4CEA-942E-3B385E1642A7}">
      <dgm:prSet/>
      <dgm:spPr/>
      <dgm:t>
        <a:bodyPr/>
        <a:lstStyle/>
        <a:p>
          <a:endParaRPr lang="en-US"/>
        </a:p>
      </dgm:t>
    </dgm:pt>
    <dgm:pt modelId="{096939EA-71CF-45F9-A0BD-959C9C0479C1}">
      <dgm:prSet/>
      <dgm:spPr/>
      <dgm:t>
        <a:bodyPr/>
        <a:lstStyle/>
        <a:p>
          <a:r>
            <a:rPr lang="es-ES" b="1" dirty="0"/>
            <a:t>estado = LOW o HIGH</a:t>
          </a:r>
          <a:endParaRPr lang="en-US" b="1" dirty="0"/>
        </a:p>
      </dgm:t>
    </dgm:pt>
    <dgm:pt modelId="{4BC453A7-4CED-42D3-9A0E-EB7BC6B7AB93}" type="parTrans" cxnId="{7957C9B4-C6CD-4506-BB06-E02367AC7C60}">
      <dgm:prSet/>
      <dgm:spPr/>
      <dgm:t>
        <a:bodyPr/>
        <a:lstStyle/>
        <a:p>
          <a:endParaRPr lang="en-US"/>
        </a:p>
      </dgm:t>
    </dgm:pt>
    <dgm:pt modelId="{9BF3841B-3D7E-4E47-86EE-A1B652874226}" type="sibTrans" cxnId="{7957C9B4-C6CD-4506-BB06-E02367AC7C60}">
      <dgm:prSet/>
      <dgm:spPr/>
      <dgm:t>
        <a:bodyPr/>
        <a:lstStyle/>
        <a:p>
          <a:endParaRPr lang="en-US"/>
        </a:p>
      </dgm:t>
    </dgm:pt>
    <dgm:pt modelId="{5AAEE56D-1C41-41B4-BDF9-07394F11730E}" type="pres">
      <dgm:prSet presAssocID="{B876DE6A-5A6A-4396-A9C1-FBE2DE966202}" presName="root" presStyleCnt="0">
        <dgm:presLayoutVars>
          <dgm:dir/>
          <dgm:resizeHandles val="exact"/>
        </dgm:presLayoutVars>
      </dgm:prSet>
      <dgm:spPr/>
    </dgm:pt>
    <dgm:pt modelId="{E492FA2A-DBDA-424F-BE35-6B05DA08A22C}" type="pres">
      <dgm:prSet presAssocID="{E6F576DB-14F2-467C-B4A8-B74EE38D308E}" presName="compNode" presStyleCnt="0"/>
      <dgm:spPr/>
    </dgm:pt>
    <dgm:pt modelId="{72E021F5-9179-4E86-A459-6BE2F062C13B}" type="pres">
      <dgm:prSet presAssocID="{E6F576DB-14F2-467C-B4A8-B74EE38D308E}" presName="bgRect" presStyleLbl="bgShp" presStyleIdx="0" presStyleCnt="4"/>
      <dgm:spPr/>
    </dgm:pt>
    <dgm:pt modelId="{03C9A092-94BC-4B40-916F-83A292DEA4BB}" type="pres">
      <dgm:prSet presAssocID="{E6F576DB-14F2-467C-B4A8-B74EE38D30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BF0613B-F471-48B9-B422-ED2C2E641067}" type="pres">
      <dgm:prSet presAssocID="{E6F576DB-14F2-467C-B4A8-B74EE38D308E}" presName="spaceRect" presStyleCnt="0"/>
      <dgm:spPr/>
    </dgm:pt>
    <dgm:pt modelId="{33D7D7D7-EC76-46B9-8DBE-4996D259217C}" type="pres">
      <dgm:prSet presAssocID="{E6F576DB-14F2-467C-B4A8-B74EE38D308E}" presName="parTx" presStyleLbl="revTx" presStyleIdx="0" presStyleCnt="6">
        <dgm:presLayoutVars>
          <dgm:chMax val="0"/>
          <dgm:chPref val="0"/>
        </dgm:presLayoutVars>
      </dgm:prSet>
      <dgm:spPr/>
    </dgm:pt>
    <dgm:pt modelId="{24C02527-8C83-4ABF-AF54-505E98F76890}" type="pres">
      <dgm:prSet presAssocID="{31CD7DD7-79CD-420F-96EF-33A3E7D541C5}" presName="sibTrans" presStyleCnt="0"/>
      <dgm:spPr/>
    </dgm:pt>
    <dgm:pt modelId="{4DC170AD-B479-44CE-B4B0-2CCEC69B4BA9}" type="pres">
      <dgm:prSet presAssocID="{FD3BB135-1B8C-4AF9-B34E-F7C06D7DEBD6}" presName="compNode" presStyleCnt="0"/>
      <dgm:spPr/>
    </dgm:pt>
    <dgm:pt modelId="{9A3BE0E3-2960-49FC-B457-BD1D002F1085}" type="pres">
      <dgm:prSet presAssocID="{FD3BB135-1B8C-4AF9-B34E-F7C06D7DEBD6}" presName="bgRect" presStyleLbl="bgShp" presStyleIdx="1" presStyleCnt="4"/>
      <dgm:spPr/>
    </dgm:pt>
    <dgm:pt modelId="{411862F7-E98C-4889-B9D1-6D14AAE3DF21}" type="pres">
      <dgm:prSet presAssocID="{FD3BB135-1B8C-4AF9-B34E-F7C06D7DEB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A5FA4A-B49D-4528-BACF-696221668420}" type="pres">
      <dgm:prSet presAssocID="{FD3BB135-1B8C-4AF9-B34E-F7C06D7DEBD6}" presName="spaceRect" presStyleCnt="0"/>
      <dgm:spPr/>
    </dgm:pt>
    <dgm:pt modelId="{A3BEB9D1-6CA0-43B2-93D4-0E46873703AC}" type="pres">
      <dgm:prSet presAssocID="{FD3BB135-1B8C-4AF9-B34E-F7C06D7DEBD6}" presName="parTx" presStyleLbl="revTx" presStyleIdx="1" presStyleCnt="6">
        <dgm:presLayoutVars>
          <dgm:chMax val="0"/>
          <dgm:chPref val="0"/>
        </dgm:presLayoutVars>
      </dgm:prSet>
      <dgm:spPr/>
    </dgm:pt>
    <dgm:pt modelId="{1234B235-7121-41CD-8B19-C49CA6EAF900}" type="pres">
      <dgm:prSet presAssocID="{832CD90D-860B-48D3-A5E3-30097FAA72A8}" presName="sibTrans" presStyleCnt="0"/>
      <dgm:spPr/>
    </dgm:pt>
    <dgm:pt modelId="{11195B3C-F77C-4E03-99BA-087FA15E39C0}" type="pres">
      <dgm:prSet presAssocID="{9016F1BA-2AA1-46DF-B035-B6D3D4425224}" presName="compNode" presStyleCnt="0"/>
      <dgm:spPr/>
    </dgm:pt>
    <dgm:pt modelId="{8D53E645-0921-4FF6-A24A-F434FF03BE7A}" type="pres">
      <dgm:prSet presAssocID="{9016F1BA-2AA1-46DF-B035-B6D3D4425224}" presName="bgRect" presStyleLbl="bgShp" presStyleIdx="2" presStyleCnt="4"/>
      <dgm:spPr/>
    </dgm:pt>
    <dgm:pt modelId="{083ED7B9-AE01-447B-BACB-C6726CDA8414}" type="pres">
      <dgm:prSet presAssocID="{9016F1BA-2AA1-46DF-B035-B6D3D44252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07C9FF17-F47C-40B4-A8FE-18BA498205BA}" type="pres">
      <dgm:prSet presAssocID="{9016F1BA-2AA1-46DF-B035-B6D3D4425224}" presName="spaceRect" presStyleCnt="0"/>
      <dgm:spPr/>
    </dgm:pt>
    <dgm:pt modelId="{27241A8D-C912-496F-B71A-195AC248AB4A}" type="pres">
      <dgm:prSet presAssocID="{9016F1BA-2AA1-46DF-B035-B6D3D4425224}" presName="parTx" presStyleLbl="revTx" presStyleIdx="2" presStyleCnt="6">
        <dgm:presLayoutVars>
          <dgm:chMax val="0"/>
          <dgm:chPref val="0"/>
        </dgm:presLayoutVars>
      </dgm:prSet>
      <dgm:spPr/>
    </dgm:pt>
    <dgm:pt modelId="{38134F3D-5044-4E2B-BE13-81B14163E18F}" type="pres">
      <dgm:prSet presAssocID="{9016F1BA-2AA1-46DF-B035-B6D3D4425224}" presName="desTx" presStyleLbl="revTx" presStyleIdx="3" presStyleCnt="6" custScaleX="107009">
        <dgm:presLayoutVars/>
      </dgm:prSet>
      <dgm:spPr/>
    </dgm:pt>
    <dgm:pt modelId="{24E83766-1B84-4C28-85AA-111B14B8F704}" type="pres">
      <dgm:prSet presAssocID="{77D2470F-F903-4E45-91A3-DC9370687D43}" presName="sibTrans" presStyleCnt="0"/>
      <dgm:spPr/>
    </dgm:pt>
    <dgm:pt modelId="{0993736D-EB91-4F3A-A10A-41A628CD82F5}" type="pres">
      <dgm:prSet presAssocID="{8BDE3044-D73D-4076-BC36-E3EE8B6436E1}" presName="compNode" presStyleCnt="0"/>
      <dgm:spPr/>
    </dgm:pt>
    <dgm:pt modelId="{273ECB3A-30E4-4077-A4B4-0E8AC99872A2}" type="pres">
      <dgm:prSet presAssocID="{8BDE3044-D73D-4076-BC36-E3EE8B6436E1}" presName="bgRect" presStyleLbl="bgShp" presStyleIdx="3" presStyleCnt="4"/>
      <dgm:spPr/>
    </dgm:pt>
    <dgm:pt modelId="{C7C9A595-1AF0-4FC9-997B-542FF849BED2}" type="pres">
      <dgm:prSet presAssocID="{8BDE3044-D73D-4076-BC36-E3EE8B6436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BC80AF9-C05E-4CF3-A19D-DF67D4B5B459}" type="pres">
      <dgm:prSet presAssocID="{8BDE3044-D73D-4076-BC36-E3EE8B6436E1}" presName="spaceRect" presStyleCnt="0"/>
      <dgm:spPr/>
    </dgm:pt>
    <dgm:pt modelId="{24309EE8-1C16-4914-AA32-1298BD5C319E}" type="pres">
      <dgm:prSet presAssocID="{8BDE3044-D73D-4076-BC36-E3EE8B6436E1}" presName="parTx" presStyleLbl="revTx" presStyleIdx="4" presStyleCnt="6">
        <dgm:presLayoutVars>
          <dgm:chMax val="0"/>
          <dgm:chPref val="0"/>
        </dgm:presLayoutVars>
      </dgm:prSet>
      <dgm:spPr/>
    </dgm:pt>
    <dgm:pt modelId="{3C4D6051-63B4-416C-B43C-13CE5ECF98DF}" type="pres">
      <dgm:prSet presAssocID="{8BDE3044-D73D-4076-BC36-E3EE8B6436E1}" presName="desTx" presStyleLbl="revTx" presStyleIdx="5" presStyleCnt="6">
        <dgm:presLayoutVars/>
      </dgm:prSet>
      <dgm:spPr/>
    </dgm:pt>
  </dgm:ptLst>
  <dgm:cxnLst>
    <dgm:cxn modelId="{A0FFBE00-2B59-4C61-AB99-8089558C78D2}" type="presOf" srcId="{9016F1BA-2AA1-46DF-B035-B6D3D4425224}" destId="{27241A8D-C912-496F-B71A-195AC248AB4A}" srcOrd="0" destOrd="0" presId="urn:microsoft.com/office/officeart/2018/2/layout/IconVerticalSolidList"/>
    <dgm:cxn modelId="{F2888707-5B26-45CD-B782-A8BF00D65AD3}" srcId="{B876DE6A-5A6A-4396-A9C1-FBE2DE966202}" destId="{E6F576DB-14F2-467C-B4A8-B74EE38D308E}" srcOrd="0" destOrd="0" parTransId="{05DADE79-A27A-404D-AE0E-156C27C7AD01}" sibTransId="{31CD7DD7-79CD-420F-96EF-33A3E7D541C5}"/>
    <dgm:cxn modelId="{4C2B1A4B-185E-4A10-A86E-ACC895E21E1B}" srcId="{B876DE6A-5A6A-4396-A9C1-FBE2DE966202}" destId="{FD3BB135-1B8C-4AF9-B34E-F7C06D7DEBD6}" srcOrd="1" destOrd="0" parTransId="{A63EA8AA-AB04-4511-91C8-C42638E3BE2F}" sibTransId="{832CD90D-860B-48D3-A5E3-30097FAA72A8}"/>
    <dgm:cxn modelId="{5F93207D-A84C-4ECA-BB11-2F18DF901AD4}" srcId="{B876DE6A-5A6A-4396-A9C1-FBE2DE966202}" destId="{9016F1BA-2AA1-46DF-B035-B6D3D4425224}" srcOrd="2" destOrd="0" parTransId="{4C44ADCD-63F5-4F50-816D-E9C7520024F6}" sibTransId="{77D2470F-F903-4E45-91A3-DC9370687D43}"/>
    <dgm:cxn modelId="{A6E10882-A834-493D-B5AC-E29F22DA7CF9}" type="presOf" srcId="{E6F576DB-14F2-467C-B4A8-B74EE38D308E}" destId="{33D7D7D7-EC76-46B9-8DBE-4996D259217C}" srcOrd="0" destOrd="0" presId="urn:microsoft.com/office/officeart/2018/2/layout/IconVerticalSolidList"/>
    <dgm:cxn modelId="{14DD7C82-1EEF-4CEA-942E-3B385E1642A7}" srcId="{8BDE3044-D73D-4076-BC36-E3EE8B6436E1}" destId="{E4538F21-DC07-43DB-9EDF-C85404E557EB}" srcOrd="0" destOrd="0" parTransId="{CC698C71-C539-48F7-BDEA-AE558C32474C}" sibTransId="{0C335EBE-E621-4971-9172-90C73F42DE17}"/>
    <dgm:cxn modelId="{799E3E8B-A4BE-4C72-B636-058FEE34A6E8}" type="presOf" srcId="{FD3BB135-1B8C-4AF9-B34E-F7C06D7DEBD6}" destId="{A3BEB9D1-6CA0-43B2-93D4-0E46873703AC}" srcOrd="0" destOrd="0" presId="urn:microsoft.com/office/officeart/2018/2/layout/IconVerticalSolidList"/>
    <dgm:cxn modelId="{D0C7B097-82CD-4590-A897-5D1EB3751138}" type="presOf" srcId="{C9263181-BACE-4573-976D-F2DC15A7DFF5}" destId="{38134F3D-5044-4E2B-BE13-81B14163E18F}" srcOrd="0" destOrd="0" presId="urn:microsoft.com/office/officeart/2018/2/layout/IconVerticalSolidList"/>
    <dgm:cxn modelId="{7957C9B4-C6CD-4506-BB06-E02367AC7C60}" srcId="{8BDE3044-D73D-4076-BC36-E3EE8B6436E1}" destId="{096939EA-71CF-45F9-A0BD-959C9C0479C1}" srcOrd="1" destOrd="0" parTransId="{4BC453A7-4CED-42D3-9A0E-EB7BC6B7AB93}" sibTransId="{9BF3841B-3D7E-4E47-86EE-A1B652874226}"/>
    <dgm:cxn modelId="{1FA706BE-24D4-44FD-B896-475955DC1781}" type="presOf" srcId="{8BDE3044-D73D-4076-BC36-E3EE8B6436E1}" destId="{24309EE8-1C16-4914-AA32-1298BD5C319E}" srcOrd="0" destOrd="0" presId="urn:microsoft.com/office/officeart/2018/2/layout/IconVerticalSolidList"/>
    <dgm:cxn modelId="{342008CA-35B0-4791-A752-F82115868C8F}" type="presOf" srcId="{B876DE6A-5A6A-4396-A9C1-FBE2DE966202}" destId="{5AAEE56D-1C41-41B4-BDF9-07394F11730E}" srcOrd="0" destOrd="0" presId="urn:microsoft.com/office/officeart/2018/2/layout/IconVerticalSolidList"/>
    <dgm:cxn modelId="{12C326D2-F462-4A91-A31F-1D84665106A8}" type="presOf" srcId="{096939EA-71CF-45F9-A0BD-959C9C0479C1}" destId="{3C4D6051-63B4-416C-B43C-13CE5ECF98DF}" srcOrd="0" destOrd="1" presId="urn:microsoft.com/office/officeart/2018/2/layout/IconVerticalSolidList"/>
    <dgm:cxn modelId="{4FC73FDB-8661-46D3-98F0-A352EB3F5C0D}" type="presOf" srcId="{E4538F21-DC07-43DB-9EDF-C85404E557EB}" destId="{3C4D6051-63B4-416C-B43C-13CE5ECF98DF}" srcOrd="0" destOrd="0" presId="urn:microsoft.com/office/officeart/2018/2/layout/IconVerticalSolidList"/>
    <dgm:cxn modelId="{B1E8BFDB-41D1-49AD-97F7-52A5B577C007}" srcId="{9016F1BA-2AA1-46DF-B035-B6D3D4425224}" destId="{C9263181-BACE-4573-976D-F2DC15A7DFF5}" srcOrd="0" destOrd="0" parTransId="{422B7623-2352-471C-90E0-83A62F730F15}" sibTransId="{CA0E91A8-548F-4AB5-AA1D-478356B14A97}"/>
    <dgm:cxn modelId="{C03685E0-0A8F-42F4-8963-C49E0F95F498}" srcId="{B876DE6A-5A6A-4396-A9C1-FBE2DE966202}" destId="{8BDE3044-D73D-4076-BC36-E3EE8B6436E1}" srcOrd="3" destOrd="0" parTransId="{580260E8-3E39-44BF-8D0E-B5BD7F59F6E6}" sibTransId="{3849F2FF-9EA0-4C90-9932-7392F9B5EFBB}"/>
    <dgm:cxn modelId="{FB74EC3C-C288-4538-AE85-B95CDD01EB5F}" type="presParOf" srcId="{5AAEE56D-1C41-41B4-BDF9-07394F11730E}" destId="{E492FA2A-DBDA-424F-BE35-6B05DA08A22C}" srcOrd="0" destOrd="0" presId="urn:microsoft.com/office/officeart/2018/2/layout/IconVerticalSolidList"/>
    <dgm:cxn modelId="{4E79C577-F84F-4EEA-9415-52B34D3DAFE2}" type="presParOf" srcId="{E492FA2A-DBDA-424F-BE35-6B05DA08A22C}" destId="{72E021F5-9179-4E86-A459-6BE2F062C13B}" srcOrd="0" destOrd="0" presId="urn:microsoft.com/office/officeart/2018/2/layout/IconVerticalSolidList"/>
    <dgm:cxn modelId="{23BEF5C3-000B-464F-B30E-E061D9B621A4}" type="presParOf" srcId="{E492FA2A-DBDA-424F-BE35-6B05DA08A22C}" destId="{03C9A092-94BC-4B40-916F-83A292DEA4BB}" srcOrd="1" destOrd="0" presId="urn:microsoft.com/office/officeart/2018/2/layout/IconVerticalSolidList"/>
    <dgm:cxn modelId="{5DC40DD1-DDE3-4F90-8339-0DCB1EC69B93}" type="presParOf" srcId="{E492FA2A-DBDA-424F-BE35-6B05DA08A22C}" destId="{DBF0613B-F471-48B9-B422-ED2C2E641067}" srcOrd="2" destOrd="0" presId="urn:microsoft.com/office/officeart/2018/2/layout/IconVerticalSolidList"/>
    <dgm:cxn modelId="{D73FA2C8-16D8-4931-9DE6-7E229FC7101C}" type="presParOf" srcId="{E492FA2A-DBDA-424F-BE35-6B05DA08A22C}" destId="{33D7D7D7-EC76-46B9-8DBE-4996D259217C}" srcOrd="3" destOrd="0" presId="urn:microsoft.com/office/officeart/2018/2/layout/IconVerticalSolidList"/>
    <dgm:cxn modelId="{F3E4A608-2BEB-460A-8E8B-F512B4955A06}" type="presParOf" srcId="{5AAEE56D-1C41-41B4-BDF9-07394F11730E}" destId="{24C02527-8C83-4ABF-AF54-505E98F76890}" srcOrd="1" destOrd="0" presId="urn:microsoft.com/office/officeart/2018/2/layout/IconVerticalSolidList"/>
    <dgm:cxn modelId="{3D2F9E9B-6F9D-48C8-84B8-BA3E9CBB3F26}" type="presParOf" srcId="{5AAEE56D-1C41-41B4-BDF9-07394F11730E}" destId="{4DC170AD-B479-44CE-B4B0-2CCEC69B4BA9}" srcOrd="2" destOrd="0" presId="urn:microsoft.com/office/officeart/2018/2/layout/IconVerticalSolidList"/>
    <dgm:cxn modelId="{F9FA0F57-C397-4DA0-8774-E5CE92733B00}" type="presParOf" srcId="{4DC170AD-B479-44CE-B4B0-2CCEC69B4BA9}" destId="{9A3BE0E3-2960-49FC-B457-BD1D002F1085}" srcOrd="0" destOrd="0" presId="urn:microsoft.com/office/officeart/2018/2/layout/IconVerticalSolidList"/>
    <dgm:cxn modelId="{D469BDFA-619E-41E2-A196-D9386A3493A7}" type="presParOf" srcId="{4DC170AD-B479-44CE-B4B0-2CCEC69B4BA9}" destId="{411862F7-E98C-4889-B9D1-6D14AAE3DF21}" srcOrd="1" destOrd="0" presId="urn:microsoft.com/office/officeart/2018/2/layout/IconVerticalSolidList"/>
    <dgm:cxn modelId="{20DAF722-F1C7-474E-83C3-577C10FD4C8F}" type="presParOf" srcId="{4DC170AD-B479-44CE-B4B0-2CCEC69B4BA9}" destId="{4EA5FA4A-B49D-4528-BACF-696221668420}" srcOrd="2" destOrd="0" presId="urn:microsoft.com/office/officeart/2018/2/layout/IconVerticalSolidList"/>
    <dgm:cxn modelId="{E501962A-17FD-4B61-8949-C79969ECBBC6}" type="presParOf" srcId="{4DC170AD-B479-44CE-B4B0-2CCEC69B4BA9}" destId="{A3BEB9D1-6CA0-43B2-93D4-0E46873703AC}" srcOrd="3" destOrd="0" presId="urn:microsoft.com/office/officeart/2018/2/layout/IconVerticalSolidList"/>
    <dgm:cxn modelId="{865279B2-0AFA-4848-BF4B-342FA73277B1}" type="presParOf" srcId="{5AAEE56D-1C41-41B4-BDF9-07394F11730E}" destId="{1234B235-7121-41CD-8B19-C49CA6EAF900}" srcOrd="3" destOrd="0" presId="urn:microsoft.com/office/officeart/2018/2/layout/IconVerticalSolidList"/>
    <dgm:cxn modelId="{61FD732C-555B-4243-9872-3D3DECFCA331}" type="presParOf" srcId="{5AAEE56D-1C41-41B4-BDF9-07394F11730E}" destId="{11195B3C-F77C-4E03-99BA-087FA15E39C0}" srcOrd="4" destOrd="0" presId="urn:microsoft.com/office/officeart/2018/2/layout/IconVerticalSolidList"/>
    <dgm:cxn modelId="{BD5709F6-EF88-46AB-908D-3E186D959870}" type="presParOf" srcId="{11195B3C-F77C-4E03-99BA-087FA15E39C0}" destId="{8D53E645-0921-4FF6-A24A-F434FF03BE7A}" srcOrd="0" destOrd="0" presId="urn:microsoft.com/office/officeart/2018/2/layout/IconVerticalSolidList"/>
    <dgm:cxn modelId="{EBDAF95B-2B1A-474E-8FC8-F968ADC6E89E}" type="presParOf" srcId="{11195B3C-F77C-4E03-99BA-087FA15E39C0}" destId="{083ED7B9-AE01-447B-BACB-C6726CDA8414}" srcOrd="1" destOrd="0" presId="urn:microsoft.com/office/officeart/2018/2/layout/IconVerticalSolidList"/>
    <dgm:cxn modelId="{B36B323D-2E78-4F16-BBA0-A06FD509544B}" type="presParOf" srcId="{11195B3C-F77C-4E03-99BA-087FA15E39C0}" destId="{07C9FF17-F47C-40B4-A8FE-18BA498205BA}" srcOrd="2" destOrd="0" presId="urn:microsoft.com/office/officeart/2018/2/layout/IconVerticalSolidList"/>
    <dgm:cxn modelId="{FE1944ED-3AD3-4B1C-8ED6-56D4F110A39A}" type="presParOf" srcId="{11195B3C-F77C-4E03-99BA-087FA15E39C0}" destId="{27241A8D-C912-496F-B71A-195AC248AB4A}" srcOrd="3" destOrd="0" presId="urn:microsoft.com/office/officeart/2018/2/layout/IconVerticalSolidList"/>
    <dgm:cxn modelId="{A3BEDDF2-F254-42D7-BC06-8182D6B9DD96}" type="presParOf" srcId="{11195B3C-F77C-4E03-99BA-087FA15E39C0}" destId="{38134F3D-5044-4E2B-BE13-81B14163E18F}" srcOrd="4" destOrd="0" presId="urn:microsoft.com/office/officeart/2018/2/layout/IconVerticalSolidList"/>
    <dgm:cxn modelId="{8A02717C-0EF3-4B79-AE64-46DC26B9BE75}" type="presParOf" srcId="{5AAEE56D-1C41-41B4-BDF9-07394F11730E}" destId="{24E83766-1B84-4C28-85AA-111B14B8F704}" srcOrd="5" destOrd="0" presId="urn:microsoft.com/office/officeart/2018/2/layout/IconVerticalSolidList"/>
    <dgm:cxn modelId="{AD80AEA9-C30D-41EB-AA36-32593ABAAA43}" type="presParOf" srcId="{5AAEE56D-1C41-41B4-BDF9-07394F11730E}" destId="{0993736D-EB91-4F3A-A10A-41A628CD82F5}" srcOrd="6" destOrd="0" presId="urn:microsoft.com/office/officeart/2018/2/layout/IconVerticalSolidList"/>
    <dgm:cxn modelId="{D5428801-42F5-48EE-A44D-74848F41102D}" type="presParOf" srcId="{0993736D-EB91-4F3A-A10A-41A628CD82F5}" destId="{273ECB3A-30E4-4077-A4B4-0E8AC99872A2}" srcOrd="0" destOrd="0" presId="urn:microsoft.com/office/officeart/2018/2/layout/IconVerticalSolidList"/>
    <dgm:cxn modelId="{7C7CDF2F-922A-401A-966A-77E031F634A1}" type="presParOf" srcId="{0993736D-EB91-4F3A-A10A-41A628CD82F5}" destId="{C7C9A595-1AF0-4FC9-997B-542FF849BED2}" srcOrd="1" destOrd="0" presId="urn:microsoft.com/office/officeart/2018/2/layout/IconVerticalSolidList"/>
    <dgm:cxn modelId="{5ED35A2B-BFA8-45A1-9268-EC68DE46DDFB}" type="presParOf" srcId="{0993736D-EB91-4F3A-A10A-41A628CD82F5}" destId="{2BC80AF9-C05E-4CF3-A19D-DF67D4B5B459}" srcOrd="2" destOrd="0" presId="urn:microsoft.com/office/officeart/2018/2/layout/IconVerticalSolidList"/>
    <dgm:cxn modelId="{D5EC93A2-34F0-4B86-B035-71331090C537}" type="presParOf" srcId="{0993736D-EB91-4F3A-A10A-41A628CD82F5}" destId="{24309EE8-1C16-4914-AA32-1298BD5C319E}" srcOrd="3" destOrd="0" presId="urn:microsoft.com/office/officeart/2018/2/layout/IconVerticalSolidList"/>
    <dgm:cxn modelId="{E9E482CB-1F48-43ED-A887-5AAF9C3B36F9}" type="presParOf" srcId="{0993736D-EB91-4F3A-A10A-41A628CD82F5}" destId="{3C4D6051-63B4-416C-B43C-13CE5ECF98D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F53EE0-8BC2-4642-A03C-230EE39222E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092FCF-9DAA-431E-91E3-32D9305D478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Corresponden a los pines A0,A1,A2…</a:t>
          </a:r>
          <a:endParaRPr lang="en-US"/>
        </a:p>
      </dgm:t>
    </dgm:pt>
    <dgm:pt modelId="{F33A235B-6709-40BA-A546-A7A34B793BDB}" type="parTrans" cxnId="{DC6A73C8-B825-41BC-B25A-820C56628054}">
      <dgm:prSet/>
      <dgm:spPr/>
      <dgm:t>
        <a:bodyPr/>
        <a:lstStyle/>
        <a:p>
          <a:endParaRPr lang="en-US"/>
        </a:p>
      </dgm:t>
    </dgm:pt>
    <dgm:pt modelId="{8CEAF7D4-053A-48C8-891B-BC21A79E8A1D}" type="sibTrans" cxnId="{DC6A73C8-B825-41BC-B25A-820C56628054}">
      <dgm:prSet/>
      <dgm:spPr/>
      <dgm:t>
        <a:bodyPr/>
        <a:lstStyle/>
        <a:p>
          <a:endParaRPr lang="en-US"/>
        </a:p>
      </dgm:t>
    </dgm:pt>
    <dgm:pt modelId="{19F6EF4F-F8A8-4152-B8D2-27DD646C426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Para leer un pin</a:t>
          </a:r>
          <a:endParaRPr lang="en-US"/>
        </a:p>
      </dgm:t>
    </dgm:pt>
    <dgm:pt modelId="{8B4C19FE-2057-403A-9748-4FB405A20C59}" type="parTrans" cxnId="{D2FF9E71-D2DF-412B-B9D9-DFE34156A1F6}">
      <dgm:prSet/>
      <dgm:spPr/>
      <dgm:t>
        <a:bodyPr/>
        <a:lstStyle/>
        <a:p>
          <a:endParaRPr lang="en-US"/>
        </a:p>
      </dgm:t>
    </dgm:pt>
    <dgm:pt modelId="{C687FBB4-1748-47EE-A7F8-6DB2299D6CF3}" type="sibTrans" cxnId="{D2FF9E71-D2DF-412B-B9D9-DFE34156A1F6}">
      <dgm:prSet/>
      <dgm:spPr/>
      <dgm:t>
        <a:bodyPr/>
        <a:lstStyle/>
        <a:p>
          <a:endParaRPr lang="en-US"/>
        </a:p>
      </dgm:t>
    </dgm:pt>
    <dgm:pt modelId="{8FB8E1B4-CCA3-4893-A245-8866BD40AF7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lectura = analogRead(pin)</a:t>
          </a:r>
          <a:endParaRPr lang="en-US"/>
        </a:p>
      </dgm:t>
    </dgm:pt>
    <dgm:pt modelId="{D2073E91-7FDE-4BDA-B704-F0399D3CBF51}" type="parTrans" cxnId="{8C44F95B-487D-4924-9759-3F9B3E8B6364}">
      <dgm:prSet/>
      <dgm:spPr/>
      <dgm:t>
        <a:bodyPr/>
        <a:lstStyle/>
        <a:p>
          <a:endParaRPr lang="en-US"/>
        </a:p>
      </dgm:t>
    </dgm:pt>
    <dgm:pt modelId="{D2B9A0F3-7E33-49EB-873E-65FE97E0B6FC}" type="sibTrans" cxnId="{8C44F95B-487D-4924-9759-3F9B3E8B6364}">
      <dgm:prSet/>
      <dgm:spPr/>
      <dgm:t>
        <a:bodyPr/>
        <a:lstStyle/>
        <a:p>
          <a:endParaRPr lang="en-US"/>
        </a:p>
      </dgm:t>
    </dgm:pt>
    <dgm:pt modelId="{F3950A4A-362F-48BE-99BA-CAC39EA3E56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No necesitan declararse como input o output</a:t>
          </a:r>
          <a:endParaRPr lang="en-US"/>
        </a:p>
      </dgm:t>
    </dgm:pt>
    <dgm:pt modelId="{D5C9E618-2ED7-49B8-970B-4E5C7F1D1BE6}" type="parTrans" cxnId="{353DBCB5-600B-439D-8110-8D7F28EE90CB}">
      <dgm:prSet/>
      <dgm:spPr/>
      <dgm:t>
        <a:bodyPr/>
        <a:lstStyle/>
        <a:p>
          <a:endParaRPr lang="en-US"/>
        </a:p>
      </dgm:t>
    </dgm:pt>
    <dgm:pt modelId="{F0186380-21A0-4BBA-8080-85717300116D}" type="sibTrans" cxnId="{353DBCB5-600B-439D-8110-8D7F28EE90CB}">
      <dgm:prSet/>
      <dgm:spPr/>
      <dgm:t>
        <a:bodyPr/>
        <a:lstStyle/>
        <a:p>
          <a:endParaRPr lang="en-US"/>
        </a:p>
      </dgm:t>
    </dgm:pt>
    <dgm:pt modelId="{E84E26FC-DC95-49D3-B65E-CB29843BED4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Solo se pueden usar como entrada</a:t>
          </a:r>
          <a:endParaRPr lang="en-US" b="1" dirty="0"/>
        </a:p>
      </dgm:t>
    </dgm:pt>
    <dgm:pt modelId="{D7CB4831-CE72-4F5C-A20A-10228151E29B}" type="parTrans" cxnId="{134CB912-B374-415B-BC18-C236D4C80AB8}">
      <dgm:prSet/>
      <dgm:spPr/>
      <dgm:t>
        <a:bodyPr/>
        <a:lstStyle/>
        <a:p>
          <a:endParaRPr lang="en-US"/>
        </a:p>
      </dgm:t>
    </dgm:pt>
    <dgm:pt modelId="{9A16A20F-B42D-4883-A2EB-D0A62BE26672}" type="sibTrans" cxnId="{134CB912-B374-415B-BC18-C236D4C80AB8}">
      <dgm:prSet/>
      <dgm:spPr/>
      <dgm:t>
        <a:bodyPr/>
        <a:lstStyle/>
        <a:p>
          <a:endParaRPr lang="en-US"/>
        </a:p>
      </dgm:t>
    </dgm:pt>
    <dgm:pt modelId="{617EE6CB-0F9A-4885-A281-A82AB50A4CA5}" type="pres">
      <dgm:prSet presAssocID="{58F53EE0-8BC2-4642-A03C-230EE39222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F6B204-EE04-4112-B1F0-286DE33D041B}" type="pres">
      <dgm:prSet presAssocID="{FD092FCF-9DAA-431E-91E3-32D9305D4782}" presName="root" presStyleCnt="0"/>
      <dgm:spPr/>
    </dgm:pt>
    <dgm:pt modelId="{7AE354E8-3590-41DA-BDE0-A3B5E538DC42}" type="pres">
      <dgm:prSet presAssocID="{FD092FCF-9DAA-431E-91E3-32D9305D4782}" presName="rootComposite" presStyleCnt="0"/>
      <dgm:spPr/>
    </dgm:pt>
    <dgm:pt modelId="{2F11EEB1-BDB7-4E68-A7AA-F71FC267513B}" type="pres">
      <dgm:prSet presAssocID="{FD092FCF-9DAA-431E-91E3-32D9305D4782}" presName="rootText" presStyleLbl="node1" presStyleIdx="0" presStyleCnt="3"/>
      <dgm:spPr/>
    </dgm:pt>
    <dgm:pt modelId="{873F682E-EFB4-4D75-809C-6895D68C6AF0}" type="pres">
      <dgm:prSet presAssocID="{FD092FCF-9DAA-431E-91E3-32D9305D4782}" presName="rootConnector" presStyleLbl="node1" presStyleIdx="0" presStyleCnt="3"/>
      <dgm:spPr/>
    </dgm:pt>
    <dgm:pt modelId="{22716C33-BE51-4B16-ABC6-2B43483C9734}" type="pres">
      <dgm:prSet presAssocID="{FD092FCF-9DAA-431E-91E3-32D9305D4782}" presName="childShape" presStyleCnt="0"/>
      <dgm:spPr/>
    </dgm:pt>
    <dgm:pt modelId="{0ADD3002-E6B6-446C-A849-93A5809E30AF}" type="pres">
      <dgm:prSet presAssocID="{19F6EF4F-F8A8-4152-B8D2-27DD646C426B}" presName="root" presStyleCnt="0"/>
      <dgm:spPr/>
    </dgm:pt>
    <dgm:pt modelId="{42EF80C9-71DC-488A-BC4B-9D92EE38C4B4}" type="pres">
      <dgm:prSet presAssocID="{19F6EF4F-F8A8-4152-B8D2-27DD646C426B}" presName="rootComposite" presStyleCnt="0"/>
      <dgm:spPr/>
    </dgm:pt>
    <dgm:pt modelId="{A49F426B-F19F-4C0D-8ECC-8BE7F2671273}" type="pres">
      <dgm:prSet presAssocID="{19F6EF4F-F8A8-4152-B8D2-27DD646C426B}" presName="rootText" presStyleLbl="node1" presStyleIdx="1" presStyleCnt="3"/>
      <dgm:spPr/>
    </dgm:pt>
    <dgm:pt modelId="{5A2DFA78-2FB3-462A-9B33-648789548FC6}" type="pres">
      <dgm:prSet presAssocID="{19F6EF4F-F8A8-4152-B8D2-27DD646C426B}" presName="rootConnector" presStyleLbl="node1" presStyleIdx="1" presStyleCnt="3"/>
      <dgm:spPr/>
    </dgm:pt>
    <dgm:pt modelId="{CA1F9D22-B89D-4870-8A64-365D44C96AF0}" type="pres">
      <dgm:prSet presAssocID="{19F6EF4F-F8A8-4152-B8D2-27DD646C426B}" presName="childShape" presStyleCnt="0"/>
      <dgm:spPr/>
    </dgm:pt>
    <dgm:pt modelId="{382909C0-C2BF-44BF-BEEE-FABEA1D39D7D}" type="pres">
      <dgm:prSet presAssocID="{D2073E91-7FDE-4BDA-B704-F0399D3CBF51}" presName="Name13" presStyleLbl="parChTrans1D2" presStyleIdx="0" presStyleCnt="2"/>
      <dgm:spPr/>
    </dgm:pt>
    <dgm:pt modelId="{33383225-D87C-4FC1-B9FC-A312BA1CA17C}" type="pres">
      <dgm:prSet presAssocID="{8FB8E1B4-CCA3-4893-A245-8866BD40AF70}" presName="childText" presStyleLbl="bgAcc1" presStyleIdx="0" presStyleCnt="2">
        <dgm:presLayoutVars>
          <dgm:bulletEnabled val="1"/>
        </dgm:presLayoutVars>
      </dgm:prSet>
      <dgm:spPr/>
    </dgm:pt>
    <dgm:pt modelId="{938C25FE-BD96-4DDF-9FEF-D0AF6B2F08BC}" type="pres">
      <dgm:prSet presAssocID="{F3950A4A-362F-48BE-99BA-CAC39EA3E56A}" presName="root" presStyleCnt="0"/>
      <dgm:spPr/>
    </dgm:pt>
    <dgm:pt modelId="{F1C24CF4-4601-4DFC-B149-CEC20B61C2E2}" type="pres">
      <dgm:prSet presAssocID="{F3950A4A-362F-48BE-99BA-CAC39EA3E56A}" presName="rootComposite" presStyleCnt="0"/>
      <dgm:spPr/>
    </dgm:pt>
    <dgm:pt modelId="{2E36394E-74F4-4F2F-B49C-74BD7087D2EB}" type="pres">
      <dgm:prSet presAssocID="{F3950A4A-362F-48BE-99BA-CAC39EA3E56A}" presName="rootText" presStyleLbl="node1" presStyleIdx="2" presStyleCnt="3"/>
      <dgm:spPr/>
    </dgm:pt>
    <dgm:pt modelId="{D2356EE1-921B-456E-9BF0-6B40A8162429}" type="pres">
      <dgm:prSet presAssocID="{F3950A4A-362F-48BE-99BA-CAC39EA3E56A}" presName="rootConnector" presStyleLbl="node1" presStyleIdx="2" presStyleCnt="3"/>
      <dgm:spPr/>
    </dgm:pt>
    <dgm:pt modelId="{173C15C4-4C1C-4874-9723-EBA16D8A1894}" type="pres">
      <dgm:prSet presAssocID="{F3950A4A-362F-48BE-99BA-CAC39EA3E56A}" presName="childShape" presStyleCnt="0"/>
      <dgm:spPr/>
    </dgm:pt>
    <dgm:pt modelId="{D509F656-45D6-44B4-B97B-E896F32C0CEB}" type="pres">
      <dgm:prSet presAssocID="{D7CB4831-CE72-4F5C-A20A-10228151E29B}" presName="Name13" presStyleLbl="parChTrans1D2" presStyleIdx="1" presStyleCnt="2"/>
      <dgm:spPr/>
    </dgm:pt>
    <dgm:pt modelId="{D0E25958-64CC-4E45-A007-DFBDEDAE836B}" type="pres">
      <dgm:prSet presAssocID="{E84E26FC-DC95-49D3-B65E-CB29843BED4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A442E03-4C91-4999-8268-DD91EF7C7D2E}" type="presOf" srcId="{E84E26FC-DC95-49D3-B65E-CB29843BED4E}" destId="{D0E25958-64CC-4E45-A007-DFBDEDAE836B}" srcOrd="0" destOrd="0" presId="urn:microsoft.com/office/officeart/2005/8/layout/hierarchy3"/>
    <dgm:cxn modelId="{134CB912-B374-415B-BC18-C236D4C80AB8}" srcId="{F3950A4A-362F-48BE-99BA-CAC39EA3E56A}" destId="{E84E26FC-DC95-49D3-B65E-CB29843BED4E}" srcOrd="0" destOrd="0" parTransId="{D7CB4831-CE72-4F5C-A20A-10228151E29B}" sibTransId="{9A16A20F-B42D-4883-A2EB-D0A62BE26672}"/>
    <dgm:cxn modelId="{FCF1752B-C695-412B-971C-04C94F2D417A}" type="presOf" srcId="{F3950A4A-362F-48BE-99BA-CAC39EA3E56A}" destId="{D2356EE1-921B-456E-9BF0-6B40A8162429}" srcOrd="1" destOrd="0" presId="urn:microsoft.com/office/officeart/2005/8/layout/hierarchy3"/>
    <dgm:cxn modelId="{C8F0632F-7249-40DA-BA37-CFDDC5F6CAC6}" type="presOf" srcId="{D2073E91-7FDE-4BDA-B704-F0399D3CBF51}" destId="{382909C0-C2BF-44BF-BEEE-FABEA1D39D7D}" srcOrd="0" destOrd="0" presId="urn:microsoft.com/office/officeart/2005/8/layout/hierarchy3"/>
    <dgm:cxn modelId="{8C44F95B-487D-4924-9759-3F9B3E8B6364}" srcId="{19F6EF4F-F8A8-4152-B8D2-27DD646C426B}" destId="{8FB8E1B4-CCA3-4893-A245-8866BD40AF70}" srcOrd="0" destOrd="0" parTransId="{D2073E91-7FDE-4BDA-B704-F0399D3CBF51}" sibTransId="{D2B9A0F3-7E33-49EB-873E-65FE97E0B6FC}"/>
    <dgm:cxn modelId="{3B9C516F-046F-4698-B308-EA9F6024FB94}" type="presOf" srcId="{19F6EF4F-F8A8-4152-B8D2-27DD646C426B}" destId="{A49F426B-F19F-4C0D-8ECC-8BE7F2671273}" srcOrd="0" destOrd="0" presId="urn:microsoft.com/office/officeart/2005/8/layout/hierarchy3"/>
    <dgm:cxn modelId="{D2FF9E71-D2DF-412B-B9D9-DFE34156A1F6}" srcId="{58F53EE0-8BC2-4642-A03C-230EE39222E2}" destId="{19F6EF4F-F8A8-4152-B8D2-27DD646C426B}" srcOrd="1" destOrd="0" parTransId="{8B4C19FE-2057-403A-9748-4FB405A20C59}" sibTransId="{C687FBB4-1748-47EE-A7F8-6DB2299D6CF3}"/>
    <dgm:cxn modelId="{A4E70581-8DD6-4185-9BCE-AF113A708C3A}" type="presOf" srcId="{FD092FCF-9DAA-431E-91E3-32D9305D4782}" destId="{873F682E-EFB4-4D75-809C-6895D68C6AF0}" srcOrd="1" destOrd="0" presId="urn:microsoft.com/office/officeart/2005/8/layout/hierarchy3"/>
    <dgm:cxn modelId="{31492C90-DAF4-438B-8769-D524F97CC893}" type="presOf" srcId="{8FB8E1B4-CCA3-4893-A245-8866BD40AF70}" destId="{33383225-D87C-4FC1-B9FC-A312BA1CA17C}" srcOrd="0" destOrd="0" presId="urn:microsoft.com/office/officeart/2005/8/layout/hierarchy3"/>
    <dgm:cxn modelId="{353DBCB5-600B-439D-8110-8D7F28EE90CB}" srcId="{58F53EE0-8BC2-4642-A03C-230EE39222E2}" destId="{F3950A4A-362F-48BE-99BA-CAC39EA3E56A}" srcOrd="2" destOrd="0" parTransId="{D5C9E618-2ED7-49B8-970B-4E5C7F1D1BE6}" sibTransId="{F0186380-21A0-4BBA-8080-85717300116D}"/>
    <dgm:cxn modelId="{DC6A73C8-B825-41BC-B25A-820C56628054}" srcId="{58F53EE0-8BC2-4642-A03C-230EE39222E2}" destId="{FD092FCF-9DAA-431E-91E3-32D9305D4782}" srcOrd="0" destOrd="0" parTransId="{F33A235B-6709-40BA-A546-A7A34B793BDB}" sibTransId="{8CEAF7D4-053A-48C8-891B-BC21A79E8A1D}"/>
    <dgm:cxn modelId="{0D0BA4EA-5B4F-4A68-85D8-CF3B1A8A1BE9}" type="presOf" srcId="{F3950A4A-362F-48BE-99BA-CAC39EA3E56A}" destId="{2E36394E-74F4-4F2F-B49C-74BD7087D2EB}" srcOrd="0" destOrd="0" presId="urn:microsoft.com/office/officeart/2005/8/layout/hierarchy3"/>
    <dgm:cxn modelId="{729219EB-A855-4543-850E-055370699F23}" type="presOf" srcId="{FD092FCF-9DAA-431E-91E3-32D9305D4782}" destId="{2F11EEB1-BDB7-4E68-A7AA-F71FC267513B}" srcOrd="0" destOrd="0" presId="urn:microsoft.com/office/officeart/2005/8/layout/hierarchy3"/>
    <dgm:cxn modelId="{1BE30CEE-F8D0-43A0-BD0A-171FCBDD4A1F}" type="presOf" srcId="{19F6EF4F-F8A8-4152-B8D2-27DD646C426B}" destId="{5A2DFA78-2FB3-462A-9B33-648789548FC6}" srcOrd="1" destOrd="0" presId="urn:microsoft.com/office/officeart/2005/8/layout/hierarchy3"/>
    <dgm:cxn modelId="{980C41FC-ECAD-4D59-90EF-041F29C28957}" type="presOf" srcId="{58F53EE0-8BC2-4642-A03C-230EE39222E2}" destId="{617EE6CB-0F9A-4885-A281-A82AB50A4CA5}" srcOrd="0" destOrd="0" presId="urn:microsoft.com/office/officeart/2005/8/layout/hierarchy3"/>
    <dgm:cxn modelId="{1C1666FF-58F7-4FE1-8CFA-9B92616F1AEA}" type="presOf" srcId="{D7CB4831-CE72-4F5C-A20A-10228151E29B}" destId="{D509F656-45D6-44B4-B97B-E896F32C0CEB}" srcOrd="0" destOrd="0" presId="urn:microsoft.com/office/officeart/2005/8/layout/hierarchy3"/>
    <dgm:cxn modelId="{03537BFA-5AB2-4D05-9FA3-B5D9C726B108}" type="presParOf" srcId="{617EE6CB-0F9A-4885-A281-A82AB50A4CA5}" destId="{CDF6B204-EE04-4112-B1F0-286DE33D041B}" srcOrd="0" destOrd="0" presId="urn:microsoft.com/office/officeart/2005/8/layout/hierarchy3"/>
    <dgm:cxn modelId="{CF560BD8-B87E-42EA-84F2-5F0E22D0C119}" type="presParOf" srcId="{CDF6B204-EE04-4112-B1F0-286DE33D041B}" destId="{7AE354E8-3590-41DA-BDE0-A3B5E538DC42}" srcOrd="0" destOrd="0" presId="urn:microsoft.com/office/officeart/2005/8/layout/hierarchy3"/>
    <dgm:cxn modelId="{140DB7D4-7C6E-447F-822B-8DE9646BA781}" type="presParOf" srcId="{7AE354E8-3590-41DA-BDE0-A3B5E538DC42}" destId="{2F11EEB1-BDB7-4E68-A7AA-F71FC267513B}" srcOrd="0" destOrd="0" presId="urn:microsoft.com/office/officeart/2005/8/layout/hierarchy3"/>
    <dgm:cxn modelId="{C0C15959-E3E3-4608-BFAF-E0010BF33153}" type="presParOf" srcId="{7AE354E8-3590-41DA-BDE0-A3B5E538DC42}" destId="{873F682E-EFB4-4D75-809C-6895D68C6AF0}" srcOrd="1" destOrd="0" presId="urn:microsoft.com/office/officeart/2005/8/layout/hierarchy3"/>
    <dgm:cxn modelId="{68269DA5-3AAB-48FC-8192-2E79C92C6E9D}" type="presParOf" srcId="{CDF6B204-EE04-4112-B1F0-286DE33D041B}" destId="{22716C33-BE51-4B16-ABC6-2B43483C9734}" srcOrd="1" destOrd="0" presId="urn:microsoft.com/office/officeart/2005/8/layout/hierarchy3"/>
    <dgm:cxn modelId="{99911DF8-B3F3-4F58-9FC2-BC0076703CA3}" type="presParOf" srcId="{617EE6CB-0F9A-4885-A281-A82AB50A4CA5}" destId="{0ADD3002-E6B6-446C-A849-93A5809E30AF}" srcOrd="1" destOrd="0" presId="urn:microsoft.com/office/officeart/2005/8/layout/hierarchy3"/>
    <dgm:cxn modelId="{B94D6ED1-7443-44D1-8EF3-3067350CE9DC}" type="presParOf" srcId="{0ADD3002-E6B6-446C-A849-93A5809E30AF}" destId="{42EF80C9-71DC-488A-BC4B-9D92EE38C4B4}" srcOrd="0" destOrd="0" presId="urn:microsoft.com/office/officeart/2005/8/layout/hierarchy3"/>
    <dgm:cxn modelId="{39318A72-3BD1-41B7-9C2C-9E10867FEF5D}" type="presParOf" srcId="{42EF80C9-71DC-488A-BC4B-9D92EE38C4B4}" destId="{A49F426B-F19F-4C0D-8ECC-8BE7F2671273}" srcOrd="0" destOrd="0" presId="urn:microsoft.com/office/officeart/2005/8/layout/hierarchy3"/>
    <dgm:cxn modelId="{B5DF795D-3E77-48E2-B519-ED0BC59BD50E}" type="presParOf" srcId="{42EF80C9-71DC-488A-BC4B-9D92EE38C4B4}" destId="{5A2DFA78-2FB3-462A-9B33-648789548FC6}" srcOrd="1" destOrd="0" presId="urn:microsoft.com/office/officeart/2005/8/layout/hierarchy3"/>
    <dgm:cxn modelId="{2E6E90ED-3FF0-4163-8F2D-FDC9EBC925E6}" type="presParOf" srcId="{0ADD3002-E6B6-446C-A849-93A5809E30AF}" destId="{CA1F9D22-B89D-4870-8A64-365D44C96AF0}" srcOrd="1" destOrd="0" presId="urn:microsoft.com/office/officeart/2005/8/layout/hierarchy3"/>
    <dgm:cxn modelId="{D2A84714-942A-42E3-9744-08C6E463582E}" type="presParOf" srcId="{CA1F9D22-B89D-4870-8A64-365D44C96AF0}" destId="{382909C0-C2BF-44BF-BEEE-FABEA1D39D7D}" srcOrd="0" destOrd="0" presId="urn:microsoft.com/office/officeart/2005/8/layout/hierarchy3"/>
    <dgm:cxn modelId="{FEAD2164-0BAA-4DCA-9442-88E7AC9879D6}" type="presParOf" srcId="{CA1F9D22-B89D-4870-8A64-365D44C96AF0}" destId="{33383225-D87C-4FC1-B9FC-A312BA1CA17C}" srcOrd="1" destOrd="0" presId="urn:microsoft.com/office/officeart/2005/8/layout/hierarchy3"/>
    <dgm:cxn modelId="{90C8F499-46C2-4DD8-837A-9D3B009FBF7E}" type="presParOf" srcId="{617EE6CB-0F9A-4885-A281-A82AB50A4CA5}" destId="{938C25FE-BD96-4DDF-9FEF-D0AF6B2F08BC}" srcOrd="2" destOrd="0" presId="urn:microsoft.com/office/officeart/2005/8/layout/hierarchy3"/>
    <dgm:cxn modelId="{9E605B5A-88F0-4DCB-88AF-6D81F107F37D}" type="presParOf" srcId="{938C25FE-BD96-4DDF-9FEF-D0AF6B2F08BC}" destId="{F1C24CF4-4601-4DFC-B149-CEC20B61C2E2}" srcOrd="0" destOrd="0" presId="urn:microsoft.com/office/officeart/2005/8/layout/hierarchy3"/>
    <dgm:cxn modelId="{6E05FB68-012E-4DCE-83C3-01900870CA82}" type="presParOf" srcId="{F1C24CF4-4601-4DFC-B149-CEC20B61C2E2}" destId="{2E36394E-74F4-4F2F-B49C-74BD7087D2EB}" srcOrd="0" destOrd="0" presId="urn:microsoft.com/office/officeart/2005/8/layout/hierarchy3"/>
    <dgm:cxn modelId="{92215439-9169-4E9C-8C2E-BFE2845611F2}" type="presParOf" srcId="{F1C24CF4-4601-4DFC-B149-CEC20B61C2E2}" destId="{D2356EE1-921B-456E-9BF0-6B40A8162429}" srcOrd="1" destOrd="0" presId="urn:microsoft.com/office/officeart/2005/8/layout/hierarchy3"/>
    <dgm:cxn modelId="{B49199AC-B449-44BA-B9A3-20115167F9C0}" type="presParOf" srcId="{938C25FE-BD96-4DDF-9FEF-D0AF6B2F08BC}" destId="{173C15C4-4C1C-4874-9723-EBA16D8A1894}" srcOrd="1" destOrd="0" presId="urn:microsoft.com/office/officeart/2005/8/layout/hierarchy3"/>
    <dgm:cxn modelId="{5C152B97-07C3-4F73-8BD0-EED2256DFCE8}" type="presParOf" srcId="{173C15C4-4C1C-4874-9723-EBA16D8A1894}" destId="{D509F656-45D6-44B4-B97B-E896F32C0CEB}" srcOrd="0" destOrd="0" presId="urn:microsoft.com/office/officeart/2005/8/layout/hierarchy3"/>
    <dgm:cxn modelId="{6D661DBE-68C4-4CE4-BDBC-3666F88A2D5C}" type="presParOf" srcId="{173C15C4-4C1C-4874-9723-EBA16D8A1894}" destId="{D0E25958-64CC-4E45-A007-DFBDEDAE83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1DB454-664A-4301-84CC-F9AA10C840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A234424-4F18-4577-A3A0-6C1DA936D169}">
      <dgm:prSet phldrT="[Texto]"/>
      <dgm:spPr/>
      <dgm:t>
        <a:bodyPr/>
        <a:lstStyle/>
        <a:p>
          <a:r>
            <a:rPr lang="es-ES" dirty="0" err="1"/>
            <a:t>analogWrite</a:t>
          </a:r>
          <a:r>
            <a:rPr lang="es-ES" dirty="0"/>
            <a:t>(</a:t>
          </a:r>
          <a:r>
            <a:rPr lang="es-ES" dirty="0" err="1"/>
            <a:t>pin,valor</a:t>
          </a:r>
          <a:r>
            <a:rPr lang="es-ES" dirty="0"/>
            <a:t>)</a:t>
          </a:r>
        </a:p>
      </dgm:t>
    </dgm:pt>
    <dgm:pt modelId="{26E7BCCA-39FF-40B5-8CE3-09AB72946150}" type="parTrans" cxnId="{44D608B5-6B36-4C97-80CD-7B5641506C7F}">
      <dgm:prSet/>
      <dgm:spPr/>
      <dgm:t>
        <a:bodyPr/>
        <a:lstStyle/>
        <a:p>
          <a:endParaRPr lang="es-ES"/>
        </a:p>
      </dgm:t>
    </dgm:pt>
    <dgm:pt modelId="{C9556D60-6312-4859-B21E-287BA3C85E3F}" type="sibTrans" cxnId="{44D608B5-6B36-4C97-80CD-7B5641506C7F}">
      <dgm:prSet/>
      <dgm:spPr/>
      <dgm:t>
        <a:bodyPr/>
        <a:lstStyle/>
        <a:p>
          <a:endParaRPr lang="es-ES"/>
        </a:p>
      </dgm:t>
    </dgm:pt>
    <dgm:pt modelId="{ACA3FD9E-2772-4021-9888-82A49F06A0CB}">
      <dgm:prSet phldrT="[Texto]"/>
      <dgm:spPr/>
      <dgm:t>
        <a:bodyPr/>
        <a:lstStyle/>
        <a:p>
          <a:r>
            <a:rPr lang="es-ES" dirty="0"/>
            <a:t>Valor es un numero de 0 a 255</a:t>
          </a:r>
        </a:p>
      </dgm:t>
    </dgm:pt>
    <dgm:pt modelId="{A6351685-2AB9-496C-9578-DE961AF667E8}" type="parTrans" cxnId="{48EE0B10-47AD-4E75-8D42-4D49E97B33CB}">
      <dgm:prSet/>
      <dgm:spPr/>
      <dgm:t>
        <a:bodyPr/>
        <a:lstStyle/>
        <a:p>
          <a:endParaRPr lang="es-ES"/>
        </a:p>
      </dgm:t>
    </dgm:pt>
    <dgm:pt modelId="{A3FD4374-0A10-4174-9751-CEFA6572EF0C}" type="sibTrans" cxnId="{48EE0B10-47AD-4E75-8D42-4D49E97B33CB}">
      <dgm:prSet/>
      <dgm:spPr/>
      <dgm:t>
        <a:bodyPr/>
        <a:lstStyle/>
        <a:p>
          <a:endParaRPr lang="es-ES"/>
        </a:p>
      </dgm:t>
    </dgm:pt>
    <dgm:pt modelId="{F337B6A7-1CA9-4E51-B755-75B7872F0DE4}">
      <dgm:prSet phldrT="[Texto]"/>
      <dgm:spPr/>
      <dgm:t>
        <a:bodyPr/>
        <a:lstStyle/>
        <a:p>
          <a:r>
            <a:rPr lang="es-ES" dirty="0" err="1"/>
            <a:t>Duty</a:t>
          </a:r>
          <a:r>
            <a:rPr lang="es-ES" dirty="0"/>
            <a:t> </a:t>
          </a:r>
          <a:r>
            <a:rPr lang="es-ES" dirty="0" err="1"/>
            <a:t>Cycle</a:t>
          </a:r>
          <a:endParaRPr lang="es-ES" dirty="0"/>
        </a:p>
      </dgm:t>
    </dgm:pt>
    <dgm:pt modelId="{92C0DE60-389A-4061-B445-AA721B75FFE3}" type="parTrans" cxnId="{9DF34270-DFD1-48AA-8AD8-F3EEAE006113}">
      <dgm:prSet/>
      <dgm:spPr/>
      <dgm:t>
        <a:bodyPr/>
        <a:lstStyle/>
        <a:p>
          <a:endParaRPr lang="es-ES"/>
        </a:p>
      </dgm:t>
    </dgm:pt>
    <dgm:pt modelId="{BFC8F778-359F-4199-8554-1BBAF6AFEE2E}" type="sibTrans" cxnId="{9DF34270-DFD1-48AA-8AD8-F3EEAE006113}">
      <dgm:prSet/>
      <dgm:spPr/>
      <dgm:t>
        <a:bodyPr/>
        <a:lstStyle/>
        <a:p>
          <a:endParaRPr lang="es-ES"/>
        </a:p>
      </dgm:t>
    </dgm:pt>
    <dgm:pt modelId="{70EA1652-2E09-4952-9581-9E62BEFEF3CB}" type="pres">
      <dgm:prSet presAssocID="{561DB454-664A-4301-84CC-F9AA10C8409F}" presName="Name0" presStyleCnt="0">
        <dgm:presLayoutVars>
          <dgm:chMax val="7"/>
          <dgm:chPref val="7"/>
          <dgm:dir/>
        </dgm:presLayoutVars>
      </dgm:prSet>
      <dgm:spPr/>
    </dgm:pt>
    <dgm:pt modelId="{A09FBE3D-2983-4EF0-B6DD-FBD23929A1F9}" type="pres">
      <dgm:prSet presAssocID="{561DB454-664A-4301-84CC-F9AA10C8409F}" presName="Name1" presStyleCnt="0"/>
      <dgm:spPr/>
    </dgm:pt>
    <dgm:pt modelId="{B03512C9-F3A3-4C93-A534-287C79910819}" type="pres">
      <dgm:prSet presAssocID="{561DB454-664A-4301-84CC-F9AA10C8409F}" presName="cycle" presStyleCnt="0"/>
      <dgm:spPr/>
    </dgm:pt>
    <dgm:pt modelId="{B91C8DC6-E496-4809-AA24-402A6C25D945}" type="pres">
      <dgm:prSet presAssocID="{561DB454-664A-4301-84CC-F9AA10C8409F}" presName="srcNode" presStyleLbl="node1" presStyleIdx="0" presStyleCnt="3"/>
      <dgm:spPr/>
    </dgm:pt>
    <dgm:pt modelId="{19316A61-CE17-465D-B981-96BA5FC1FBD2}" type="pres">
      <dgm:prSet presAssocID="{561DB454-664A-4301-84CC-F9AA10C8409F}" presName="conn" presStyleLbl="parChTrans1D2" presStyleIdx="0" presStyleCnt="1"/>
      <dgm:spPr/>
    </dgm:pt>
    <dgm:pt modelId="{D8A60583-D9D3-49C6-99FC-CCB67CC0279C}" type="pres">
      <dgm:prSet presAssocID="{561DB454-664A-4301-84CC-F9AA10C8409F}" presName="extraNode" presStyleLbl="node1" presStyleIdx="0" presStyleCnt="3"/>
      <dgm:spPr/>
    </dgm:pt>
    <dgm:pt modelId="{C58B9A05-756B-40C7-9FCA-AD11D3EF5C75}" type="pres">
      <dgm:prSet presAssocID="{561DB454-664A-4301-84CC-F9AA10C8409F}" presName="dstNode" presStyleLbl="node1" presStyleIdx="0" presStyleCnt="3"/>
      <dgm:spPr/>
    </dgm:pt>
    <dgm:pt modelId="{A86420B0-4208-45BD-9DC4-53E59A402E29}" type="pres">
      <dgm:prSet presAssocID="{4A234424-4F18-4577-A3A0-6C1DA936D169}" presName="text_1" presStyleLbl="node1" presStyleIdx="0" presStyleCnt="3">
        <dgm:presLayoutVars>
          <dgm:bulletEnabled val="1"/>
        </dgm:presLayoutVars>
      </dgm:prSet>
      <dgm:spPr/>
    </dgm:pt>
    <dgm:pt modelId="{96E8612F-3058-470B-8684-5D7DA8564D43}" type="pres">
      <dgm:prSet presAssocID="{4A234424-4F18-4577-A3A0-6C1DA936D169}" presName="accent_1" presStyleCnt="0"/>
      <dgm:spPr/>
    </dgm:pt>
    <dgm:pt modelId="{6300ED3E-4213-4291-BD76-196A42036C01}" type="pres">
      <dgm:prSet presAssocID="{4A234424-4F18-4577-A3A0-6C1DA936D169}" presName="accentRepeatNode" presStyleLbl="solidFgAcc1" presStyleIdx="0" presStyleCnt="3"/>
      <dgm:spPr/>
    </dgm:pt>
    <dgm:pt modelId="{47DC3CD4-6621-455D-A19C-C5F7F5E0FB46}" type="pres">
      <dgm:prSet presAssocID="{ACA3FD9E-2772-4021-9888-82A49F06A0CB}" presName="text_2" presStyleLbl="node1" presStyleIdx="1" presStyleCnt="3">
        <dgm:presLayoutVars>
          <dgm:bulletEnabled val="1"/>
        </dgm:presLayoutVars>
      </dgm:prSet>
      <dgm:spPr/>
    </dgm:pt>
    <dgm:pt modelId="{E19AA3B7-52E0-4CF8-A65C-F6EB98455135}" type="pres">
      <dgm:prSet presAssocID="{ACA3FD9E-2772-4021-9888-82A49F06A0CB}" presName="accent_2" presStyleCnt="0"/>
      <dgm:spPr/>
    </dgm:pt>
    <dgm:pt modelId="{92B59B11-ACCB-4FBC-AC42-FF1FF129964E}" type="pres">
      <dgm:prSet presAssocID="{ACA3FD9E-2772-4021-9888-82A49F06A0CB}" presName="accentRepeatNode" presStyleLbl="solidFgAcc1" presStyleIdx="1" presStyleCnt="3"/>
      <dgm:spPr/>
    </dgm:pt>
    <dgm:pt modelId="{4CEDB714-482B-44AC-9342-012123AE5941}" type="pres">
      <dgm:prSet presAssocID="{F337B6A7-1CA9-4E51-B755-75B7872F0DE4}" presName="text_3" presStyleLbl="node1" presStyleIdx="2" presStyleCnt="3">
        <dgm:presLayoutVars>
          <dgm:bulletEnabled val="1"/>
        </dgm:presLayoutVars>
      </dgm:prSet>
      <dgm:spPr/>
    </dgm:pt>
    <dgm:pt modelId="{C2CA928E-F96B-4864-B07C-23FE699888B6}" type="pres">
      <dgm:prSet presAssocID="{F337B6A7-1CA9-4E51-B755-75B7872F0DE4}" presName="accent_3" presStyleCnt="0"/>
      <dgm:spPr/>
    </dgm:pt>
    <dgm:pt modelId="{D3E75457-3E04-44EE-99EB-B667DA198E40}" type="pres">
      <dgm:prSet presAssocID="{F337B6A7-1CA9-4E51-B755-75B7872F0DE4}" presName="accentRepeatNode" presStyleLbl="solidFgAcc1" presStyleIdx="2" presStyleCnt="3"/>
      <dgm:spPr/>
    </dgm:pt>
  </dgm:ptLst>
  <dgm:cxnLst>
    <dgm:cxn modelId="{48EE0B10-47AD-4E75-8D42-4D49E97B33CB}" srcId="{561DB454-664A-4301-84CC-F9AA10C8409F}" destId="{ACA3FD9E-2772-4021-9888-82A49F06A0CB}" srcOrd="1" destOrd="0" parTransId="{A6351685-2AB9-496C-9578-DE961AF667E8}" sibTransId="{A3FD4374-0A10-4174-9751-CEFA6572EF0C}"/>
    <dgm:cxn modelId="{E2A2253C-3F81-4F25-AB08-44A46E1DEAE0}" type="presOf" srcId="{561DB454-664A-4301-84CC-F9AA10C8409F}" destId="{70EA1652-2E09-4952-9581-9E62BEFEF3CB}" srcOrd="0" destOrd="0" presId="urn:microsoft.com/office/officeart/2008/layout/VerticalCurvedList"/>
    <dgm:cxn modelId="{BBC6A23E-7FDD-4FCB-A89A-657A91E7F541}" type="presOf" srcId="{C9556D60-6312-4859-B21E-287BA3C85E3F}" destId="{19316A61-CE17-465D-B981-96BA5FC1FBD2}" srcOrd="0" destOrd="0" presId="urn:microsoft.com/office/officeart/2008/layout/VerticalCurvedList"/>
    <dgm:cxn modelId="{9DF34270-DFD1-48AA-8AD8-F3EEAE006113}" srcId="{561DB454-664A-4301-84CC-F9AA10C8409F}" destId="{F337B6A7-1CA9-4E51-B755-75B7872F0DE4}" srcOrd="2" destOrd="0" parTransId="{92C0DE60-389A-4061-B445-AA721B75FFE3}" sibTransId="{BFC8F778-359F-4199-8554-1BBAF6AFEE2E}"/>
    <dgm:cxn modelId="{69AE889B-4220-4F3A-BF0E-819711A04DB3}" type="presOf" srcId="{4A234424-4F18-4577-A3A0-6C1DA936D169}" destId="{A86420B0-4208-45BD-9DC4-53E59A402E29}" srcOrd="0" destOrd="0" presId="urn:microsoft.com/office/officeart/2008/layout/VerticalCurvedList"/>
    <dgm:cxn modelId="{44D608B5-6B36-4C97-80CD-7B5641506C7F}" srcId="{561DB454-664A-4301-84CC-F9AA10C8409F}" destId="{4A234424-4F18-4577-A3A0-6C1DA936D169}" srcOrd="0" destOrd="0" parTransId="{26E7BCCA-39FF-40B5-8CE3-09AB72946150}" sibTransId="{C9556D60-6312-4859-B21E-287BA3C85E3F}"/>
    <dgm:cxn modelId="{EFC353B9-7F31-430F-824A-16714439DD72}" type="presOf" srcId="{F337B6A7-1CA9-4E51-B755-75B7872F0DE4}" destId="{4CEDB714-482B-44AC-9342-012123AE5941}" srcOrd="0" destOrd="0" presId="urn:microsoft.com/office/officeart/2008/layout/VerticalCurvedList"/>
    <dgm:cxn modelId="{BC6665D9-EF66-45B3-86B8-299CAD226518}" type="presOf" srcId="{ACA3FD9E-2772-4021-9888-82A49F06A0CB}" destId="{47DC3CD4-6621-455D-A19C-C5F7F5E0FB46}" srcOrd="0" destOrd="0" presId="urn:microsoft.com/office/officeart/2008/layout/VerticalCurvedList"/>
    <dgm:cxn modelId="{EC8A35E0-7EFD-4669-A777-CC82372BA676}" type="presParOf" srcId="{70EA1652-2E09-4952-9581-9E62BEFEF3CB}" destId="{A09FBE3D-2983-4EF0-B6DD-FBD23929A1F9}" srcOrd="0" destOrd="0" presId="urn:microsoft.com/office/officeart/2008/layout/VerticalCurvedList"/>
    <dgm:cxn modelId="{34D10B29-DE4E-4C3A-B6B8-7A2860EEBDB9}" type="presParOf" srcId="{A09FBE3D-2983-4EF0-B6DD-FBD23929A1F9}" destId="{B03512C9-F3A3-4C93-A534-287C79910819}" srcOrd="0" destOrd="0" presId="urn:microsoft.com/office/officeart/2008/layout/VerticalCurvedList"/>
    <dgm:cxn modelId="{91FF2966-6DFD-40F5-84D3-A7824B269A9B}" type="presParOf" srcId="{B03512C9-F3A3-4C93-A534-287C79910819}" destId="{B91C8DC6-E496-4809-AA24-402A6C25D945}" srcOrd="0" destOrd="0" presId="urn:microsoft.com/office/officeart/2008/layout/VerticalCurvedList"/>
    <dgm:cxn modelId="{C1FDB92E-EAB1-46C7-AD0A-EFC138C25C55}" type="presParOf" srcId="{B03512C9-F3A3-4C93-A534-287C79910819}" destId="{19316A61-CE17-465D-B981-96BA5FC1FBD2}" srcOrd="1" destOrd="0" presId="urn:microsoft.com/office/officeart/2008/layout/VerticalCurvedList"/>
    <dgm:cxn modelId="{5A765B50-6C90-4C8B-8DD2-4FAF1265FB1A}" type="presParOf" srcId="{B03512C9-F3A3-4C93-A534-287C79910819}" destId="{D8A60583-D9D3-49C6-99FC-CCB67CC0279C}" srcOrd="2" destOrd="0" presId="urn:microsoft.com/office/officeart/2008/layout/VerticalCurvedList"/>
    <dgm:cxn modelId="{9CFDE67B-7B8F-4D6D-B342-6290D7C2A674}" type="presParOf" srcId="{B03512C9-F3A3-4C93-A534-287C79910819}" destId="{C58B9A05-756B-40C7-9FCA-AD11D3EF5C75}" srcOrd="3" destOrd="0" presId="urn:microsoft.com/office/officeart/2008/layout/VerticalCurvedList"/>
    <dgm:cxn modelId="{0910C366-E477-4D78-85D4-D435A61D0AF6}" type="presParOf" srcId="{A09FBE3D-2983-4EF0-B6DD-FBD23929A1F9}" destId="{A86420B0-4208-45BD-9DC4-53E59A402E29}" srcOrd="1" destOrd="0" presId="urn:microsoft.com/office/officeart/2008/layout/VerticalCurvedList"/>
    <dgm:cxn modelId="{14D7BCE6-6AC7-4924-803B-09CAC9B81723}" type="presParOf" srcId="{A09FBE3D-2983-4EF0-B6DD-FBD23929A1F9}" destId="{96E8612F-3058-470B-8684-5D7DA8564D43}" srcOrd="2" destOrd="0" presId="urn:microsoft.com/office/officeart/2008/layout/VerticalCurvedList"/>
    <dgm:cxn modelId="{01750644-D603-41CF-8CF4-FDD67B350D8F}" type="presParOf" srcId="{96E8612F-3058-470B-8684-5D7DA8564D43}" destId="{6300ED3E-4213-4291-BD76-196A42036C01}" srcOrd="0" destOrd="0" presId="urn:microsoft.com/office/officeart/2008/layout/VerticalCurvedList"/>
    <dgm:cxn modelId="{D6FDA4C4-11D0-490B-BC58-92BA20C558C3}" type="presParOf" srcId="{A09FBE3D-2983-4EF0-B6DD-FBD23929A1F9}" destId="{47DC3CD4-6621-455D-A19C-C5F7F5E0FB46}" srcOrd="3" destOrd="0" presId="urn:microsoft.com/office/officeart/2008/layout/VerticalCurvedList"/>
    <dgm:cxn modelId="{622263D6-83C3-43AE-B081-33413CD4A5B7}" type="presParOf" srcId="{A09FBE3D-2983-4EF0-B6DD-FBD23929A1F9}" destId="{E19AA3B7-52E0-4CF8-A65C-F6EB98455135}" srcOrd="4" destOrd="0" presId="urn:microsoft.com/office/officeart/2008/layout/VerticalCurvedList"/>
    <dgm:cxn modelId="{C2D63B1D-C45E-4E0F-978C-4CA63F2FB31F}" type="presParOf" srcId="{E19AA3B7-52E0-4CF8-A65C-F6EB98455135}" destId="{92B59B11-ACCB-4FBC-AC42-FF1FF129964E}" srcOrd="0" destOrd="0" presId="urn:microsoft.com/office/officeart/2008/layout/VerticalCurvedList"/>
    <dgm:cxn modelId="{3118A321-3A0A-4F30-A126-262A3D8020DB}" type="presParOf" srcId="{A09FBE3D-2983-4EF0-B6DD-FBD23929A1F9}" destId="{4CEDB714-482B-44AC-9342-012123AE5941}" srcOrd="5" destOrd="0" presId="urn:microsoft.com/office/officeart/2008/layout/VerticalCurvedList"/>
    <dgm:cxn modelId="{E4524670-559F-43E5-B52E-960C9D70AC5C}" type="presParOf" srcId="{A09FBE3D-2983-4EF0-B6DD-FBD23929A1F9}" destId="{C2CA928E-F96B-4864-B07C-23FE699888B6}" srcOrd="6" destOrd="0" presId="urn:microsoft.com/office/officeart/2008/layout/VerticalCurvedList"/>
    <dgm:cxn modelId="{2F2980AE-E7B3-4722-949A-17E65AE4E0DD}" type="presParOf" srcId="{C2CA928E-F96B-4864-B07C-23FE699888B6}" destId="{D3E75457-3E04-44EE-99EB-B667DA198E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EEBF6-F159-4188-8F39-8B193010B28A}">
      <dsp:nvSpPr>
        <dsp:cNvPr id="0" name=""/>
        <dsp:cNvSpPr/>
      </dsp:nvSpPr>
      <dsp:spPr>
        <a:xfrm>
          <a:off x="0" y="59527"/>
          <a:ext cx="9990667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Es una placa programable con entradas y salidas digitales y analógicas</a:t>
          </a:r>
        </a:p>
      </dsp:txBody>
      <dsp:txXfrm>
        <a:off x="47120" y="106647"/>
        <a:ext cx="9896427" cy="871010"/>
      </dsp:txXfrm>
    </dsp:sp>
    <dsp:sp modelId="{27304A7A-CD7C-43E0-87B4-8DA4BCAB6277}">
      <dsp:nvSpPr>
        <dsp:cNvPr id="0" name=""/>
        <dsp:cNvSpPr/>
      </dsp:nvSpPr>
      <dsp:spPr>
        <a:xfrm>
          <a:off x="0" y="1024777"/>
          <a:ext cx="999066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0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/>
            <a:t>Es de bajo coste</a:t>
          </a:r>
        </a:p>
      </dsp:txBody>
      <dsp:txXfrm>
        <a:off x="0" y="1024777"/>
        <a:ext cx="9990667" cy="414000"/>
      </dsp:txXfrm>
    </dsp:sp>
    <dsp:sp modelId="{83ADAFEE-2B53-4781-8F1D-52839C3335EE}">
      <dsp:nvSpPr>
        <dsp:cNvPr id="0" name=""/>
        <dsp:cNvSpPr/>
      </dsp:nvSpPr>
      <dsp:spPr>
        <a:xfrm>
          <a:off x="0" y="1438777"/>
          <a:ext cx="9990667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Es open </a:t>
          </a:r>
          <a:r>
            <a:rPr lang="es-ES" sz="2500" kern="1200" dirty="0" err="1"/>
            <a:t>source</a:t>
          </a:r>
          <a:r>
            <a:rPr lang="es-ES" sz="2500" kern="1200" dirty="0"/>
            <a:t> (hardware y software)</a:t>
          </a:r>
        </a:p>
      </dsp:txBody>
      <dsp:txXfrm>
        <a:off x="47120" y="1485897"/>
        <a:ext cx="9896427" cy="871010"/>
      </dsp:txXfrm>
    </dsp:sp>
    <dsp:sp modelId="{66CC06F9-09AE-48EC-8EC2-51DB3E97493E}">
      <dsp:nvSpPr>
        <dsp:cNvPr id="0" name=""/>
        <dsp:cNvSpPr/>
      </dsp:nvSpPr>
      <dsp:spPr>
        <a:xfrm>
          <a:off x="0" y="2404027"/>
          <a:ext cx="999066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0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/>
            <a:t>Es fácil de usar </a:t>
          </a:r>
        </a:p>
      </dsp:txBody>
      <dsp:txXfrm>
        <a:off x="0" y="2404027"/>
        <a:ext cx="9990667" cy="414000"/>
      </dsp:txXfrm>
    </dsp:sp>
    <dsp:sp modelId="{D006FFB5-3F2D-4F50-83E2-F1A2508ECFF6}">
      <dsp:nvSpPr>
        <dsp:cNvPr id="0" name=""/>
        <dsp:cNvSpPr/>
      </dsp:nvSpPr>
      <dsp:spPr>
        <a:xfrm>
          <a:off x="0" y="2818027"/>
          <a:ext cx="9990667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Responden a estímulos externos mediante sensores</a:t>
          </a:r>
        </a:p>
      </dsp:txBody>
      <dsp:txXfrm>
        <a:off x="47120" y="2865147"/>
        <a:ext cx="9896427" cy="871010"/>
      </dsp:txXfrm>
    </dsp:sp>
    <dsp:sp modelId="{93394552-D2D2-42BF-BF64-7027493DCE39}">
      <dsp:nvSpPr>
        <dsp:cNvPr id="0" name=""/>
        <dsp:cNvSpPr/>
      </dsp:nvSpPr>
      <dsp:spPr>
        <a:xfrm>
          <a:off x="0" y="3783277"/>
          <a:ext cx="999066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0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/>
            <a:t>Se programa en </a:t>
          </a:r>
          <a:r>
            <a:rPr lang="es-ES" sz="2000" kern="1200" dirty="0" err="1"/>
            <a:t>Arduino</a:t>
          </a:r>
          <a:r>
            <a:rPr lang="es-ES" sz="2000" kern="1200" dirty="0"/>
            <a:t> </a:t>
          </a:r>
          <a:r>
            <a:rPr lang="es-ES" sz="2000" kern="1200" dirty="0" err="1"/>
            <a:t>Programming</a:t>
          </a:r>
          <a:r>
            <a:rPr lang="es-ES" sz="2000" kern="1200" dirty="0"/>
            <a:t> </a:t>
          </a:r>
          <a:r>
            <a:rPr lang="es-ES" sz="2000" kern="1200" dirty="0" err="1"/>
            <a:t>Language</a:t>
          </a:r>
          <a:r>
            <a:rPr lang="es-ES" sz="2000" kern="1200" dirty="0"/>
            <a:t> </a:t>
          </a:r>
        </a:p>
      </dsp:txBody>
      <dsp:txXfrm>
        <a:off x="0" y="3783277"/>
        <a:ext cx="9990667" cy="414000"/>
      </dsp:txXfrm>
    </dsp:sp>
    <dsp:sp modelId="{A2A3FB71-57AF-43DE-A262-23773802685D}">
      <dsp:nvSpPr>
        <dsp:cNvPr id="0" name=""/>
        <dsp:cNvSpPr/>
      </dsp:nvSpPr>
      <dsp:spPr>
        <a:xfrm>
          <a:off x="0" y="4197277"/>
          <a:ext cx="9990667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Multiplataforma</a:t>
          </a:r>
        </a:p>
      </dsp:txBody>
      <dsp:txXfrm>
        <a:off x="47120" y="4244397"/>
        <a:ext cx="9896427" cy="8710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132F6-5B65-4A47-A886-CEA6BA911C8E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F8A714-CB24-425F-BFF2-B6EC22B68E7E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007-7112-4409-B505-3193759D804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Un programa se denomina sketch o proyecto</a:t>
          </a:r>
          <a:endParaRPr lang="en-US" sz="2200" kern="1200"/>
        </a:p>
      </dsp:txBody>
      <dsp:txXfrm>
        <a:off x="1591264" y="588"/>
        <a:ext cx="5101549" cy="1377717"/>
      </dsp:txXfrm>
    </dsp:sp>
    <dsp:sp modelId="{5EE7157C-7044-4FCB-BBDB-B3D3456F22CD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2560B7-D60B-44AD-8A96-1807BC76D95A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6C982A-C9E5-4C80-BD22-C5021DA3F798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Tiene la extensión .ino</a:t>
          </a:r>
          <a:endParaRPr lang="en-US" sz="2200" kern="1200"/>
        </a:p>
      </dsp:txBody>
      <dsp:txXfrm>
        <a:off x="1591264" y="1722736"/>
        <a:ext cx="5101549" cy="1377717"/>
      </dsp:txXfrm>
    </dsp:sp>
    <dsp:sp modelId="{14750C6F-31F5-42E6-8CE1-494B545D5444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9B54E4-E1E2-42A6-9968-0B27EACAEF3C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6BD9AD-20CD-4B05-9647-796C15DBC5F3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Nota: para que funcione el skeych, el nombre del fichero debe estar en una carpeta con el mismo nombre</a:t>
          </a:r>
          <a:endParaRPr lang="en-US" sz="2200" kern="1200"/>
        </a:p>
      </dsp:txBody>
      <dsp:txXfrm>
        <a:off x="1591264" y="3444883"/>
        <a:ext cx="5101549" cy="1377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5EF7-509A-42F0-914E-D0A4DF7967F0}">
      <dsp:nvSpPr>
        <dsp:cNvPr id="0" name=""/>
        <dsp:cNvSpPr/>
      </dsp:nvSpPr>
      <dsp:spPr>
        <a:xfrm>
          <a:off x="653237" y="1358124"/>
          <a:ext cx="3164110" cy="2609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Micrófonos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Ultrasonido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Sensor de humedad</a:t>
          </a:r>
        </a:p>
      </dsp:txBody>
      <dsp:txXfrm>
        <a:off x="713294" y="1418181"/>
        <a:ext cx="3043996" cy="1930387"/>
      </dsp:txXfrm>
    </dsp:sp>
    <dsp:sp modelId="{D00530C3-429B-4196-8FCA-338068EC681D}">
      <dsp:nvSpPr>
        <dsp:cNvPr id="0" name=""/>
        <dsp:cNvSpPr/>
      </dsp:nvSpPr>
      <dsp:spPr>
        <a:xfrm>
          <a:off x="2390731" y="1833673"/>
          <a:ext cx="3705123" cy="3705123"/>
        </a:xfrm>
        <a:prstGeom prst="leftCircularArrow">
          <a:avLst>
            <a:gd name="adj1" fmla="val 3732"/>
            <a:gd name="adj2" fmla="val 465692"/>
            <a:gd name="adj3" fmla="val 2241203"/>
            <a:gd name="adj4" fmla="val 9024489"/>
            <a:gd name="adj5" fmla="val 43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7C98-EA36-41E1-A22B-AD3915DA69FE}">
      <dsp:nvSpPr>
        <dsp:cNvPr id="0" name=""/>
        <dsp:cNvSpPr/>
      </dsp:nvSpPr>
      <dsp:spPr>
        <a:xfrm>
          <a:off x="1356372" y="3408626"/>
          <a:ext cx="2812542" cy="111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Sensores</a:t>
          </a:r>
        </a:p>
      </dsp:txBody>
      <dsp:txXfrm>
        <a:off x="1389130" y="3441384"/>
        <a:ext cx="2747026" cy="1052939"/>
      </dsp:txXfrm>
    </dsp:sp>
    <dsp:sp modelId="{CB065A49-AD2C-4842-851C-CBEC5FD049E3}">
      <dsp:nvSpPr>
        <dsp:cNvPr id="0" name=""/>
        <dsp:cNvSpPr/>
      </dsp:nvSpPr>
      <dsp:spPr>
        <a:xfrm>
          <a:off x="4827444" y="1358124"/>
          <a:ext cx="3164110" cy="2609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9850E-51AD-4EAC-B075-A438C2992793}">
      <dsp:nvSpPr>
        <dsp:cNvPr id="0" name=""/>
        <dsp:cNvSpPr/>
      </dsp:nvSpPr>
      <dsp:spPr>
        <a:xfrm>
          <a:off x="6105567" y="124856"/>
          <a:ext cx="4350995" cy="4767637"/>
        </a:xfrm>
        <a:prstGeom prst="circularArrow">
          <a:avLst>
            <a:gd name="adj1" fmla="val 2834"/>
            <a:gd name="adj2" fmla="val 346090"/>
            <a:gd name="adj3" fmla="val 18349467"/>
            <a:gd name="adj4" fmla="val 11446579"/>
            <a:gd name="adj5" fmla="val 33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FFBB-29FF-44F9-97BE-DB6E29B80BF7}">
      <dsp:nvSpPr>
        <dsp:cNvPr id="0" name=""/>
        <dsp:cNvSpPr/>
      </dsp:nvSpPr>
      <dsp:spPr>
        <a:xfrm>
          <a:off x="5073007" y="2083599"/>
          <a:ext cx="2812542" cy="111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Arduino</a:t>
          </a:r>
          <a:endParaRPr lang="es-ES" sz="4000" kern="1200" dirty="0"/>
        </a:p>
      </dsp:txBody>
      <dsp:txXfrm>
        <a:off x="5105765" y="2116357"/>
        <a:ext cx="2747026" cy="1052939"/>
      </dsp:txXfrm>
    </dsp:sp>
    <dsp:sp modelId="{219139B2-D8AC-4686-9BFD-9A529D467454}">
      <dsp:nvSpPr>
        <dsp:cNvPr id="0" name=""/>
        <dsp:cNvSpPr/>
      </dsp:nvSpPr>
      <dsp:spPr>
        <a:xfrm>
          <a:off x="9001651" y="1358124"/>
          <a:ext cx="3164110" cy="2609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 err="1"/>
            <a:t>LEDs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Motores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 err="1"/>
            <a:t>Buzzer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Laser</a:t>
          </a:r>
        </a:p>
      </dsp:txBody>
      <dsp:txXfrm>
        <a:off x="9061708" y="1418181"/>
        <a:ext cx="3043996" cy="1930387"/>
      </dsp:txXfrm>
    </dsp:sp>
    <dsp:sp modelId="{B195E6CB-BC38-42E2-B255-033F684230BF}">
      <dsp:nvSpPr>
        <dsp:cNvPr id="0" name=""/>
        <dsp:cNvSpPr/>
      </dsp:nvSpPr>
      <dsp:spPr>
        <a:xfrm>
          <a:off x="9704786" y="3408626"/>
          <a:ext cx="2812542" cy="111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Actuadores</a:t>
          </a:r>
        </a:p>
      </dsp:txBody>
      <dsp:txXfrm>
        <a:off x="9737544" y="3441384"/>
        <a:ext cx="2747026" cy="1052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B2C9E-B5E5-4826-BD88-AD5B67414E19}">
      <dsp:nvSpPr>
        <dsp:cNvPr id="0" name=""/>
        <dsp:cNvSpPr/>
      </dsp:nvSpPr>
      <dsp:spPr>
        <a:xfrm>
          <a:off x="10694561" y="268905"/>
          <a:ext cx="242516" cy="448846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3DDC3-3643-4FC9-A1EA-693947501279}">
      <dsp:nvSpPr>
        <dsp:cNvPr id="0" name=""/>
        <dsp:cNvSpPr/>
      </dsp:nvSpPr>
      <dsp:spPr>
        <a:xfrm>
          <a:off x="989827" y="268905"/>
          <a:ext cx="6307465" cy="448846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18CB7-1012-4401-9222-AD013D124442}">
      <dsp:nvSpPr>
        <dsp:cNvPr id="0" name=""/>
        <dsp:cNvSpPr/>
      </dsp:nvSpPr>
      <dsp:spPr>
        <a:xfrm>
          <a:off x="1353896" y="1124637"/>
          <a:ext cx="5627242" cy="243800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6E3EC-7001-463B-BA4E-38781B264024}">
      <dsp:nvSpPr>
        <dsp:cNvPr id="0" name=""/>
        <dsp:cNvSpPr/>
      </dsp:nvSpPr>
      <dsp:spPr>
        <a:xfrm>
          <a:off x="1236419" y="3978296"/>
          <a:ext cx="5818357" cy="532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0" tIns="95250" rIns="2540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Señal Digital</a:t>
          </a:r>
        </a:p>
      </dsp:txBody>
      <dsp:txXfrm>
        <a:off x="1236419" y="3978296"/>
        <a:ext cx="5818357" cy="532785"/>
      </dsp:txXfrm>
    </dsp:sp>
    <dsp:sp modelId="{0FAA02C8-0173-47A1-962D-96CBB2928D3B}">
      <dsp:nvSpPr>
        <dsp:cNvPr id="0" name=""/>
        <dsp:cNvSpPr/>
      </dsp:nvSpPr>
      <dsp:spPr>
        <a:xfrm>
          <a:off x="7362265" y="1981007"/>
          <a:ext cx="3594508" cy="1641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Solo puede tomar dos valores </a:t>
          </a:r>
          <a:r>
            <a:rPr lang="es-ES" sz="2500" kern="1200" dirty="0" err="1"/>
            <a:t>low</a:t>
          </a:r>
          <a:r>
            <a:rPr lang="es-ES" sz="2500" kern="1200" dirty="0"/>
            <a:t> o </a:t>
          </a:r>
          <a:r>
            <a:rPr lang="es-ES" sz="2500" kern="1200" dirty="0" err="1"/>
            <a:t>high</a:t>
          </a:r>
          <a:endParaRPr lang="es-ES" sz="2500" kern="1200" dirty="0"/>
        </a:p>
      </dsp:txBody>
      <dsp:txXfrm>
        <a:off x="7362265" y="1981007"/>
        <a:ext cx="3594508" cy="1641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47FE5-C614-44EF-9385-BB9D1C3CB040}">
      <dsp:nvSpPr>
        <dsp:cNvPr id="0" name=""/>
        <dsp:cNvSpPr/>
      </dsp:nvSpPr>
      <dsp:spPr>
        <a:xfrm>
          <a:off x="10877037" y="278932"/>
          <a:ext cx="251558" cy="4655819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E85D1-1EE9-406B-BD3C-71E41D80CC18}">
      <dsp:nvSpPr>
        <dsp:cNvPr id="0" name=""/>
        <dsp:cNvSpPr/>
      </dsp:nvSpPr>
      <dsp:spPr>
        <a:xfrm>
          <a:off x="810453" y="278932"/>
          <a:ext cx="6542645" cy="4655819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0E06A-CA01-41DE-A4DE-D199F79695B1}">
      <dsp:nvSpPr>
        <dsp:cNvPr id="0" name=""/>
        <dsp:cNvSpPr/>
      </dsp:nvSpPr>
      <dsp:spPr>
        <a:xfrm>
          <a:off x="932805" y="1071333"/>
          <a:ext cx="6276679" cy="276703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0FC-6C66-40B1-A778-190EC8E60F57}">
      <dsp:nvSpPr>
        <dsp:cNvPr id="0" name=""/>
        <dsp:cNvSpPr/>
      </dsp:nvSpPr>
      <dsp:spPr>
        <a:xfrm>
          <a:off x="1066240" y="4126630"/>
          <a:ext cx="6035299" cy="5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60" tIns="99060" rIns="2641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Señal analógica</a:t>
          </a:r>
        </a:p>
      </dsp:txBody>
      <dsp:txXfrm>
        <a:off x="1066240" y="4126630"/>
        <a:ext cx="6035299" cy="552650"/>
      </dsp:txXfrm>
    </dsp:sp>
    <dsp:sp modelId="{5BB86431-14B6-447D-8A1F-31A081650D4D}">
      <dsp:nvSpPr>
        <dsp:cNvPr id="0" name=""/>
        <dsp:cNvSpPr/>
      </dsp:nvSpPr>
      <dsp:spPr>
        <a:xfrm>
          <a:off x="7619455" y="278932"/>
          <a:ext cx="2991225" cy="465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Toma cualquier valor entre 0 y 5 voltios</a:t>
          </a:r>
        </a:p>
      </dsp:txBody>
      <dsp:txXfrm>
        <a:off x="7619455" y="278932"/>
        <a:ext cx="2991225" cy="4655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18AB-B237-40B3-94C5-42388C50BF30}">
      <dsp:nvSpPr>
        <dsp:cNvPr id="0" name=""/>
        <dsp:cNvSpPr/>
      </dsp:nvSpPr>
      <dsp:spPr>
        <a:xfrm>
          <a:off x="52" y="18819"/>
          <a:ext cx="5013631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Pines de entrada</a:t>
          </a:r>
        </a:p>
      </dsp:txBody>
      <dsp:txXfrm>
        <a:off x="52" y="18819"/>
        <a:ext cx="5013631" cy="1238400"/>
      </dsp:txXfrm>
    </dsp:sp>
    <dsp:sp modelId="{0E70B73F-0212-4F55-B392-9D56CA7F1E86}">
      <dsp:nvSpPr>
        <dsp:cNvPr id="0" name=""/>
        <dsp:cNvSpPr/>
      </dsp:nvSpPr>
      <dsp:spPr>
        <a:xfrm>
          <a:off x="52" y="1257219"/>
          <a:ext cx="5013631" cy="3009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300" kern="1200" dirty="0"/>
            <a:t>Digitales (0,1,2,3,4…)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300" kern="1200" dirty="0"/>
            <a:t>Analógicos (A0, A1, A3…)</a:t>
          </a:r>
        </a:p>
      </dsp:txBody>
      <dsp:txXfrm>
        <a:off x="52" y="1257219"/>
        <a:ext cx="5013631" cy="3009892"/>
      </dsp:txXfrm>
    </dsp:sp>
    <dsp:sp modelId="{5A188675-4960-4183-A773-4255B066BFF2}">
      <dsp:nvSpPr>
        <dsp:cNvPr id="0" name=""/>
        <dsp:cNvSpPr/>
      </dsp:nvSpPr>
      <dsp:spPr>
        <a:xfrm>
          <a:off x="5715592" y="18819"/>
          <a:ext cx="5013631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Pines de salida</a:t>
          </a:r>
        </a:p>
      </dsp:txBody>
      <dsp:txXfrm>
        <a:off x="5715592" y="18819"/>
        <a:ext cx="5013631" cy="1238400"/>
      </dsp:txXfrm>
    </dsp:sp>
    <dsp:sp modelId="{308F84C5-2992-4484-8BD8-687D0EB012E9}">
      <dsp:nvSpPr>
        <dsp:cNvPr id="0" name=""/>
        <dsp:cNvSpPr/>
      </dsp:nvSpPr>
      <dsp:spPr>
        <a:xfrm>
          <a:off x="5715592" y="1257219"/>
          <a:ext cx="5013631" cy="3009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300" kern="1200" dirty="0"/>
            <a:t>Digitales (0,1,2,3…)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300" kern="1200" dirty="0"/>
            <a:t>Analógicos (PWM)</a:t>
          </a:r>
        </a:p>
      </dsp:txBody>
      <dsp:txXfrm>
        <a:off x="5715592" y="1257219"/>
        <a:ext cx="5013631" cy="30098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D60EF-B57F-4C24-A210-3FEBB4CB55D8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81166D-CDEA-4A86-9C8A-6ABE6AB12A0C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F42FF1-97A1-4337-8E82-1BBC85B113BA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Coinciden con las salidas digitales</a:t>
          </a:r>
          <a:endParaRPr lang="en-US" sz="2200" kern="1200"/>
        </a:p>
      </dsp:txBody>
      <dsp:txXfrm>
        <a:off x="1171823" y="2001"/>
        <a:ext cx="5520990" cy="1014565"/>
      </dsp:txXfrm>
    </dsp:sp>
    <dsp:sp modelId="{980990CC-4D20-4B08-B74C-A118EA412A94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6B11DD-1057-4C2D-A528-7CD88F612718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C2279C-99EA-4EC5-A105-A39746C3586E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Diferencia entre dos valores, low o high</a:t>
          </a:r>
          <a:endParaRPr lang="en-US" sz="2200" kern="1200"/>
        </a:p>
      </dsp:txBody>
      <dsp:txXfrm>
        <a:off x="1171823" y="1270208"/>
        <a:ext cx="5520990" cy="1014565"/>
      </dsp:txXfrm>
    </dsp:sp>
    <dsp:sp modelId="{02672BE5-6859-4CC2-A059-7F564C6971B4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B3D352-D224-4EB4-A89B-8D697051C068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D079B9-50B6-4A54-A5AA-27A24279335B}">
      <dsp:nvSpPr>
        <dsp:cNvPr id="0" name=""/>
        <dsp:cNvSpPr/>
      </dsp:nvSpPr>
      <dsp:spPr>
        <a:xfrm>
          <a:off x="1171823" y="2538415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Modo de declararlas:</a:t>
          </a:r>
          <a:endParaRPr lang="en-US" sz="2200" kern="1200"/>
        </a:p>
      </dsp:txBody>
      <dsp:txXfrm>
        <a:off x="1171823" y="2538415"/>
        <a:ext cx="3011766" cy="1014565"/>
      </dsp:txXfrm>
    </dsp:sp>
    <dsp:sp modelId="{F2BDF6AF-D42B-4F15-B3F5-0D95ABA46C5E}">
      <dsp:nvSpPr>
        <dsp:cNvPr id="0" name=""/>
        <dsp:cNvSpPr/>
      </dsp:nvSpPr>
      <dsp:spPr>
        <a:xfrm>
          <a:off x="4183589" y="2538415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pinMode (pin, INPUT)</a:t>
          </a:r>
          <a:endParaRPr lang="en-US" sz="1700" kern="1200"/>
        </a:p>
      </dsp:txBody>
      <dsp:txXfrm>
        <a:off x="4183589" y="2538415"/>
        <a:ext cx="2509224" cy="1014565"/>
      </dsp:txXfrm>
    </dsp:sp>
    <dsp:sp modelId="{8A75457B-F286-4F9A-8BCE-9F8EF90037B0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77572C-234B-44A8-8927-2926450619EE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02351-5E0D-4C57-860B-F8A185E0DA4A}">
      <dsp:nvSpPr>
        <dsp:cNvPr id="0" name=""/>
        <dsp:cNvSpPr/>
      </dsp:nvSpPr>
      <dsp:spPr>
        <a:xfrm>
          <a:off x="1171823" y="3806622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Para leer un pin</a:t>
          </a:r>
          <a:endParaRPr lang="en-US" sz="2200" kern="1200"/>
        </a:p>
      </dsp:txBody>
      <dsp:txXfrm>
        <a:off x="1171823" y="3806622"/>
        <a:ext cx="3011766" cy="1014565"/>
      </dsp:txXfrm>
    </dsp:sp>
    <dsp:sp modelId="{61594DB1-3DDC-4935-8892-EE3265526F97}">
      <dsp:nvSpPr>
        <dsp:cNvPr id="0" name=""/>
        <dsp:cNvSpPr/>
      </dsp:nvSpPr>
      <dsp:spPr>
        <a:xfrm>
          <a:off x="4183589" y="3806622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lectura = </a:t>
          </a:r>
          <a:r>
            <a:rPr lang="es-ES" sz="1700" kern="1200" dirty="0" err="1"/>
            <a:t>digitalRead</a:t>
          </a:r>
          <a:r>
            <a:rPr lang="es-ES" sz="1700" kern="1200" dirty="0"/>
            <a:t>(pin);</a:t>
          </a:r>
          <a:endParaRPr lang="en-US" sz="1700" kern="1200" dirty="0"/>
        </a:p>
      </dsp:txBody>
      <dsp:txXfrm>
        <a:off x="4183589" y="3806622"/>
        <a:ext cx="2509224" cy="10145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021F5-9179-4E86-A459-6BE2F062C13B}">
      <dsp:nvSpPr>
        <dsp:cNvPr id="0" name=""/>
        <dsp:cNvSpPr/>
      </dsp:nvSpPr>
      <dsp:spPr>
        <a:xfrm>
          <a:off x="-42845" y="9054"/>
          <a:ext cx="6692813" cy="1011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9A092-94BC-4B40-916F-83A292DEA4BB}">
      <dsp:nvSpPr>
        <dsp:cNvPr id="0" name=""/>
        <dsp:cNvSpPr/>
      </dsp:nvSpPr>
      <dsp:spPr>
        <a:xfrm>
          <a:off x="263162" y="236663"/>
          <a:ext cx="556377" cy="556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7D7D7-EC76-46B9-8DBE-4996D259217C}">
      <dsp:nvSpPr>
        <dsp:cNvPr id="0" name=""/>
        <dsp:cNvSpPr/>
      </dsp:nvSpPr>
      <dsp:spPr>
        <a:xfrm>
          <a:off x="1125548" y="9054"/>
          <a:ext cx="5522135" cy="10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1" tIns="107061" rIns="107061" bIns="10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Coinciden con las salidas analógicas</a:t>
          </a:r>
          <a:endParaRPr lang="en-US" sz="2200" kern="1200"/>
        </a:p>
      </dsp:txBody>
      <dsp:txXfrm>
        <a:off x="1125548" y="9054"/>
        <a:ext cx="5522135" cy="1011596"/>
      </dsp:txXfrm>
    </dsp:sp>
    <dsp:sp modelId="{9A3BE0E3-2960-49FC-B457-BD1D002F1085}">
      <dsp:nvSpPr>
        <dsp:cNvPr id="0" name=""/>
        <dsp:cNvSpPr/>
      </dsp:nvSpPr>
      <dsp:spPr>
        <a:xfrm>
          <a:off x="-42845" y="1273549"/>
          <a:ext cx="6692813" cy="1011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1862F7-E98C-4889-B9D1-6D14AAE3DF21}">
      <dsp:nvSpPr>
        <dsp:cNvPr id="0" name=""/>
        <dsp:cNvSpPr/>
      </dsp:nvSpPr>
      <dsp:spPr>
        <a:xfrm>
          <a:off x="263162" y="1501158"/>
          <a:ext cx="556377" cy="556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EB9D1-6CA0-43B2-93D4-0E46873703AC}">
      <dsp:nvSpPr>
        <dsp:cNvPr id="0" name=""/>
        <dsp:cNvSpPr/>
      </dsp:nvSpPr>
      <dsp:spPr>
        <a:xfrm>
          <a:off x="1125548" y="1273549"/>
          <a:ext cx="5522135" cy="10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1" tIns="107061" rIns="107061" bIns="10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Diferencia entre dos valores, low o high</a:t>
          </a:r>
          <a:endParaRPr lang="en-US" sz="2200" kern="1200"/>
        </a:p>
      </dsp:txBody>
      <dsp:txXfrm>
        <a:off x="1125548" y="1273549"/>
        <a:ext cx="5522135" cy="1011596"/>
      </dsp:txXfrm>
    </dsp:sp>
    <dsp:sp modelId="{8D53E645-0921-4FF6-A24A-F434FF03BE7A}">
      <dsp:nvSpPr>
        <dsp:cNvPr id="0" name=""/>
        <dsp:cNvSpPr/>
      </dsp:nvSpPr>
      <dsp:spPr>
        <a:xfrm>
          <a:off x="-42845" y="2538044"/>
          <a:ext cx="6692813" cy="1011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3ED7B9-AE01-447B-BACB-C6726CDA8414}">
      <dsp:nvSpPr>
        <dsp:cNvPr id="0" name=""/>
        <dsp:cNvSpPr/>
      </dsp:nvSpPr>
      <dsp:spPr>
        <a:xfrm>
          <a:off x="263162" y="2765653"/>
          <a:ext cx="556377" cy="5563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241A8D-C912-496F-B71A-195AC248AB4A}">
      <dsp:nvSpPr>
        <dsp:cNvPr id="0" name=""/>
        <dsp:cNvSpPr/>
      </dsp:nvSpPr>
      <dsp:spPr>
        <a:xfrm>
          <a:off x="1125548" y="2538044"/>
          <a:ext cx="3011766" cy="10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1" tIns="107061" rIns="107061" bIns="10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Modo de declaralo: </a:t>
          </a:r>
          <a:endParaRPr lang="en-US" sz="2200" kern="1200"/>
        </a:p>
      </dsp:txBody>
      <dsp:txXfrm>
        <a:off x="1125548" y="2538044"/>
        <a:ext cx="3011766" cy="1011596"/>
      </dsp:txXfrm>
    </dsp:sp>
    <dsp:sp modelId="{38134F3D-5044-4E2B-BE13-81B14163E18F}">
      <dsp:nvSpPr>
        <dsp:cNvPr id="0" name=""/>
        <dsp:cNvSpPr/>
      </dsp:nvSpPr>
      <dsp:spPr>
        <a:xfrm>
          <a:off x="4049338" y="2538044"/>
          <a:ext cx="2686320" cy="10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1" tIns="107061" rIns="107061" bIns="1070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/>
            <a:t>pinMode</a:t>
          </a:r>
          <a:r>
            <a:rPr lang="es-ES" sz="1800" b="1" kern="1200" dirty="0"/>
            <a:t>(</a:t>
          </a:r>
          <a:r>
            <a:rPr lang="es-ES" sz="1800" b="1" kern="1200" dirty="0" err="1"/>
            <a:t>pin,OUTPUT</a:t>
          </a:r>
          <a:r>
            <a:rPr lang="es-ES" sz="1800" b="1" kern="1200" dirty="0"/>
            <a:t>);</a:t>
          </a:r>
          <a:endParaRPr lang="en-US" sz="1800" b="1" kern="1200" dirty="0"/>
        </a:p>
      </dsp:txBody>
      <dsp:txXfrm>
        <a:off x="4049338" y="2538044"/>
        <a:ext cx="2686320" cy="1011596"/>
      </dsp:txXfrm>
    </dsp:sp>
    <dsp:sp modelId="{273ECB3A-30E4-4077-A4B4-0E8AC99872A2}">
      <dsp:nvSpPr>
        <dsp:cNvPr id="0" name=""/>
        <dsp:cNvSpPr/>
      </dsp:nvSpPr>
      <dsp:spPr>
        <a:xfrm>
          <a:off x="-42845" y="3802539"/>
          <a:ext cx="6692813" cy="1011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C9A595-1AF0-4FC9-997B-542FF849BED2}">
      <dsp:nvSpPr>
        <dsp:cNvPr id="0" name=""/>
        <dsp:cNvSpPr/>
      </dsp:nvSpPr>
      <dsp:spPr>
        <a:xfrm>
          <a:off x="263162" y="4030148"/>
          <a:ext cx="556377" cy="5563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09EE8-1C16-4914-AA32-1298BD5C319E}">
      <dsp:nvSpPr>
        <dsp:cNvPr id="0" name=""/>
        <dsp:cNvSpPr/>
      </dsp:nvSpPr>
      <dsp:spPr>
        <a:xfrm>
          <a:off x="1125548" y="3802539"/>
          <a:ext cx="3011766" cy="10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1" tIns="107061" rIns="107061" bIns="10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Para escribir en un pin</a:t>
          </a:r>
          <a:endParaRPr lang="en-US" sz="2200" kern="1200"/>
        </a:p>
      </dsp:txBody>
      <dsp:txXfrm>
        <a:off x="1125548" y="3802539"/>
        <a:ext cx="3011766" cy="1011596"/>
      </dsp:txXfrm>
    </dsp:sp>
    <dsp:sp modelId="{3C4D6051-63B4-416C-B43C-13CE5ECF98DF}">
      <dsp:nvSpPr>
        <dsp:cNvPr id="0" name=""/>
        <dsp:cNvSpPr/>
      </dsp:nvSpPr>
      <dsp:spPr>
        <a:xfrm>
          <a:off x="4137314" y="3802539"/>
          <a:ext cx="2510368" cy="10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1" tIns="107061" rIns="107061" bIns="1070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 err="1"/>
            <a:t>digitalWrite</a:t>
          </a:r>
          <a:r>
            <a:rPr lang="es-ES" sz="1700" b="1" kern="1200" dirty="0"/>
            <a:t>(pin, estado);</a:t>
          </a:r>
          <a:endParaRPr lang="en-U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estado = LOW o HIGH</a:t>
          </a:r>
          <a:endParaRPr lang="en-US" sz="1700" b="1" kern="1200" dirty="0"/>
        </a:p>
      </dsp:txBody>
      <dsp:txXfrm>
        <a:off x="4137314" y="3802539"/>
        <a:ext cx="2510368" cy="10115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EEB1-BDB7-4E68-A7AA-F71FC267513B}">
      <dsp:nvSpPr>
        <dsp:cNvPr id="0" name=""/>
        <dsp:cNvSpPr/>
      </dsp:nvSpPr>
      <dsp:spPr>
        <a:xfrm>
          <a:off x="1049" y="559505"/>
          <a:ext cx="2455489" cy="12277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Corresponden a los pines A0,A1,A2…</a:t>
          </a:r>
          <a:endParaRPr lang="en-US" sz="2400" kern="1200"/>
        </a:p>
      </dsp:txBody>
      <dsp:txXfrm>
        <a:off x="37008" y="595464"/>
        <a:ext cx="2383571" cy="1155826"/>
      </dsp:txXfrm>
    </dsp:sp>
    <dsp:sp modelId="{A49F426B-F19F-4C0D-8ECC-8BE7F2671273}">
      <dsp:nvSpPr>
        <dsp:cNvPr id="0" name=""/>
        <dsp:cNvSpPr/>
      </dsp:nvSpPr>
      <dsp:spPr>
        <a:xfrm>
          <a:off x="3070411" y="559505"/>
          <a:ext cx="2455489" cy="12277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Para leer un pin</a:t>
          </a:r>
          <a:endParaRPr lang="en-US" sz="2400" kern="1200"/>
        </a:p>
      </dsp:txBody>
      <dsp:txXfrm>
        <a:off x="3106370" y="595464"/>
        <a:ext cx="2383571" cy="1155826"/>
      </dsp:txXfrm>
    </dsp:sp>
    <dsp:sp modelId="{382909C0-C2BF-44BF-BEEE-FABEA1D39D7D}">
      <dsp:nvSpPr>
        <dsp:cNvPr id="0" name=""/>
        <dsp:cNvSpPr/>
      </dsp:nvSpPr>
      <dsp:spPr>
        <a:xfrm>
          <a:off x="3315960" y="1787250"/>
          <a:ext cx="245548" cy="92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808"/>
              </a:lnTo>
              <a:lnTo>
                <a:pt x="245548" y="92080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3225-D87C-4FC1-B9FC-A312BA1CA17C}">
      <dsp:nvSpPr>
        <dsp:cNvPr id="0" name=""/>
        <dsp:cNvSpPr/>
      </dsp:nvSpPr>
      <dsp:spPr>
        <a:xfrm>
          <a:off x="3561509" y="2094186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lectura = analogRead(pin)</a:t>
          </a:r>
          <a:endParaRPr lang="en-US" sz="1900" kern="1200"/>
        </a:p>
      </dsp:txBody>
      <dsp:txXfrm>
        <a:off x="3597468" y="2130145"/>
        <a:ext cx="1892473" cy="1155826"/>
      </dsp:txXfrm>
    </dsp:sp>
    <dsp:sp modelId="{2E36394E-74F4-4F2F-B49C-74BD7087D2EB}">
      <dsp:nvSpPr>
        <dsp:cNvPr id="0" name=""/>
        <dsp:cNvSpPr/>
      </dsp:nvSpPr>
      <dsp:spPr>
        <a:xfrm>
          <a:off x="6139773" y="559505"/>
          <a:ext cx="2455489" cy="12277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No necesitan declararse como input o output</a:t>
          </a:r>
          <a:endParaRPr lang="en-US" sz="2400" kern="1200"/>
        </a:p>
      </dsp:txBody>
      <dsp:txXfrm>
        <a:off x="6175732" y="595464"/>
        <a:ext cx="2383571" cy="1155826"/>
      </dsp:txXfrm>
    </dsp:sp>
    <dsp:sp modelId="{D509F656-45D6-44B4-B97B-E896F32C0CEB}">
      <dsp:nvSpPr>
        <dsp:cNvPr id="0" name=""/>
        <dsp:cNvSpPr/>
      </dsp:nvSpPr>
      <dsp:spPr>
        <a:xfrm>
          <a:off x="6385322" y="1787250"/>
          <a:ext cx="245548" cy="92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808"/>
              </a:lnTo>
              <a:lnTo>
                <a:pt x="245548" y="92080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25958-64CC-4E45-A007-DFBDEDAE836B}">
      <dsp:nvSpPr>
        <dsp:cNvPr id="0" name=""/>
        <dsp:cNvSpPr/>
      </dsp:nvSpPr>
      <dsp:spPr>
        <a:xfrm>
          <a:off x="6630871" y="2094186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/>
            <a:t>Solo se pueden usar como entrada</a:t>
          </a:r>
          <a:endParaRPr lang="en-US" sz="1900" b="1" kern="1200" dirty="0"/>
        </a:p>
      </dsp:txBody>
      <dsp:txXfrm>
        <a:off x="6666830" y="2130145"/>
        <a:ext cx="1892473" cy="11558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16A61-CE17-465D-B981-96BA5FC1FBD2}">
      <dsp:nvSpPr>
        <dsp:cNvPr id="0" name=""/>
        <dsp:cNvSpPr/>
      </dsp:nvSpPr>
      <dsp:spPr>
        <a:xfrm>
          <a:off x="-4582959" y="-702678"/>
          <a:ext cx="5459302" cy="5459302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420B0-4208-45BD-9DC4-53E59A402E29}">
      <dsp:nvSpPr>
        <dsp:cNvPr id="0" name=""/>
        <dsp:cNvSpPr/>
      </dsp:nvSpPr>
      <dsp:spPr>
        <a:xfrm>
          <a:off x="563604" y="405394"/>
          <a:ext cx="3851769" cy="81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5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analogWrite</a:t>
          </a:r>
          <a:r>
            <a:rPr lang="es-ES" sz="2400" kern="1200" dirty="0"/>
            <a:t>(</a:t>
          </a:r>
          <a:r>
            <a:rPr lang="es-ES" sz="2400" kern="1200" dirty="0" err="1"/>
            <a:t>pin,valor</a:t>
          </a:r>
          <a:r>
            <a:rPr lang="es-ES" sz="2400" kern="1200" dirty="0"/>
            <a:t>)</a:t>
          </a:r>
        </a:p>
      </dsp:txBody>
      <dsp:txXfrm>
        <a:off x="563604" y="405394"/>
        <a:ext cx="3851769" cy="810789"/>
      </dsp:txXfrm>
    </dsp:sp>
    <dsp:sp modelId="{6300ED3E-4213-4291-BD76-196A42036C01}">
      <dsp:nvSpPr>
        <dsp:cNvPr id="0" name=""/>
        <dsp:cNvSpPr/>
      </dsp:nvSpPr>
      <dsp:spPr>
        <a:xfrm>
          <a:off x="56861" y="304045"/>
          <a:ext cx="1013486" cy="1013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C3CD4-6621-455D-A19C-C5F7F5E0FB46}">
      <dsp:nvSpPr>
        <dsp:cNvPr id="0" name=""/>
        <dsp:cNvSpPr/>
      </dsp:nvSpPr>
      <dsp:spPr>
        <a:xfrm>
          <a:off x="858326" y="1621578"/>
          <a:ext cx="3557048" cy="81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5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Valor es un numero de 0 a 255</a:t>
          </a:r>
        </a:p>
      </dsp:txBody>
      <dsp:txXfrm>
        <a:off x="858326" y="1621578"/>
        <a:ext cx="3557048" cy="810789"/>
      </dsp:txXfrm>
    </dsp:sp>
    <dsp:sp modelId="{92B59B11-ACCB-4FBC-AC42-FF1FF129964E}">
      <dsp:nvSpPr>
        <dsp:cNvPr id="0" name=""/>
        <dsp:cNvSpPr/>
      </dsp:nvSpPr>
      <dsp:spPr>
        <a:xfrm>
          <a:off x="351582" y="1520229"/>
          <a:ext cx="1013486" cy="1013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B714-482B-44AC-9342-012123AE5941}">
      <dsp:nvSpPr>
        <dsp:cNvPr id="0" name=""/>
        <dsp:cNvSpPr/>
      </dsp:nvSpPr>
      <dsp:spPr>
        <a:xfrm>
          <a:off x="563604" y="2837761"/>
          <a:ext cx="3851769" cy="81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5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Duty</a:t>
          </a:r>
          <a:r>
            <a:rPr lang="es-ES" sz="2400" kern="1200" dirty="0"/>
            <a:t> </a:t>
          </a:r>
          <a:r>
            <a:rPr lang="es-ES" sz="2400" kern="1200" dirty="0" err="1"/>
            <a:t>Cycle</a:t>
          </a:r>
          <a:endParaRPr lang="es-ES" sz="2400" kern="1200" dirty="0"/>
        </a:p>
      </dsp:txBody>
      <dsp:txXfrm>
        <a:off x="563604" y="2837761"/>
        <a:ext cx="3851769" cy="810789"/>
      </dsp:txXfrm>
    </dsp:sp>
    <dsp:sp modelId="{D3E75457-3E04-44EE-99EB-B667DA198E40}">
      <dsp:nvSpPr>
        <dsp:cNvPr id="0" name=""/>
        <dsp:cNvSpPr/>
      </dsp:nvSpPr>
      <dsp:spPr>
        <a:xfrm>
          <a:off x="56861" y="2736412"/>
          <a:ext cx="1013486" cy="1013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06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46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3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04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86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34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45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0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86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0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46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64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0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33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BB04-433B-4E90-B78B-D22E383CBA5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138A84-446B-4D4A-8238-8D702524B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29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6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6D53-69AC-4386-AFFC-62BF50BF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968500" cy="4307148"/>
          </a:xfrm>
        </p:spPr>
        <p:txBody>
          <a:bodyPr anchor="ctr">
            <a:normAutofit/>
          </a:bodyPr>
          <a:lstStyle/>
          <a:p>
            <a:r>
              <a:rPr lang="es-ES" sz="7000"/>
              <a:t>Curso Arduino</a:t>
            </a:r>
            <a:endParaRPr lang="es-ES" sz="7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B995E-54F9-43F2-932F-2510979F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719" y="3856100"/>
            <a:ext cx="4952060" cy="1096899"/>
          </a:xfrm>
        </p:spPr>
        <p:txBody>
          <a:bodyPr anchor="ctr">
            <a:noAutofit/>
          </a:bodyPr>
          <a:lstStyle/>
          <a:p>
            <a:pPr algn="l"/>
            <a:r>
              <a:rPr lang="es-ES" sz="4000">
                <a:solidFill>
                  <a:schemeClr val="tx1"/>
                </a:solidFill>
              </a:rPr>
              <a:t>PARA PRINCIPIANTES</a:t>
            </a:r>
            <a:endParaRPr lang="es-ES" sz="40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1D0597-D112-435B-9C44-9D68D824E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" r="59831"/>
          <a:stretch/>
        </p:blipFill>
        <p:spPr>
          <a:xfrm>
            <a:off x="7728080" y="1418020"/>
            <a:ext cx="4897374" cy="43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4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6D9B87-FBA6-4C7A-90B9-31127777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Salidas analógicas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28E0081-5BFD-457A-84AB-BA7333391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202610"/>
              </p:ext>
            </p:extLst>
          </p:nvPr>
        </p:nvGraphicFramePr>
        <p:xfrm>
          <a:off x="294625" y="1986227"/>
          <a:ext cx="4470402" cy="405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5E4E117F-836F-45A3-B733-B02D12498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79580"/>
            <a:ext cx="5143500" cy="488632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311287-ADC5-4F1D-8E90-00A4E9B9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100">
                <a:solidFill>
                  <a:schemeClr val="accent1">
                    <a:lumMod val="75000"/>
                  </a:schemeClr>
                </a:solidFill>
              </a:rPr>
              <a:t>Programación de Arduino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50C97E9-244B-4CBC-BCCF-53C16B389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22023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49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746DD1-740C-4D97-BA12-789260B5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Programación en Arduino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DB95F5-51AB-413F-B90D-C3D71EA38541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Estas</a:t>
            </a:r>
            <a:r>
              <a:rPr lang="en-US" dirty="0">
                <a:solidFill>
                  <a:schemeClr val="bg1"/>
                </a:solidFill>
              </a:rPr>
              <a:t> dos </a:t>
            </a:r>
            <a:r>
              <a:rPr lang="en-US" dirty="0" err="1">
                <a:solidFill>
                  <a:schemeClr val="bg1"/>
                </a:solidFill>
              </a:rPr>
              <a:t>partes</a:t>
            </a:r>
            <a:r>
              <a:rPr lang="en-US" dirty="0">
                <a:solidFill>
                  <a:schemeClr val="bg1"/>
                </a:solidFill>
              </a:rPr>
              <a:t> son </a:t>
            </a:r>
            <a:r>
              <a:rPr lang="en-US" dirty="0" err="1">
                <a:solidFill>
                  <a:schemeClr val="bg1"/>
                </a:solidFill>
              </a:rPr>
              <a:t>obligatorias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Encierran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bloques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contienen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declaraciones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estamentos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Setup() : es la </a:t>
            </a:r>
            <a:r>
              <a:rPr lang="en-US" dirty="0" err="1">
                <a:solidFill>
                  <a:schemeClr val="bg1"/>
                </a:solidFill>
              </a:rPr>
              <a:t>parte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recoge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configuración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Loop() : </a:t>
            </a:r>
            <a:r>
              <a:rPr lang="en-US" dirty="0" err="1">
                <a:solidFill>
                  <a:schemeClr val="bg1"/>
                </a:solidFill>
              </a:rPr>
              <a:t>contiene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programa</a:t>
            </a:r>
            <a:r>
              <a:rPr lang="en-US" dirty="0">
                <a:solidFill>
                  <a:schemeClr val="bg1"/>
                </a:solidFill>
              </a:rPr>
              <a:t> que se </a:t>
            </a:r>
            <a:r>
              <a:rPr lang="en-US" dirty="0" err="1">
                <a:solidFill>
                  <a:schemeClr val="bg1"/>
                </a:solidFill>
              </a:rPr>
              <a:t>ejecuta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ciclicamente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158D2D-1CE8-4F3B-A005-7215683C6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32828"/>
            <a:ext cx="5143500" cy="237982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0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96060-ECDA-4591-8D70-5769D3C5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Pines del Arduino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BE6792-D255-4488-BCB4-D867C2D3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Pines digitales E/S del D0 al D11</a:t>
            </a:r>
          </a:p>
          <a:p>
            <a:r>
              <a:rPr lang="es-ES" dirty="0">
                <a:solidFill>
                  <a:schemeClr val="bg1"/>
                </a:solidFill>
              </a:rPr>
              <a:t>Pines Analógicos de entrada del A0 al A5</a:t>
            </a:r>
          </a:p>
          <a:p>
            <a:r>
              <a:rPr lang="es-ES" dirty="0">
                <a:solidFill>
                  <a:schemeClr val="bg1"/>
                </a:solidFill>
              </a:rPr>
              <a:t>Pines con PWM D11, D10, D9, D6, D5 y D3</a:t>
            </a:r>
          </a:p>
        </p:txBody>
      </p:sp>
      <p:pic>
        <p:nvPicPr>
          <p:cNvPr id="1029" name="Picture 2" descr="https://www.arduino.cc/en/uploads/Tutorial/simplefade_pin9_schem.png">
            <a:extLst>
              <a:ext uri="{FF2B5EF4-FFF2-40B4-BE49-F238E27FC236}">
                <a16:creationId xmlns:a16="http://schemas.microsoft.com/office/drawing/2014/main" id="{682E8545-CBEB-43A2-A45A-9F5A8583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61" y="972608"/>
            <a:ext cx="4066379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1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BC54E-417C-4215-9D95-A77DF10F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7" y="3154018"/>
            <a:ext cx="3179049" cy="1320800"/>
          </a:xfrm>
        </p:spPr>
        <p:txBody>
          <a:bodyPr/>
          <a:lstStyle/>
          <a:p>
            <a:r>
              <a:rPr lang="es-ES" dirty="0"/>
              <a:t>Montaje 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4F0894-B528-4E92-8823-37017D5B5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366" y="391422"/>
            <a:ext cx="7633251" cy="626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Arduino</a:t>
            </a:r>
            <a:r>
              <a:rPr lang="es-ES" dirty="0"/>
              <a:t>?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01522"/>
              </p:ext>
            </p:extLst>
          </p:nvPr>
        </p:nvGraphicFramePr>
        <p:xfrm>
          <a:off x="677333" y="1443788"/>
          <a:ext cx="9990667" cy="5222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93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y actuadores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131062"/>
              </p:ext>
            </p:extLst>
          </p:nvPr>
        </p:nvGraphicFramePr>
        <p:xfrm>
          <a:off x="-449179" y="930441"/>
          <a:ext cx="13170567" cy="5325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00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Señales digitales y analógicas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89457"/>
              </p:ext>
            </p:extLst>
          </p:nvPr>
        </p:nvGraphicFramePr>
        <p:xfrm>
          <a:off x="-513349" y="1270000"/>
          <a:ext cx="11903243" cy="502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77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Señales digitales y analógicas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56751"/>
              </p:ext>
            </p:extLst>
          </p:nvPr>
        </p:nvGraphicFramePr>
        <p:xfrm>
          <a:off x="0" y="1491916"/>
          <a:ext cx="11694695" cy="5213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Pines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E0199EF-3631-4B1D-A2B6-2F0758493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59150"/>
              </p:ext>
            </p:extLst>
          </p:nvPr>
        </p:nvGraphicFramePr>
        <p:xfrm>
          <a:off x="677862" y="2160588"/>
          <a:ext cx="10729277" cy="428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86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AFB3767-25A4-496D-80F5-67C519E7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chemeClr val="accent1">
                    <a:lumMod val="75000"/>
                  </a:schemeClr>
                </a:solidFill>
              </a:rPr>
              <a:t>Entradas digitales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90ED5B10-0AFD-40D6-851B-E64D8E06C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6432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1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97904AD-4A58-43A5-BB29-B4C5B272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chemeClr val="accent1">
                    <a:lumMod val="75000"/>
                  </a:schemeClr>
                </a:solidFill>
              </a:rPr>
              <a:t>Salidas digitales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4551F4-230C-4B4B-BF83-D1C180AF6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8309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90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E810B-C0BA-4359-AE4F-4C9F968A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/>
              <a:t>Entradas analógicas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64B33BA-8634-4A6D-B2C9-F35E4C7BD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65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866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359</Words>
  <Application>Microsoft Office PowerPoint</Application>
  <PresentationFormat>Panorámica</PresentationFormat>
  <Paragraphs>73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Curso Arduino</vt:lpstr>
      <vt:lpstr>¿Qué es Arduino?</vt:lpstr>
      <vt:lpstr>Sensores y actuadores</vt:lpstr>
      <vt:lpstr>Señales digitales y analógicas</vt:lpstr>
      <vt:lpstr>Señales digitales y analógicas</vt:lpstr>
      <vt:lpstr>Tipos de Pines</vt:lpstr>
      <vt:lpstr>Entradas digitales</vt:lpstr>
      <vt:lpstr>Salidas digitales</vt:lpstr>
      <vt:lpstr>Entradas analógicas</vt:lpstr>
      <vt:lpstr>Salidas analógicas</vt:lpstr>
      <vt:lpstr>Programación de Arduino</vt:lpstr>
      <vt:lpstr>Programación en Arduino</vt:lpstr>
      <vt:lpstr>Pines del Arduino</vt:lpstr>
      <vt:lpstr>Montaje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Arduino</dc:title>
  <dc:creator>Perla Celaya</dc:creator>
  <cp:lastModifiedBy>Perla Celaya</cp:lastModifiedBy>
  <cp:revision>3</cp:revision>
  <dcterms:created xsi:type="dcterms:W3CDTF">2018-11-27T22:37:51Z</dcterms:created>
  <dcterms:modified xsi:type="dcterms:W3CDTF">2018-11-28T10:50:24Z</dcterms:modified>
</cp:coreProperties>
</file>