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Overpas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244517-4774-4AC1-B6E9-317C58DE0DF7}">
  <a:tblStyle styleId="{4C244517-4774-4AC1-B6E9-317C58DE0D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-bold.fntdata"/><Relationship Id="rId47" Type="http://schemas.openxmlformats.org/officeDocument/2006/relationships/font" Target="fonts/Overpass-regular.fntdata"/><Relationship Id="rId49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Overpas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3b8cc3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3b8cc3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93b8cc3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93b8cc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93b8c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93b8c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93b8c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093b8c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93b8cc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93b8cc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093b8cc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093b8cc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93b8cc3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93b8cc3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93b8cc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93b8cc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93b8cc3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93b8cc3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93b8cc3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93b8cc3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93b8cc3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93b8cc3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93b8cc3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93b8cc3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93b8cc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93b8cc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93b8c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93b8c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93b8cc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93b8cc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93b8cc3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93b8cc3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093b8cc3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093b8cc3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93b8cc3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93b8cc3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93b8cc3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93b8cc3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093b8cc3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093b8cc3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093b8cc3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093b8cc3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093b8c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093b8c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093b8cc3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093b8cc3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93b8cc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93b8cc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3b8cc3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3b8cc3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093b8cc3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093b8cc3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93b8cc39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93b8cc39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093b8cc3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093b8cc3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93b8cc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093b8cc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93b8cc3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93b8cc3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093b8c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093b8c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93b8cc3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93b8cc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93b8cc3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93b8cc3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93b8cc3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93b8cc3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93b8cc3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093b8cc3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Series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" name="Google Shape;13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DataFrame is simply multiple series that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share the same index!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essentially a tabular data storage format.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has multiple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5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of these columns is a Series object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6"/>
          <p:cNvGraphicFramePr/>
          <p:nvPr/>
        </p:nvGraphicFramePr>
        <p:xfrm>
          <a:off x="2286225" y="21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412975"/>
                <a:gridCol w="1412975"/>
                <a:gridCol w="1412975"/>
                <a:gridCol w="1412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Pop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Size Sq Mi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Year Founded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302.6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503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1781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234 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669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1837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141.7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1682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build some DataFrames and explore a few operations on them!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181" name="Google Shape;181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Sometimes data will be missing from your original source, yet many forecasting methods can’t work with a missing data point!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can we do?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 has only 3 options: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the missing data (NaN), if the forecasting method can handle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the missing data (the entire row including the timestamp).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in the missing data with some value (best estimated guess).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focus on learning about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Wes McKinney, Pandas stands for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the most popular data analysis library for Python and it comes with many tools that we will use throughout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“correct” approach, since each case will be different.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be up to you to decide what method to choose.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by their very nature, many sources of time series data rarely have missing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missing data methods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5" name="Google Shape;23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may want to perform an analysis based off the value of a specific column, meaning you want to group together other columns based off another.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do this, we to perform 3 steps.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3" name="Google Shape;243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Operations involve: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Combine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does all of this for this with a simple method call: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.groupby()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1" name="Google Shape;25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3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3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3" name="Google Shape;263;p3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3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3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3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3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3" name="Google Shape;283;p3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4" name="Google Shape;284;p3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2" name="Google Shape;29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4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7" name="Google Shape;297;p4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4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9" name="Google Shape;299;p4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02" name="Google Shape;302;p4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</a:t>
                      </a: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3" name="Google Shape;303;p4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4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MEAN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1" name="Google Shape;31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will automatically make the grouped by column the index of the new resulting DataFrame.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group by with Pandas!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we’ll learn about: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and DataFrames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Missing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Groupby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I/O (Input and Output)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1" name="Google Shape;32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2" name="Google Shape;32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we’re going to cover a few more operations (methods and attributes) that you can call off of Series and DataFrames in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7" name="Google Shape;33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can read a variety of tabular data formats.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for this course, we will provide all the data for you in CSV files.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refer to the documentation if you wish to connect to your own data 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401" y="1065637"/>
            <a:ext cx="7561188" cy="359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info, search for: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 IO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a few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0" name="Google Shape;37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Pandas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8" name="Google Shape;37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series is the basic building block of Pandas.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holds an array of information organized by an Index.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NumPy array has data with an index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2773425" y="22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2773425" y="20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2163900"/>
                <a:gridCol w="21639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Series is built on top of a NumPy array and can have a Named Index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" name="Google Shape;123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773425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{4C244517-4774-4AC1-B6E9-317C58DE0DF7}</a:tableStyleId>
              </a:tblPr>
              <a:tblGrid>
                <a:gridCol w="1442600"/>
                <a:gridCol w="1442600"/>
                <a:gridCol w="1442600"/>
              </a:tblGrid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Named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Index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0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New York City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8,550,405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Los Angeles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3,971,883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Chicago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2,720,546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Houston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2,296,224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Philadelphia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1,567,442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