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A63C19-971F-4C17-90B6-B211EE50D3D8}">
  <a:tblStyle styleId="{0DA63C19-971F-4C17-90B6-B211EE50D3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1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 Id="rId4" Type="http://schemas.openxmlformats.org/officeDocument/2006/relationships/image" Target="../media/image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 Id="rId4" Type="http://schemas.openxmlformats.org/officeDocument/2006/relationships/image" Target="../media/image1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 Id="rId4" Type="http://schemas.openxmlformats.org/officeDocument/2006/relationships/image" Target="../media/image19.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 Id="rId4" Type="http://schemas.openxmlformats.org/officeDocument/2006/relationships/image" Target="../media/image1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 Id="rId4" Type="http://schemas.openxmlformats.org/officeDocument/2006/relationships/image" Target="../media/image19.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jpg"/><Relationship Id="rId4" Type="http://schemas.openxmlformats.org/officeDocument/2006/relationships/image" Target="../media/image19.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 Id="rId4" Type="http://schemas.openxmlformats.org/officeDocument/2006/relationships/image" Target="../media/image20.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 Id="rId4" Type="http://schemas.openxmlformats.org/officeDocument/2006/relationships/image" Target="../media/image18.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6.jpg"/><Relationship Id="rId4" Type="http://schemas.openxmlformats.org/officeDocument/2006/relationships/image" Target="../media/image1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6.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 Id="rId4" Type="http://schemas.openxmlformats.org/officeDocument/2006/relationships/image" Target="../media/image12.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6.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17.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17.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2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2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2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2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2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2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2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2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2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5.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3.png"/><Relationship Id="rId5" Type="http://schemas.openxmlformats.org/officeDocument/2006/relationships/image" Target="../media/image25.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6.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6.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4.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2.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2.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2.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6.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6.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2.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2.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8.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6.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2.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7.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6.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jp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jp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jp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jp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6.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6.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{0DA63C19-971F-4C17-90B6-B211EE50D3D8}</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{0DA63C19-971F-4C17-90B6-B211EE50D3D8}</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{0DA63C19-971F-4C17-90B6-B211EE50D3D8}</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{0DA63C19-971F-4C17-90B6-B211EE50D3D8}</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{0DA63C19-971F-4C17-90B6-B211EE50D3D8}</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{0DA63C19-971F-4C17-90B6-B211EE50D3D8}</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{0DA63C19-971F-4C17-90B6-B211EE50D3D8}</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{0DA63C19-971F-4C17-90B6-B211EE50D3D8}</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{0DA63C19-971F-4C17-90B6-B211EE50D3D8}</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{0DA63C19-971F-4C17-90B6-B211EE50D3D8}</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{0DA63C19-971F-4C17-90B6-B211EE50D3D8}</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{0DA63C19-971F-4C17-90B6-B211EE50D3D8}</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{0DA63C19-971F-4C17-90B6-B211EE50D3D8}</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{0DA63C19-971F-4C17-90B6-B211EE50D3D8}</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{0DA63C19-971F-4C17-90B6-B211EE50D3D8}</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