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Montserrat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Montserrat-bold.fntdata"/><Relationship Id="rId6" Type="http://schemas.openxmlformats.org/officeDocument/2006/relationships/slide" Target="slides/slide2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6cdceebbe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6cdceebbe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6cdceebb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6cdceebb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6cdceebbe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6cdceebbe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6cdceebbe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6cdceebbe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6cdceebbe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6cdceebbe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6cdceebbe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6cdceebbe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6cdceebbe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6cdceebbe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6cdceebbe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6cdceebbe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6cdceebbe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6cdceebbe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6cdceebbe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6cdceebbe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6cdceebbe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6cdceebbe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Facebook’s Prophet Library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being to explore how we can use Python with the Prophet library!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read the installation instructions in the first notebook carefully!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0" name="Google Shape;130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Prophet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Forecast Evaluations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8" name="Google Shape;138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Prophet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Trend Changes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6" name="Google Shape;146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Prophet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Changing Seasonality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4" name="Google Shape;154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learn about Facebook’s Prophet Forecasting library, specifically designed to forecast the business data sets that are common at Facebook. (e.g. Daily, Minute, large data sets)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check out the full paper explaining how Prophet works!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It’s a short read (~25 pages) and explains clearly how Prophet operates internally.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Forecasting at Scale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by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Sean Taylor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Benjamin Letham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 this library is not meant to be “better” than any of the ARIMA methods we saw before, it is just an alternative for you to explore.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its core, the Prophet procedure is an additive regression model with four main components: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piecewise linear or logistic growth curve trend. Prophet automatically detects changes in trends by selecting changepoints from the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its core, the Prophet procedure is an additive regression model with four main components: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yearly seasonal component modeled using Fourier series.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its core, the Prophet procedure is an additive regression model with four main components: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weekly seasonal component using dummy variables.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its core, the Prophet procedure is an additive regression model with four main components: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user-provided list of important holidays.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Prophet only requires a few lines of code to produce its forecast results: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9625" y="2376225"/>
            <a:ext cx="4537001" cy="272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