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0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1DCAD-DC81-4ACF-858E-AE6A5F9F9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3C4E9-F1AD-48F4-B5B0-A7F7F3D39F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14DBA-6956-4235-91D2-39813E28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3EDFB-E027-431B-92DD-EEAD355229CF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D49F0-7E44-4AA0-B993-0B94CFE8D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6A4CB-1E93-4760-8FE9-4FBDA2C2C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45535-10D7-4C3A-B688-81348269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80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C2500-8B41-4B80-A0BC-242C27573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38A362-57F0-44E7-83C1-024A56DE8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36F11-FB27-4965-8F52-49ACF08BF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3EDFB-E027-431B-92DD-EEAD355229CF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726A3-C5C2-4629-AE48-2DE1FF397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B18A3-FE74-444F-82A1-E807A8D2C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45535-10D7-4C3A-B688-81348269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01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BB0DE0-9ACB-495F-9F51-C2487535D0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5D9CE-3141-44F7-B708-B3320E73E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F12F3-E7B0-42F0-938C-1563C3629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3EDFB-E027-431B-92DD-EEAD355229CF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2728F-1BBA-42A0-9215-002C8A748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3F78D-8494-46DA-A6B3-5B05E5984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45535-10D7-4C3A-B688-81348269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57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7FC35-71D8-43D4-8BF0-A0B97CDA8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D70FE-804F-4537-BC6B-13C968195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00269-B092-4373-AD73-78B04027D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3EDFB-E027-431B-92DD-EEAD355229CF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16E62-9B59-4286-9A52-DE1215980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5ABB3-3A5D-4E80-AF18-F62A2B60E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45535-10D7-4C3A-B688-81348269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212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1596-3B27-4D79-9A9C-1FE6FBC49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4B109-1B5C-4C00-B93F-0FFCEDB63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163E1-88ED-49BF-8B91-7F5469F3B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3EDFB-E027-431B-92DD-EEAD355229CF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67618-DC72-4A60-98A5-C794AEC2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5D8DE-8EAE-44B6-81BE-83445F44A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45535-10D7-4C3A-B688-81348269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58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BC8DC-9F9F-4840-ACA4-BB5C5048D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3C090-FFE3-45CE-A383-B94E52E050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6CBDF9-3CA2-4B05-867D-5A92AB92C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C0A242-7951-474E-B8E0-DBB002A6B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3EDFB-E027-431B-92DD-EEAD355229CF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BA6E97-BEA2-4AE8-8E1B-248E98054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71F471-9B46-4A10-9414-249702094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45535-10D7-4C3A-B688-81348269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84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09E55-7D95-40A8-B940-518230967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7BF2D-2C2F-4409-8AC3-4BC48F64B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2B4BCA-C3B9-4329-B4C3-C137247A6C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7B2754-9CB9-4F67-8658-8B8550F28B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683435-B357-4FA0-8032-6CDD11F31A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041869-74E1-4CE9-A0E3-12A828255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3EDFB-E027-431B-92DD-EEAD355229CF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B4CDC0-E54F-4B5D-A4EF-8DB2357B5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4561CD-3483-4CBA-8A26-12F766651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45535-10D7-4C3A-B688-81348269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71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AC6A7-6ADE-4A02-8ACE-7848A5B45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98E15E-BC7B-476B-871C-08C2E454F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3EDFB-E027-431B-92DD-EEAD355229CF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FCE69C-F482-4708-A150-E5D64C16D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24EC3F-395C-4F21-8600-D7684703A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45535-10D7-4C3A-B688-81348269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15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A3157A-BE7C-4AD7-9964-93493CFC7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3EDFB-E027-431B-92DD-EEAD355229CF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0CC119-0B2D-4082-A137-F8FFBEB3C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668BA3-7AD0-416C-AF44-B88262CCB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45535-10D7-4C3A-B688-81348269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908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15D4B-793F-4B65-9140-CA07D2737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3C214-CBE0-4059-A3AE-4FA05F18D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9DADB5-3E72-4378-B4B5-2D0A1A254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C7F348-53C4-4489-B3DA-8288BA0FC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3EDFB-E027-431B-92DD-EEAD355229CF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FEF9C-D47F-46FA-9FF1-3C202FA25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13DDB-F158-47C3-B4A8-E15478F75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45535-10D7-4C3A-B688-81348269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13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632FB-B1DA-4AB2-A444-3D44111C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1CF403-F4A0-4ADA-A98E-4F4781A749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CE3166-7358-4154-B5DB-6CBE69CC4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7A14BC-D358-4D65-A5A7-1982E87F2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3EDFB-E027-431B-92DD-EEAD355229CF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3F9D2-4881-4A2A-8396-5B69C4E5A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077AD1-2F3A-4C26-A7D8-B66ACFF2A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45535-10D7-4C3A-B688-81348269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501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B0BA41-8050-425A-9A63-42A8CE964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1BA62-F01E-4479-8642-F482C9A09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28292-CF11-489A-87A0-57467B88DA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3EDFB-E027-431B-92DD-EEAD355229CF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63901-2B70-4AD4-948E-C8E53A1B94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A0F39-DEBF-4E86-9138-6F43BC5A15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45535-10D7-4C3A-B688-81348269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73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document/d/1xP4Hx4G_BraIGKKwWDL6DamIOUEI--6OuuSQZlFPeNU/ed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DA67E-902D-4DD8-B93B-0350C0B4A0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9BFE67-15E8-4039-85DE-323722A0C5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48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2DAE8-3A66-4A52-87AC-BFC5D1CB7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Colab</a:t>
            </a:r>
            <a:r>
              <a:rPr lang="en-US" dirty="0"/>
              <a:t>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4E419-7FA9-4490-A59E-CE5D07EFF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https://docs.google.com/document/d/1xP4Hx4G_BraIGKKwWDL6DamIOUEI--6OuuSQZlFPeNU/edit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66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Colab notebook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YiJou.Jan</dc:creator>
  <cp:lastModifiedBy>YiJou.Jan</cp:lastModifiedBy>
  <cp:revision>1</cp:revision>
  <dcterms:created xsi:type="dcterms:W3CDTF">2021-07-13T14:54:16Z</dcterms:created>
  <dcterms:modified xsi:type="dcterms:W3CDTF">2021-07-13T14:54:47Z</dcterms:modified>
</cp:coreProperties>
</file>