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F335-D239-458F-A229-CCE07BFE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E27F-1C95-49C2-9473-26EE91820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29B2-4323-4213-857C-7C038D97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9C0C-AE94-4F16-B0DD-4B875057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CFCD-AF94-4ED2-A20F-A476CFD0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3022-83CD-4E61-9CC2-3CD51799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2DCA5-AFF8-4EC7-92F7-7D6D3A419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72EC-39B5-4472-AB50-4E3170AD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2151A-1553-4726-8901-679EAC3B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A537-6190-4887-B551-E7E26E1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5EBFF-C57A-45D9-9D82-7D88ABD60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890B7-A4A3-484A-8A99-46F8B32A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D61A-ADE1-4AF9-829F-7B0D9BB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7F90-C1B9-41A0-821D-3613A16E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0C45-B334-40E2-82BA-F6F5995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690-E77C-47C1-B21B-FDCEF81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A5E0-4C29-42E7-B7E1-EF7C4327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036E-AB90-4DD8-B8A9-1676596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1D23-058B-45DA-B3C8-8B14BBCD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89B0-DD1F-4A2F-81FE-8D6D8F42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7446-A963-4DA7-B6B4-6503A84E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A8B-F040-4A86-BB54-E05ACEDA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87E4-69B0-4447-9C06-B3C026A2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732C-2666-47D2-9DF0-79CDAE4E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84CC-5BBA-4EBE-B8C6-BDAF5E30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107-C312-4157-9912-531FBF23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5FD-D8E6-4CAA-B94D-B75068AC8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1479-73EA-4276-A14A-652CCB5F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6584-FA80-4183-B3CD-10861403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37B7-DB6D-4254-ACB7-B67D89F6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5084F-5D88-43F9-A1E8-1C0242C1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7EC-AB9E-41A1-9C2F-AD4AD35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3C51-81A6-4421-AFEE-2A9A25D87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E4BC-121F-4FF4-9ADA-8D46E5BE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261EC-36DB-47F4-8AA7-85C248B9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68BA4-CEF4-4443-ADC0-434DF234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2955F-59D3-41D9-A1EF-A611063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F93A-E08A-4DD0-BD50-2A00575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D8A0D-01A7-4AC2-9C4D-6C7095BA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E865-B7E5-4DCC-8D6D-69C348B5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DE6D-6900-49DD-8805-9561CC01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E02E-691A-411C-9030-8ADE3C0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725FC-1A9F-4309-B6DD-46110CE0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32FD3-95A9-4A22-981C-B922BADC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04024-73A2-49D7-B271-06E4355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DCC1A-35D5-4914-AA69-155170B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61C5-3AED-4C0E-8705-A09E4BE3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3288-CF8E-45D6-B291-963B30C9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D95F3-00CF-429C-BCFE-BC79F587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79BE-8243-4DDE-B61E-9D11F59E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2D26-77D9-43C3-8D8F-41484989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0FBEB-8CB2-4DDE-A93A-535A3EAD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9CE6-77F0-4AA8-8EAA-C3C9157B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FE911-ABB6-4B6F-9B2E-66142C845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6BE4-5713-4173-AB31-B49964649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74D-DA3E-44C8-8444-0DA11CBF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27F28-F6E5-45F6-A6FA-CEE76E1B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3F65-C430-4F57-9D41-4647A56A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E9288-051E-4A70-A362-0EEC1EA7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13A11-529F-4BB2-9260-F68A6740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94901-A542-4F16-9433-458410A2B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565-EE72-4419-86EB-2C9CC07EFD3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B9D9-411D-4D49-BB96-57436239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7267-FA67-47F7-B013-31BF7B79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2D27-A188-43A0-9830-E714AB04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82B8-288A-4CA5-9D5C-4FA334A08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D7B62-8220-4F39-9238-833FC5C1B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67859-8E28-4CB2-9365-BA1FE135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362"/>
            <a:ext cx="8564170" cy="439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BE735E-413C-4820-BC9C-8A658FAE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38" y="102565"/>
            <a:ext cx="7098863" cy="1713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68A22-E74C-4A95-9CC8-029D2764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38" y="1816084"/>
            <a:ext cx="4902459" cy="184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AAB87-539E-4DE2-AF4C-B82C0735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14" y="621323"/>
            <a:ext cx="10324972" cy="51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39989-C3C5-45B3-9274-C72514EC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252233"/>
            <a:ext cx="788780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66F94-CDE2-4D0A-911F-9CA09C55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1314155"/>
            <a:ext cx="7306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0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C0518-90B9-48DC-827A-C20BEDEA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204602"/>
            <a:ext cx="798306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16268-9DE6-469B-B2AD-31B209FA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1218891"/>
            <a:ext cx="8507012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9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3069C-F14C-4BC2-92A5-C3CEE888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66523"/>
            <a:ext cx="832601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38EFF-8B62-4B77-81F9-CC85F4A4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261760"/>
            <a:ext cx="844985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36E396-C604-4EF1-8494-F9650F3C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9" y="1428471"/>
            <a:ext cx="6982799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E52F5-A550-4D54-A54E-BAE854F2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9" y="244283"/>
            <a:ext cx="6068272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114EE-BF9C-4D6D-BCFC-445144A1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02" y="3612923"/>
            <a:ext cx="766869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31BE9-DF5A-4FEC-B655-5083C05C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176023"/>
            <a:ext cx="784969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5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E3F399-08E3-49D4-B7D8-6F93C3F9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199839"/>
            <a:ext cx="768774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027BE-9E18-45A5-9023-B06B4DDE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290339"/>
            <a:ext cx="790685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0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A3CEB-ACBE-409D-998F-87EB53B4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247470"/>
            <a:ext cx="7944959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B50C3-AFA1-49A0-8F39-3C3C2F5E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228418"/>
            <a:ext cx="756390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6D0DE-DD17-447D-8B85-1B1C6E2A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1133154"/>
            <a:ext cx="683990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72C45-FB04-4FBF-9C6E-C0B64AE6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" y="41031"/>
            <a:ext cx="8430802" cy="384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A67D8-8294-49B4-A9CC-9DF8D4FD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3968288"/>
            <a:ext cx="8053196" cy="284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B107C-4090-464B-874B-53DD6261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22"/>
            <a:ext cx="8240275" cy="2391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46E39-02E2-4129-A655-02499D4AC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8" y="2606039"/>
            <a:ext cx="762106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8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2A45C-50D9-4136-B34C-1A428F46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985761"/>
            <a:ext cx="813548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9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543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44639-26DF-4F34-AB90-642E674E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1180786"/>
            <a:ext cx="664937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50ABD-88F7-4437-8352-D6EB8F05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214128"/>
            <a:ext cx="662079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78305-B12F-4914-B218-6C7FF4FB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204602"/>
            <a:ext cx="684943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68420-A255-4B1C-AB01-1399A48C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223654"/>
            <a:ext cx="768774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1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CD351-9042-4E61-A797-74D77D6B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7589" cy="363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8D9C7-16EC-43D1-AF5B-7B002EC2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47" y="3180837"/>
            <a:ext cx="7544853" cy="3677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44CC8-CE65-4A1F-B251-4A71EB804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44" y="295960"/>
            <a:ext cx="423921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B673F-5CE9-496A-9C3D-910036CC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4" y="116353"/>
            <a:ext cx="5106113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D6687-013B-4332-ACCF-5D60647D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50" y="116353"/>
            <a:ext cx="2810267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79FF4-B386-4258-8EF0-427C7B37B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04" y="3216905"/>
            <a:ext cx="834506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F66C1-22DD-4DA6-926E-1A4186F6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836"/>
            <a:ext cx="8564170" cy="4401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ADEDC-A2A6-4855-9FA4-B7DBC133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96" y="199292"/>
            <a:ext cx="7445362" cy="2360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C45EB-A945-486B-A16C-6AE8B626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684" y="684299"/>
            <a:ext cx="117173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7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30031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YiJou.Jan</dc:creator>
  <cp:lastModifiedBy>YiJou.Jan</cp:lastModifiedBy>
  <cp:revision>2</cp:revision>
  <dcterms:created xsi:type="dcterms:W3CDTF">2021-06-21T18:27:10Z</dcterms:created>
  <dcterms:modified xsi:type="dcterms:W3CDTF">2021-07-12T14:59:03Z</dcterms:modified>
</cp:coreProperties>
</file>