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FD8F-ADE3-44FC-B59D-746DBB19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57EC0-DFCE-4999-B144-0D1C0F720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774F-908D-4553-B7EF-08995A67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AE3C-09E2-4FD7-9816-4D5F5FEE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E50C-DAD5-42ED-B57A-C3FBA57E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60FE-E0DC-4E49-BCCC-22F58489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4B87-0818-4B5D-8549-DB83988B6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0500-39BA-40C4-947F-54B8163C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41F7-1561-4093-AA3C-87A3F208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6C28-7460-4BB0-8570-7E790586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5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E90D7-6CA4-4D94-B928-7C8BB93BB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9CAF7-625F-45DF-AF48-DAB6FCF51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1EEB-34F1-4C3F-9B67-E56879E9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1A4C-BE1A-4C7C-B42C-0B5C768A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92DF-477C-40B7-83AE-424D8E94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0E82-ABA7-4487-ABCE-F4612685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1CCC-9BA2-4988-8086-5598AD45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074E-1CA8-4DA4-97E8-A9A84A12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E1FF-3970-4E52-A7FE-C107822F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7A45-6711-4835-B793-E9C731C5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E790-1E91-4A28-A3D2-1041A8E9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82A2F-94C2-4C95-AC8C-5E398E76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C316-A452-4260-8838-D02CC121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A572-EDA5-41CF-950B-488A4605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6E41-880D-43A1-87FB-C9BE6417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5C4E-8D46-4573-A6F1-80105B45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8AAF-561D-4C77-BD6B-BEEF8B7FA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32DE0-40F1-40FA-84C8-954E31C2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B6FF7-6AEE-46C5-94F2-9FEC029F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109D9-7931-4C0A-B6D8-7755362C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893D-2CB7-42D7-961B-091D90F3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1DF8-76F7-42B3-88C8-EF3D869C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434E2-A96A-41AE-AB0D-E3384C7B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0512B-FC94-41FA-B30A-E174B094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CF0AE-FA05-4665-927C-0C95A24E0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248AE-CD77-4154-956A-0E8E37D9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50629-6859-4952-9C70-BCC26E21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AFC5A-AC50-41AA-AB24-3FA797C8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16839-3522-4E73-A50D-9C6CC062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04E0-17CF-4AB9-AFB2-107FAEF1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C72AF-DB2A-42A2-9F2F-25099C3E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A68D2-803D-46A1-AC7A-1528101D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FDCE4-5D88-422F-AA28-26D1BCF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FC78A-7226-49FD-A508-821C6248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47735-83F3-4662-8DAA-26DBC48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78E6-1197-41AB-82C6-2480CA34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3A3D-32CC-4559-AA7D-6D183A8F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50CA-D27D-437D-8F83-FAA924F9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D6466-CECF-412B-BC20-F3EB5519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8AC5A-89A8-4F60-9AE8-FABB75B9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D1CF4-8D63-456E-A4B2-9FD9E881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9AD8-47BE-4701-862E-E0CDC561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E857-096B-40DF-9B0A-171E0581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C3D24-A6C7-4597-8C8A-EC5FB4809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E6111-CE2A-40CE-A25C-1F3A9469F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08EE2-5B00-4BD7-AFC3-32065F17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EA48A-7B58-4991-9CA7-69174873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C7BA1-E8AD-4E96-ABC6-B67DBCEA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E4619-B9C1-493C-A995-B9D80BA1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7A0D1-83D5-46AA-B82D-26700AD4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4214-5836-471E-8B12-355C0300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AB12-FF21-4848-A3AC-680F9A2AC45C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204C-B0C1-4A6B-A8AC-C5CFB16D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73BD-4A6B-44C5-A5B3-329FC30C2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ED6F-CC47-4173-BEFA-2F9DE935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70C8-D76F-4111-BD50-C6A2EC9B9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EF114-E915-4BFD-B4A6-A61492517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46F7CC5-5E2A-43AA-BD94-0BB45DD8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0" y="3684104"/>
            <a:ext cx="6592220" cy="306005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413A112-CEA9-4F59-AC3A-370FBD77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52" y="1"/>
            <a:ext cx="6897063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5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7E88605-753C-4EE8-828E-AD58AC71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2" y="237406"/>
            <a:ext cx="9412013" cy="140037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17ACE0-483C-4E74-91BE-32596CEF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2" y="2161998"/>
            <a:ext cx="9535856" cy="126700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BB77944-B13F-48BE-B026-5F111B8C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96" y="3774614"/>
            <a:ext cx="1097433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33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40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F97E61-9843-4CCA-A767-9D4B3956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9" y="383855"/>
            <a:ext cx="11587773" cy="49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7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6F9A63-894D-43E8-8892-CFC5CE80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4" y="188228"/>
            <a:ext cx="9196497" cy="324077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42E88A-7AB8-40B6-9444-28D3C955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53" y="3628735"/>
            <a:ext cx="7040987" cy="21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8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32D527-D070-4221-B067-BEFF73F5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7" y="-190101"/>
            <a:ext cx="10471433" cy="53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0F772B-1D23-40F1-8FC4-7C68B977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98" y="2355573"/>
            <a:ext cx="6571027" cy="3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8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43BF47B-E28F-4325-8E2F-C8103EF7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4" y="0"/>
            <a:ext cx="9580695" cy="3611631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536701-E337-4293-80C9-103370F3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02" y="3869644"/>
            <a:ext cx="836411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B91EEAC-EE6D-4E7A-811A-A4C68F26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78" y="151181"/>
            <a:ext cx="8516539" cy="2800741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E2B528-8EF4-4E87-92DA-CC753674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78" y="3429000"/>
            <a:ext cx="768774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0EAC654-D1EF-4D12-BCA7-34B86FA8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83964" cy="381053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117EA7-E12B-4972-B06A-13D837B2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3" y="3810532"/>
            <a:ext cx="10155067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22C984E-5B5D-4581-A538-8FCA1C06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63" y="409133"/>
            <a:ext cx="9431066" cy="3362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EC304-698B-49F2-B8E9-29B88B7CF64A}"/>
              </a:ext>
            </a:extLst>
          </p:cNvPr>
          <p:cNvSpPr txBox="1"/>
          <p:nvPr/>
        </p:nvSpPr>
        <p:spPr>
          <a:xfrm>
            <a:off x="2252870" y="4492487"/>
            <a:ext cx="375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Conv2D(16, (3,3)) </a:t>
            </a:r>
          </a:p>
          <a:p>
            <a:r>
              <a:rPr lang="en-US" dirty="0"/>
              <a:t>== Conv2D(16, </a:t>
            </a:r>
            <a:r>
              <a:rPr lang="en-US" dirty="0" err="1"/>
              <a:t>kernel_size</a:t>
            </a:r>
            <a:r>
              <a:rPr lang="en-US" dirty="0"/>
              <a:t>=3)</a:t>
            </a:r>
          </a:p>
        </p:txBody>
      </p:sp>
    </p:spTree>
    <p:extLst>
      <p:ext uri="{BB962C8B-B14F-4D97-AF65-F5344CB8AC3E}">
        <p14:creationId xmlns:p14="http://schemas.microsoft.com/office/powerpoint/2010/main" val="308322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18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YiJou.Jan</dc:creator>
  <cp:lastModifiedBy>YiJou.Jan</cp:lastModifiedBy>
  <cp:revision>1</cp:revision>
  <dcterms:created xsi:type="dcterms:W3CDTF">2021-08-15T04:28:25Z</dcterms:created>
  <dcterms:modified xsi:type="dcterms:W3CDTF">2021-08-15T15:47:10Z</dcterms:modified>
</cp:coreProperties>
</file>