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A49D-E7FC-4781-AE0D-7572C794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5D560-A0DE-416E-B5F6-23BC3B664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54D6D-21FE-4A22-806D-9AAC2C65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4B2F3-AB55-4497-A69D-B17753F3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7821C-CEC6-4674-B43B-896F6268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DAC7B-106B-4537-A633-30B9707B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7CACC-9C58-49EF-BAD0-B6A8932E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AD5CF-186B-438E-8F42-D1121A80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61D42-E623-4337-9E05-5F795697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DFC62-29CD-4B9C-A917-217196FF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BB3E1-0E12-46EA-86CC-D3F4BF0A8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8494D-8F49-4FF9-9DF5-4D91F268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33170-0463-45DD-98AF-DB417330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9A24-2A79-4B4C-BEAD-8BBDEE16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B7373-810E-453B-BE3C-F52E541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CF2B-9383-4FB8-BEAF-54D7C04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598A9-757D-4CC7-BA6F-0B13CD87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E8BA4-3CB8-420E-B8BD-1CE44059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DF535-3AC6-450D-8333-3F5F20B7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9D93B-61A7-4DCE-BF2F-9222EFC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61D6-297E-4B5D-B7BE-AAC94C8B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79D3-6D61-4F59-BC41-46A2267E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38D8B-55FC-4A5D-A342-09CB7038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D23C8-8D22-476B-BF7F-154506A3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A3BA-F211-4F15-815B-E3BC8E7E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19776-9A72-4249-8E0E-646C968E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A6AEB-5747-47CB-BA3F-0906BF3F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6B174-0C76-405E-9287-278523F4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6CACD-DB0C-42C4-8364-B1002CAE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A66D1-2CA4-4490-9C8E-D40AFA34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D6825-0A8C-4234-AE47-16D42FAB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37C6-EDC5-4AFD-BBE9-92A0A3EB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11540-A7E9-442C-889E-D63E6F4B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51AE5-384D-4856-89A6-B544E3D7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C94023-CDE7-467E-B0F2-06B131C5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863566-2C5A-4F53-8E5C-C952953EA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009B3-516F-4504-BFE5-0F986915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0B5BFF-F49A-4856-A4F5-088ADA03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93D68A-C5DA-4CF1-B18F-1899AEC1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6303E-3512-423B-B36D-70997E2F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EE29-1B41-4755-BD6E-2AA3533D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AEF75-0329-4D8D-8463-0E371810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E3D0-D6CE-4E37-86A6-3CA1DADD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57BEF4-4CCB-4CB1-9774-73343969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3107B9-379E-441D-998A-0372AD4B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57294-642A-488C-8924-3479E45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8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080F5-34AB-4F20-B4AA-FB3BE405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9A59F-2A4E-4614-9D0D-22762D52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57889-289F-4BCF-BD7E-B9A0EEE3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D9BF0-DB72-45C0-A6D3-2CBB9415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BEE01-1076-4959-8656-2DB06A7D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DAAD-8A16-4588-B5D9-5FE06887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E5A4F-FFF2-4D83-AD47-150926B2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00277-1031-4782-923C-2240D02F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4A7FF-F2E4-4E84-B13A-2C9F55A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0DE9F-83E6-45F7-9D57-1B5868A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1418D-C39D-4443-9B25-C32515E8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FCC27-BF74-4432-98C4-69F54ACB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4A5BE-D46D-4257-876B-1B626115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BC688-34A0-4DE7-B1E4-DEDEF21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70828-8685-47F5-AA89-DD41D3727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E25E-B688-47B9-A8AA-7C3B8A9A38F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AD984-FDA6-4953-A16B-3B7F9551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B6AFE-3B5F-43D4-8009-7D1255FE5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8667-6DEC-4577-A47D-EEDCC8638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10461072" cy="536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3" y="293398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03821" y="1107347"/>
            <a:ext cx="1610686" cy="1795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07E34D-F773-4760-B85E-9C8D299E84C7}"/>
              </a:ext>
            </a:extLst>
          </p:cNvPr>
          <p:cNvSpPr/>
          <p:nvPr/>
        </p:nvSpPr>
        <p:spPr>
          <a:xfrm>
            <a:off x="2814507" y="1107347"/>
            <a:ext cx="3555537" cy="17952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6370044" y="1107347"/>
            <a:ext cx="3555537" cy="17952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F1300-11B1-4820-B668-909B5267E431}"/>
              </a:ext>
            </a:extLst>
          </p:cNvPr>
          <p:cNvSpPr/>
          <p:nvPr/>
        </p:nvSpPr>
        <p:spPr>
          <a:xfrm>
            <a:off x="2990676" y="1409349"/>
            <a:ext cx="320319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변수 </a:t>
            </a:r>
            <a:r>
              <a:rPr lang="en-US" altLang="ko-KR" sz="1100" dirty="0">
                <a:solidFill>
                  <a:schemeClr val="tx1"/>
                </a:solidFill>
              </a:rPr>
              <a:t>ex.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10 (2</a:t>
            </a:r>
            <a:r>
              <a:rPr lang="ko-KR" altLang="en-US" sz="1100" dirty="0">
                <a:solidFill>
                  <a:schemeClr val="tx1"/>
                </a:solidFill>
              </a:rPr>
              <a:t>진수 형태로 저장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코드 영역 </a:t>
            </a:r>
            <a:r>
              <a:rPr lang="en-US" altLang="ko-KR" sz="1100" dirty="0">
                <a:solidFill>
                  <a:schemeClr val="tx1"/>
                </a:solidFill>
              </a:rPr>
              <a:t>ex. 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058EC-BA49-4587-AAC3-C560AB1C7BD5}"/>
              </a:ext>
            </a:extLst>
          </p:cNvPr>
          <p:cNvSpPr txBox="1"/>
          <p:nvPr/>
        </p:nvSpPr>
        <p:spPr>
          <a:xfrm>
            <a:off x="7164199" y="3624044"/>
            <a:ext cx="3665988" cy="200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day01;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P46 {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938937" y="2353112"/>
            <a:ext cx="3344417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00000000000000000000000000001010 (32</a:t>
            </a:r>
            <a:r>
              <a:rPr lang="ko-KR" altLang="en-US" sz="1100" dirty="0">
                <a:solidFill>
                  <a:schemeClr val="tx1"/>
                </a:solidFill>
              </a:rPr>
              <a:t>비트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7E628F-91D6-41E7-B0A5-C61A54C0B5F0}"/>
              </a:ext>
            </a:extLst>
          </p:cNvPr>
          <p:cNvSpPr/>
          <p:nvPr/>
        </p:nvSpPr>
        <p:spPr>
          <a:xfrm>
            <a:off x="2382472" y="278934"/>
            <a:ext cx="9085277" cy="63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C84FB6-714B-4245-8DA5-ADB2F1C598BC}"/>
              </a:ext>
            </a:extLst>
          </p:cNvPr>
          <p:cNvSpPr/>
          <p:nvPr/>
        </p:nvSpPr>
        <p:spPr>
          <a:xfrm>
            <a:off x="631972" y="3020037"/>
            <a:ext cx="1275126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3B4063F-24C0-418D-A7A2-FF0150FCDC98}"/>
              </a:ext>
            </a:extLst>
          </p:cNvPr>
          <p:cNvSpPr/>
          <p:nvPr/>
        </p:nvSpPr>
        <p:spPr>
          <a:xfrm>
            <a:off x="2119620" y="3020037"/>
            <a:ext cx="1065402" cy="6291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FW</a:t>
            </a:r>
          </a:p>
          <a:p>
            <a:pPr algn="ctr"/>
            <a:r>
              <a:rPr lang="ko-KR" altLang="en-US" sz="1400" dirty="0"/>
              <a:t>방화벽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1C8814-E30C-4DF8-8DBE-0989AAD65BFC}"/>
              </a:ext>
            </a:extLst>
          </p:cNvPr>
          <p:cNvSpPr/>
          <p:nvPr/>
        </p:nvSpPr>
        <p:spPr>
          <a:xfrm>
            <a:off x="4018328" y="2724325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671F47-E5A6-4A13-AAF8-818359172566}"/>
              </a:ext>
            </a:extLst>
          </p:cNvPr>
          <p:cNvSpPr/>
          <p:nvPr/>
        </p:nvSpPr>
        <p:spPr>
          <a:xfrm>
            <a:off x="5711505" y="3020037"/>
            <a:ext cx="1065402" cy="6291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FW</a:t>
            </a:r>
          </a:p>
          <a:p>
            <a:pPr algn="ctr"/>
            <a:r>
              <a:rPr lang="ko-KR" altLang="en-US" sz="1400" dirty="0"/>
              <a:t>방화벽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317E7-8253-41A3-A667-3D501B105114}"/>
              </a:ext>
            </a:extLst>
          </p:cNvPr>
          <p:cNvSpPr/>
          <p:nvPr/>
        </p:nvSpPr>
        <p:spPr>
          <a:xfrm>
            <a:off x="6913927" y="2724325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BABF143-3989-46B7-B82B-989EBEA1C882}"/>
              </a:ext>
            </a:extLst>
          </p:cNvPr>
          <p:cNvSpPr/>
          <p:nvPr/>
        </p:nvSpPr>
        <p:spPr>
          <a:xfrm>
            <a:off x="8615493" y="3088547"/>
            <a:ext cx="1065402" cy="6291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FW</a:t>
            </a:r>
          </a:p>
          <a:p>
            <a:pPr algn="ctr"/>
            <a:r>
              <a:rPr lang="ko-KR" altLang="en-US" sz="1400" dirty="0"/>
              <a:t>방화벽</a:t>
            </a: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05223635-25BA-4A37-A21C-3DB9E5FFCC90}"/>
              </a:ext>
            </a:extLst>
          </p:cNvPr>
          <p:cNvSpPr/>
          <p:nvPr/>
        </p:nvSpPr>
        <p:spPr>
          <a:xfrm>
            <a:off x="9826302" y="1628861"/>
            <a:ext cx="1196831" cy="1585519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92A8F581-8CDE-4949-9FB2-34FDBBB3EC47}"/>
              </a:ext>
            </a:extLst>
          </p:cNvPr>
          <p:cNvSpPr/>
          <p:nvPr/>
        </p:nvSpPr>
        <p:spPr>
          <a:xfrm>
            <a:off x="9826302" y="3576505"/>
            <a:ext cx="1196831" cy="1585519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2FB8E6-FF91-48C7-809D-4C756D85DC96}"/>
              </a:ext>
            </a:extLst>
          </p:cNvPr>
          <p:cNvSpPr/>
          <p:nvPr/>
        </p:nvSpPr>
        <p:spPr>
          <a:xfrm>
            <a:off x="6913927" y="1095465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8056E1-7AB4-4D0B-9B44-B5391788B58A}"/>
              </a:ext>
            </a:extLst>
          </p:cNvPr>
          <p:cNvSpPr/>
          <p:nvPr/>
        </p:nvSpPr>
        <p:spPr>
          <a:xfrm>
            <a:off x="6913927" y="4369264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Application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009E3C-094B-4A1C-8412-02101BEF4FE0}"/>
              </a:ext>
            </a:extLst>
          </p:cNvPr>
          <p:cNvSpPr/>
          <p:nvPr/>
        </p:nvSpPr>
        <p:spPr>
          <a:xfrm>
            <a:off x="4029514" y="1095465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BF57B-CA0C-40A4-ACBE-92ECBF3A5B9A}"/>
              </a:ext>
            </a:extLst>
          </p:cNvPr>
          <p:cNvSpPr/>
          <p:nvPr/>
        </p:nvSpPr>
        <p:spPr>
          <a:xfrm>
            <a:off x="4018328" y="4369264"/>
            <a:ext cx="1560352" cy="140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5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10461072" cy="536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3" y="293398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37377" y="1107347"/>
            <a:ext cx="1610686" cy="3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6200865" y="1107346"/>
            <a:ext cx="3555537" cy="345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바이트코드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848063" y="4156744"/>
            <a:ext cx="3352801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true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ACC2-46F7-45BC-BA91-5F52F3529584}"/>
              </a:ext>
            </a:extLst>
          </p:cNvPr>
          <p:cNvSpPr/>
          <p:nvPr/>
        </p:nvSpPr>
        <p:spPr>
          <a:xfrm>
            <a:off x="2848063" y="3774937"/>
            <a:ext cx="3352801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F0742-5F03-4669-9731-020AFD5A9A55}"/>
              </a:ext>
            </a:extLst>
          </p:cNvPr>
          <p:cNvSpPr/>
          <p:nvPr/>
        </p:nvSpPr>
        <p:spPr>
          <a:xfrm>
            <a:off x="2856450" y="3388936"/>
            <a:ext cx="3344417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0 -&gt; 22222222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264F01-3AAA-4C44-848A-17F376ECB589}"/>
              </a:ext>
            </a:extLst>
          </p:cNvPr>
          <p:cNvSpPr/>
          <p:nvPr/>
        </p:nvSpPr>
        <p:spPr>
          <a:xfrm>
            <a:off x="2856450" y="2990513"/>
            <a:ext cx="3344417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½; -&gt; 0.0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0EFE6C-713A-40B1-AE97-9E3BEE4429C3}"/>
              </a:ext>
            </a:extLst>
          </p:cNvPr>
          <p:cNvSpPr/>
          <p:nvPr/>
        </p:nvSpPr>
        <p:spPr>
          <a:xfrm>
            <a:off x="2856449" y="2604512"/>
            <a:ext cx="3344417" cy="402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‘A’ -&gt; 65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5F8D193E-3FBC-4A9C-BCB4-8BAFEAE6E541}"/>
              </a:ext>
            </a:extLst>
          </p:cNvPr>
          <p:cNvSpPr/>
          <p:nvPr/>
        </p:nvSpPr>
        <p:spPr>
          <a:xfrm>
            <a:off x="6452532" y="2155971"/>
            <a:ext cx="335559" cy="2172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07E45-7521-474E-95C5-F182E32B5721}"/>
              </a:ext>
            </a:extLst>
          </p:cNvPr>
          <p:cNvSpPr txBox="1"/>
          <p:nvPr/>
        </p:nvSpPr>
        <p:spPr>
          <a:xfrm>
            <a:off x="6788091" y="23441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종료시</a:t>
            </a:r>
            <a:endParaRPr lang="en-US" altLang="ko-KR" sz="1200" dirty="0"/>
          </a:p>
          <a:p>
            <a:r>
              <a:rPr lang="ko-KR" altLang="en-US" sz="1200" dirty="0"/>
              <a:t>쌓인 역순으로 삭제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D6C7A29-4292-4C10-BA7C-445380FF3FFB}"/>
              </a:ext>
            </a:extLst>
          </p:cNvPr>
          <p:cNvSpPr/>
          <p:nvPr/>
        </p:nvSpPr>
        <p:spPr>
          <a:xfrm rot="10800000">
            <a:off x="2451299" y="2155971"/>
            <a:ext cx="335559" cy="217274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273C9-A037-4F2B-8B30-97E8AA6EF329}"/>
              </a:ext>
            </a:extLst>
          </p:cNvPr>
          <p:cNvSpPr txBox="1"/>
          <p:nvPr/>
        </p:nvSpPr>
        <p:spPr>
          <a:xfrm>
            <a:off x="1205838" y="379160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실행시</a:t>
            </a:r>
            <a:endParaRPr lang="en-US" altLang="ko-KR" sz="1200" dirty="0"/>
          </a:p>
          <a:p>
            <a:r>
              <a:rPr lang="ko-KR" altLang="en-US" sz="1200" dirty="0"/>
              <a:t>아래부터 쌓임</a:t>
            </a:r>
          </a:p>
        </p:txBody>
      </p:sp>
    </p:spTree>
    <p:extLst>
      <p:ext uri="{BB962C8B-B14F-4D97-AF65-F5344CB8AC3E}">
        <p14:creationId xmlns:p14="http://schemas.microsoft.com/office/powerpoint/2010/main" val="289813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10461072" cy="5360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3" y="293398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37377" y="1107347"/>
            <a:ext cx="1610686" cy="3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5072514" y="1107346"/>
            <a:ext cx="2964139" cy="345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바이트코드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848063" y="4156744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ACC2-46F7-45BC-BA91-5F52F3529584}"/>
              </a:ext>
            </a:extLst>
          </p:cNvPr>
          <p:cNvSpPr/>
          <p:nvPr/>
        </p:nvSpPr>
        <p:spPr>
          <a:xfrm>
            <a:off x="2848063" y="3774937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10.2345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F0742-5F03-4669-9731-020AFD5A9A55}"/>
              </a:ext>
            </a:extLst>
          </p:cNvPr>
          <p:cNvSpPr/>
          <p:nvPr/>
        </p:nvSpPr>
        <p:spPr>
          <a:xfrm>
            <a:off x="2856450" y="3388936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#1000 (str1 </a:t>
            </a:r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r>
              <a:rPr lang="ko-KR" altLang="en-US" sz="1100" dirty="0">
                <a:solidFill>
                  <a:schemeClr val="tx1"/>
                </a:solidFill>
              </a:rPr>
              <a:t>의 주소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E8E473-EE2C-4414-B6D5-67B2DA328B78}"/>
              </a:ext>
            </a:extLst>
          </p:cNvPr>
          <p:cNvSpPr/>
          <p:nvPr/>
        </p:nvSpPr>
        <p:spPr>
          <a:xfrm>
            <a:off x="5580072" y="3560828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135FEBC-3864-4038-BC23-88F74A52ADD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75339" y="3590272"/>
            <a:ext cx="500508" cy="1846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3CD246-C310-4597-B28D-F308BAF69942}"/>
              </a:ext>
            </a:extLst>
          </p:cNvPr>
          <p:cNvSpPr/>
          <p:nvPr/>
        </p:nvSpPr>
        <p:spPr>
          <a:xfrm>
            <a:off x="2855055" y="2986265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#1000 (str2 </a:t>
            </a:r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r>
              <a:rPr lang="ko-KR" altLang="en-US" sz="1100" dirty="0">
                <a:solidFill>
                  <a:schemeClr val="tx1"/>
                </a:solidFill>
              </a:rPr>
              <a:t>의 주소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0DC5AE7-07E9-4255-8C2F-0C591823D707}"/>
              </a:ext>
            </a:extLst>
          </p:cNvPr>
          <p:cNvCxnSpPr>
            <a:stCxn id="22" idx="3"/>
          </p:cNvCxnSpPr>
          <p:nvPr/>
        </p:nvCxnSpPr>
        <p:spPr>
          <a:xfrm>
            <a:off x="5073944" y="3187601"/>
            <a:ext cx="251649" cy="57456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6824E1-D1EF-4B5D-94D2-C72EBE8B1272}"/>
              </a:ext>
            </a:extLst>
          </p:cNvPr>
          <p:cNvSpPr/>
          <p:nvPr/>
        </p:nvSpPr>
        <p:spPr>
          <a:xfrm>
            <a:off x="2856450" y="2585432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#1001 (str3 </a:t>
            </a:r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r>
              <a:rPr lang="ko-KR" altLang="en-US" sz="1100" dirty="0">
                <a:solidFill>
                  <a:schemeClr val="tx1"/>
                </a:solidFill>
              </a:rPr>
              <a:t>의 주소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A4AB9B-B092-4633-BB49-B07E82D691F0}"/>
              </a:ext>
            </a:extLst>
          </p:cNvPr>
          <p:cNvSpPr/>
          <p:nvPr/>
        </p:nvSpPr>
        <p:spPr>
          <a:xfrm>
            <a:off x="2855055" y="2182761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#1002 (str4 </a:t>
            </a:r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r>
              <a:rPr lang="ko-KR" altLang="en-US" sz="1100" dirty="0">
                <a:solidFill>
                  <a:schemeClr val="tx1"/>
                </a:solidFill>
              </a:rPr>
              <a:t>의 주소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1C9EEA-6A05-4000-A05F-86DA786E066E}"/>
              </a:ext>
            </a:extLst>
          </p:cNvPr>
          <p:cNvSpPr/>
          <p:nvPr/>
        </p:nvSpPr>
        <p:spPr>
          <a:xfrm>
            <a:off x="5580072" y="2763958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F7EAE3D-EAFE-4E1F-86DC-5137774C0295}"/>
              </a:ext>
            </a:extLst>
          </p:cNvPr>
          <p:cNvCxnSpPr>
            <a:cxnSpLocks/>
          </p:cNvCxnSpPr>
          <p:nvPr/>
        </p:nvCxnSpPr>
        <p:spPr>
          <a:xfrm>
            <a:off x="5075339" y="2793402"/>
            <a:ext cx="500508" cy="1846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2B8396-2A85-4CF8-A894-3EE3FF95F9DF}"/>
              </a:ext>
            </a:extLst>
          </p:cNvPr>
          <p:cNvSpPr/>
          <p:nvPr/>
        </p:nvSpPr>
        <p:spPr>
          <a:xfrm>
            <a:off x="5575847" y="2314547"/>
            <a:ext cx="2218889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5A751C5-638F-4436-9D8C-0F61B0EA95D9}"/>
              </a:ext>
            </a:extLst>
          </p:cNvPr>
          <p:cNvCxnSpPr>
            <a:cxnSpLocks/>
          </p:cNvCxnSpPr>
          <p:nvPr/>
        </p:nvCxnSpPr>
        <p:spPr>
          <a:xfrm>
            <a:off x="5071114" y="2343991"/>
            <a:ext cx="500508" cy="18466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E85E8266-E0CB-415F-AE52-9FC069D35D33}"/>
              </a:ext>
            </a:extLst>
          </p:cNvPr>
          <p:cNvSpPr/>
          <p:nvPr/>
        </p:nvSpPr>
        <p:spPr>
          <a:xfrm>
            <a:off x="2944556" y="1812020"/>
            <a:ext cx="251944" cy="266239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E14DC-2EAB-4D60-AA2B-3CEC5A283A27}"/>
              </a:ext>
            </a:extLst>
          </p:cNvPr>
          <p:cNvSpPr txBox="1"/>
          <p:nvPr/>
        </p:nvSpPr>
        <p:spPr>
          <a:xfrm>
            <a:off x="3196500" y="16360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종료시</a:t>
            </a:r>
            <a:endParaRPr lang="en-US" altLang="ko-KR" sz="1200" dirty="0"/>
          </a:p>
          <a:p>
            <a:r>
              <a:rPr lang="ko-KR" altLang="en-US" sz="1200" dirty="0"/>
              <a:t>쌓인 역순으로 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C4018F-E07C-42F2-83CD-0AF444E580EB}"/>
              </a:ext>
            </a:extLst>
          </p:cNvPr>
          <p:cNvSpPr/>
          <p:nvPr/>
        </p:nvSpPr>
        <p:spPr>
          <a:xfrm>
            <a:off x="5420951" y="1954635"/>
            <a:ext cx="2508808" cy="2306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98F273-5387-4F9F-B8FB-6CCB0990E616}"/>
              </a:ext>
            </a:extLst>
          </p:cNvPr>
          <p:cNvSpPr txBox="1"/>
          <p:nvPr/>
        </p:nvSpPr>
        <p:spPr>
          <a:xfrm>
            <a:off x="8423850" y="2937947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종료시에도 삭제되지 않음 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742F2C77-9F6F-466D-B750-62D63924E05A}"/>
              </a:ext>
            </a:extLst>
          </p:cNvPr>
          <p:cNvSpPr/>
          <p:nvPr/>
        </p:nvSpPr>
        <p:spPr>
          <a:xfrm>
            <a:off x="7967697" y="2965293"/>
            <a:ext cx="456153" cy="22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7776595" cy="428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3" y="293398"/>
            <a:ext cx="257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 p.104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37377" y="1107347"/>
            <a:ext cx="1610686" cy="3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5076734" y="1107346"/>
            <a:ext cx="2964139" cy="345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바이트코드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848063" y="4156744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ACC2-46F7-45BC-BA91-5F52F3529584}"/>
              </a:ext>
            </a:extLst>
          </p:cNvPr>
          <p:cNvSpPr/>
          <p:nvPr/>
        </p:nvSpPr>
        <p:spPr>
          <a:xfrm>
            <a:off x="2848063" y="3774937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F0742-5F03-4669-9731-020AFD5A9A55}"/>
              </a:ext>
            </a:extLst>
          </p:cNvPr>
          <p:cNvSpPr/>
          <p:nvPr/>
        </p:nvSpPr>
        <p:spPr>
          <a:xfrm>
            <a:off x="5523579" y="2986264"/>
            <a:ext cx="684622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E85E8266-E0CB-415F-AE52-9FC069D35D33}"/>
              </a:ext>
            </a:extLst>
          </p:cNvPr>
          <p:cNvSpPr/>
          <p:nvPr/>
        </p:nvSpPr>
        <p:spPr>
          <a:xfrm>
            <a:off x="2944556" y="1812020"/>
            <a:ext cx="251944" cy="266239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E14DC-2EAB-4D60-AA2B-3CEC5A283A27}"/>
              </a:ext>
            </a:extLst>
          </p:cNvPr>
          <p:cNvSpPr txBox="1"/>
          <p:nvPr/>
        </p:nvSpPr>
        <p:spPr>
          <a:xfrm>
            <a:off x="3196500" y="16360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프로그램 </a:t>
            </a:r>
            <a:r>
              <a:rPr lang="ko-KR" altLang="en-US" sz="1200" dirty="0" err="1"/>
              <a:t>종료시</a:t>
            </a:r>
            <a:endParaRPr lang="en-US" altLang="ko-KR" sz="1200" dirty="0"/>
          </a:p>
          <a:p>
            <a:r>
              <a:rPr lang="ko-KR" altLang="en-US" sz="1200" dirty="0"/>
              <a:t>쌓인 역순으로 삭제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A02801-661A-4301-9789-F6872EEBC1DC}"/>
              </a:ext>
            </a:extLst>
          </p:cNvPr>
          <p:cNvSpPr/>
          <p:nvPr/>
        </p:nvSpPr>
        <p:spPr>
          <a:xfrm>
            <a:off x="6199392" y="2990460"/>
            <a:ext cx="684622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42CCF0-338A-4632-AB3F-F01E5D0BD51B}"/>
              </a:ext>
            </a:extLst>
          </p:cNvPr>
          <p:cNvSpPr/>
          <p:nvPr/>
        </p:nvSpPr>
        <p:spPr>
          <a:xfrm>
            <a:off x="6875205" y="2986263"/>
            <a:ext cx="684622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561FBF3-B561-4692-BC87-D451C7A10445}"/>
              </a:ext>
            </a:extLst>
          </p:cNvPr>
          <p:cNvCxnSpPr>
            <a:cxnSpLocks/>
          </p:cNvCxnSpPr>
          <p:nvPr/>
        </p:nvCxnSpPr>
        <p:spPr>
          <a:xfrm flipV="1">
            <a:off x="4769732" y="3170822"/>
            <a:ext cx="753847" cy="581142"/>
          </a:xfrm>
          <a:prstGeom prst="bentConnector3">
            <a:avLst>
              <a:gd name="adj1" fmla="val -23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9735FE-CFD6-48EF-B457-452E29A40847}"/>
              </a:ext>
            </a:extLst>
          </p:cNvPr>
          <p:cNvSpPr txBox="1"/>
          <p:nvPr/>
        </p:nvSpPr>
        <p:spPr>
          <a:xfrm>
            <a:off x="8892382" y="2967335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값 </a:t>
            </a:r>
            <a:r>
              <a:rPr lang="en-US" altLang="ko-KR" sz="1200" dirty="0"/>
              <a:t>0 </a:t>
            </a:r>
            <a:r>
              <a:rPr lang="ko-KR" altLang="en-US" sz="1200" dirty="0"/>
              <a:t>으로 객체 생성되었다가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random </a:t>
            </a:r>
            <a:r>
              <a:rPr lang="ko-KR" altLang="en-US" sz="1200" dirty="0"/>
              <a:t>출력되면 값 주어짐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98E11C82-DDE3-4F42-8F70-5FFD7DE794B7}"/>
              </a:ext>
            </a:extLst>
          </p:cNvPr>
          <p:cNvSpPr/>
          <p:nvPr/>
        </p:nvSpPr>
        <p:spPr>
          <a:xfrm>
            <a:off x="7653548" y="3076444"/>
            <a:ext cx="1235392" cy="22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7594836" cy="56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2" y="29339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 p.114 2</a:t>
            </a:r>
            <a:r>
              <a:rPr lang="ko-KR" altLang="en-US" dirty="0"/>
              <a:t>차원 배열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37377" y="1107346"/>
            <a:ext cx="1610686" cy="457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5072514" y="1107346"/>
            <a:ext cx="2663883" cy="45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바이트코드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848063" y="5272481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5ACC2-46F7-45BC-BA91-5F52F3529584}"/>
              </a:ext>
            </a:extLst>
          </p:cNvPr>
          <p:cNvSpPr/>
          <p:nvPr/>
        </p:nvSpPr>
        <p:spPr>
          <a:xfrm>
            <a:off x="2848063" y="4890674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F0742-5F03-4669-9731-020AFD5A9A55}"/>
              </a:ext>
            </a:extLst>
          </p:cNvPr>
          <p:cNvSpPr/>
          <p:nvPr/>
        </p:nvSpPr>
        <p:spPr>
          <a:xfrm>
            <a:off x="5534491" y="5089213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561FBF3-B561-4692-BC87-D451C7A1044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081941" y="5290549"/>
            <a:ext cx="452550" cy="1832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47D9AB-D8AB-45B0-A077-309AF3D0EC24}"/>
              </a:ext>
            </a:extLst>
          </p:cNvPr>
          <p:cNvSpPr/>
          <p:nvPr/>
        </p:nvSpPr>
        <p:spPr>
          <a:xfrm>
            <a:off x="5888227" y="5090611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E75D05-8ACA-40A6-B026-495888B65E63}"/>
              </a:ext>
            </a:extLst>
          </p:cNvPr>
          <p:cNvSpPr/>
          <p:nvPr/>
        </p:nvSpPr>
        <p:spPr>
          <a:xfrm>
            <a:off x="6241963" y="5092009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53276-1770-4BA0-AF14-8D0D4BF9EE0A}"/>
              </a:ext>
            </a:extLst>
          </p:cNvPr>
          <p:cNvSpPr/>
          <p:nvPr/>
        </p:nvSpPr>
        <p:spPr>
          <a:xfrm>
            <a:off x="6595871" y="5094589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88ACDC-5629-429E-86C9-F6D865B7A248}"/>
              </a:ext>
            </a:extLst>
          </p:cNvPr>
          <p:cNvSpPr/>
          <p:nvPr/>
        </p:nvSpPr>
        <p:spPr>
          <a:xfrm>
            <a:off x="6949435" y="5094589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9D9071-B424-4565-BDA7-FFACED9A2E2E}"/>
              </a:ext>
            </a:extLst>
          </p:cNvPr>
          <p:cNvSpPr/>
          <p:nvPr/>
        </p:nvSpPr>
        <p:spPr>
          <a:xfrm>
            <a:off x="5536852" y="4581571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A129C-AA79-47BB-8AA7-E7F7C659B1B1}"/>
              </a:ext>
            </a:extLst>
          </p:cNvPr>
          <p:cNvSpPr/>
          <p:nvPr/>
        </p:nvSpPr>
        <p:spPr>
          <a:xfrm>
            <a:off x="5890588" y="4582969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68E158-123E-4772-97F0-D4AA601EF5B3}"/>
              </a:ext>
            </a:extLst>
          </p:cNvPr>
          <p:cNvSpPr/>
          <p:nvPr/>
        </p:nvSpPr>
        <p:spPr>
          <a:xfrm>
            <a:off x="6244324" y="4584367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E7A9BF-48CE-48BB-B537-F61F811B50FD}"/>
              </a:ext>
            </a:extLst>
          </p:cNvPr>
          <p:cNvSpPr/>
          <p:nvPr/>
        </p:nvSpPr>
        <p:spPr>
          <a:xfrm>
            <a:off x="6598232" y="4578558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ABFDB0-6D38-47FB-946D-2FA4D9A7C7E3}"/>
              </a:ext>
            </a:extLst>
          </p:cNvPr>
          <p:cNvSpPr/>
          <p:nvPr/>
        </p:nvSpPr>
        <p:spPr>
          <a:xfrm>
            <a:off x="6951796" y="4578558"/>
            <a:ext cx="355458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8C61988-832E-4191-A5D4-6ECCB1F9511E}"/>
              </a:ext>
            </a:extLst>
          </p:cNvPr>
          <p:cNvCxnSpPr>
            <a:cxnSpLocks/>
          </p:cNvCxnSpPr>
          <p:nvPr/>
        </p:nvCxnSpPr>
        <p:spPr>
          <a:xfrm flipV="1">
            <a:off x="5065955" y="4866905"/>
            <a:ext cx="452550" cy="1832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F0BD9-109B-4BA2-85F5-1C5C0CE2568D}"/>
              </a:ext>
            </a:extLst>
          </p:cNvPr>
          <p:cNvSpPr/>
          <p:nvPr/>
        </p:nvSpPr>
        <p:spPr>
          <a:xfrm>
            <a:off x="5547135" y="1941111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0.4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BB11C0-2BE9-4A8B-AE2B-E234AE77C815}"/>
              </a:ext>
            </a:extLst>
          </p:cNvPr>
          <p:cNvSpPr/>
          <p:nvPr/>
        </p:nvSpPr>
        <p:spPr>
          <a:xfrm>
            <a:off x="5900871" y="1942509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773265-7A3B-4DA4-A5D0-9D040A19E8B1}"/>
              </a:ext>
            </a:extLst>
          </p:cNvPr>
          <p:cNvSpPr/>
          <p:nvPr/>
        </p:nvSpPr>
        <p:spPr>
          <a:xfrm>
            <a:off x="6254607" y="1943907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6D08FD-3147-44CC-B442-CBC2C51D328A}"/>
              </a:ext>
            </a:extLst>
          </p:cNvPr>
          <p:cNvSpPr/>
          <p:nvPr/>
        </p:nvSpPr>
        <p:spPr>
          <a:xfrm>
            <a:off x="6608515" y="1946487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61C74B-9367-4D0A-A3A4-C8F9BC2CAB7D}"/>
              </a:ext>
            </a:extLst>
          </p:cNvPr>
          <p:cNvSpPr/>
          <p:nvPr/>
        </p:nvSpPr>
        <p:spPr>
          <a:xfrm>
            <a:off x="6962079" y="1946487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FBD4C4-8B9F-4706-B675-B4EAF751399E}"/>
              </a:ext>
            </a:extLst>
          </p:cNvPr>
          <p:cNvSpPr/>
          <p:nvPr/>
        </p:nvSpPr>
        <p:spPr>
          <a:xfrm>
            <a:off x="5542880" y="2342666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0.3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3D6293C-63FC-4116-A9E0-256DCDED8DFC}"/>
              </a:ext>
            </a:extLst>
          </p:cNvPr>
          <p:cNvSpPr/>
          <p:nvPr/>
        </p:nvSpPr>
        <p:spPr>
          <a:xfrm>
            <a:off x="5896616" y="2344064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9A213A9-986F-4A48-B9AA-DB5EDC87C65C}"/>
              </a:ext>
            </a:extLst>
          </p:cNvPr>
          <p:cNvSpPr/>
          <p:nvPr/>
        </p:nvSpPr>
        <p:spPr>
          <a:xfrm>
            <a:off x="6250352" y="2345462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1F429D-A081-4C2D-8DF5-DCD50646CA09}"/>
              </a:ext>
            </a:extLst>
          </p:cNvPr>
          <p:cNvSpPr/>
          <p:nvPr/>
        </p:nvSpPr>
        <p:spPr>
          <a:xfrm>
            <a:off x="6595871" y="2348042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CACF4A-1184-41B5-895A-217456823BC0}"/>
              </a:ext>
            </a:extLst>
          </p:cNvPr>
          <p:cNvSpPr/>
          <p:nvPr/>
        </p:nvSpPr>
        <p:spPr>
          <a:xfrm>
            <a:off x="6957824" y="2348042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0C9BFC-63DC-4AF4-86A8-29B935B55865}"/>
              </a:ext>
            </a:extLst>
          </p:cNvPr>
          <p:cNvSpPr/>
          <p:nvPr/>
        </p:nvSpPr>
        <p:spPr>
          <a:xfrm>
            <a:off x="5542880" y="2740177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0.2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8E0B1A-D791-4F11-B8E5-AFE18BC53343}"/>
              </a:ext>
            </a:extLst>
          </p:cNvPr>
          <p:cNvSpPr/>
          <p:nvPr/>
        </p:nvSpPr>
        <p:spPr>
          <a:xfrm>
            <a:off x="5896616" y="2741575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15EBB0-DC8B-4653-83B8-A61E01CDC692}"/>
              </a:ext>
            </a:extLst>
          </p:cNvPr>
          <p:cNvSpPr/>
          <p:nvPr/>
        </p:nvSpPr>
        <p:spPr>
          <a:xfrm>
            <a:off x="6250352" y="2742973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64D99-1921-4969-89F7-A2EC69638E44}"/>
              </a:ext>
            </a:extLst>
          </p:cNvPr>
          <p:cNvSpPr/>
          <p:nvPr/>
        </p:nvSpPr>
        <p:spPr>
          <a:xfrm>
            <a:off x="6604260" y="2745553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544E6F-6946-4704-8466-0807A9C7682B}"/>
              </a:ext>
            </a:extLst>
          </p:cNvPr>
          <p:cNvSpPr/>
          <p:nvPr/>
        </p:nvSpPr>
        <p:spPr>
          <a:xfrm>
            <a:off x="6957824" y="2745553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D871F-6004-4CCE-A134-5B13C4660754}"/>
              </a:ext>
            </a:extLst>
          </p:cNvPr>
          <p:cNvSpPr/>
          <p:nvPr/>
        </p:nvSpPr>
        <p:spPr>
          <a:xfrm>
            <a:off x="5547481" y="3143088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0.1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F354CC4-C016-409E-9410-2A057CD26263}"/>
              </a:ext>
            </a:extLst>
          </p:cNvPr>
          <p:cNvSpPr/>
          <p:nvPr/>
        </p:nvSpPr>
        <p:spPr>
          <a:xfrm>
            <a:off x="5901217" y="3144486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3E25A7-A074-4117-A9CC-9859A841DE2A}"/>
              </a:ext>
            </a:extLst>
          </p:cNvPr>
          <p:cNvSpPr/>
          <p:nvPr/>
        </p:nvSpPr>
        <p:spPr>
          <a:xfrm>
            <a:off x="6254953" y="3145884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978067-B21B-4928-AEA0-64E43C8E344C}"/>
              </a:ext>
            </a:extLst>
          </p:cNvPr>
          <p:cNvSpPr/>
          <p:nvPr/>
        </p:nvSpPr>
        <p:spPr>
          <a:xfrm>
            <a:off x="6608861" y="3148464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C44992-C9C3-4BD1-8152-E36093000D7F}"/>
              </a:ext>
            </a:extLst>
          </p:cNvPr>
          <p:cNvSpPr/>
          <p:nvPr/>
        </p:nvSpPr>
        <p:spPr>
          <a:xfrm>
            <a:off x="6962425" y="3148464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E378AE-9330-4ACC-85BA-6E579124851D}"/>
              </a:ext>
            </a:extLst>
          </p:cNvPr>
          <p:cNvSpPr/>
          <p:nvPr/>
        </p:nvSpPr>
        <p:spPr>
          <a:xfrm>
            <a:off x="5547481" y="3540395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BD374E-8533-4582-9F2A-F670E50ED716}"/>
              </a:ext>
            </a:extLst>
          </p:cNvPr>
          <p:cNvSpPr/>
          <p:nvPr/>
        </p:nvSpPr>
        <p:spPr>
          <a:xfrm>
            <a:off x="5901217" y="3541793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F476A25-DF98-438D-8DDF-26F5E27C949C}"/>
              </a:ext>
            </a:extLst>
          </p:cNvPr>
          <p:cNvSpPr/>
          <p:nvPr/>
        </p:nvSpPr>
        <p:spPr>
          <a:xfrm>
            <a:off x="6254953" y="3543191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BB5D36-92FC-473A-B742-8CAF3C2C32D6}"/>
              </a:ext>
            </a:extLst>
          </p:cNvPr>
          <p:cNvSpPr/>
          <p:nvPr/>
        </p:nvSpPr>
        <p:spPr>
          <a:xfrm>
            <a:off x="6608861" y="3545771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693DAE-38DC-4853-A9EA-1EBC373E0734}"/>
              </a:ext>
            </a:extLst>
          </p:cNvPr>
          <p:cNvSpPr/>
          <p:nvPr/>
        </p:nvSpPr>
        <p:spPr>
          <a:xfrm>
            <a:off x="6962425" y="3545771"/>
            <a:ext cx="355458" cy="402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8BADE5-0A74-4FE4-8D74-DD1D82B1EEED}"/>
              </a:ext>
            </a:extLst>
          </p:cNvPr>
          <p:cNvCxnSpPr>
            <a:stCxn id="22" idx="0"/>
            <a:endCxn id="59" idx="2"/>
          </p:cNvCxnSpPr>
          <p:nvPr/>
        </p:nvCxnSpPr>
        <p:spPr>
          <a:xfrm flipV="1">
            <a:off x="5714581" y="3943066"/>
            <a:ext cx="10629" cy="63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722CC9D-31F9-4324-9829-C0FA2243E58E}"/>
              </a:ext>
            </a:extLst>
          </p:cNvPr>
          <p:cNvCxnSpPr/>
          <p:nvPr/>
        </p:nvCxnSpPr>
        <p:spPr>
          <a:xfrm flipV="1">
            <a:off x="6096000" y="3948188"/>
            <a:ext cx="10629" cy="63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DE5B40-53E7-4DE0-8BBD-986049D6706C}"/>
              </a:ext>
            </a:extLst>
          </p:cNvPr>
          <p:cNvCxnSpPr/>
          <p:nvPr/>
        </p:nvCxnSpPr>
        <p:spPr>
          <a:xfrm flipV="1">
            <a:off x="6439107" y="3924659"/>
            <a:ext cx="10629" cy="63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8A414AC-2FC5-47DF-9C5D-9A504CCCE1BA}"/>
              </a:ext>
            </a:extLst>
          </p:cNvPr>
          <p:cNvCxnSpPr/>
          <p:nvPr/>
        </p:nvCxnSpPr>
        <p:spPr>
          <a:xfrm flipV="1">
            <a:off x="6790345" y="3942958"/>
            <a:ext cx="10629" cy="63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5D3F50B-16B1-4C49-9958-648F22640185}"/>
              </a:ext>
            </a:extLst>
          </p:cNvPr>
          <p:cNvCxnSpPr/>
          <p:nvPr/>
        </p:nvCxnSpPr>
        <p:spPr>
          <a:xfrm flipV="1">
            <a:off x="7158318" y="3926999"/>
            <a:ext cx="10629" cy="638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D556B9-09F3-48C4-8F9D-4B442C822547}"/>
              </a:ext>
            </a:extLst>
          </p:cNvPr>
          <p:cNvSpPr/>
          <p:nvPr/>
        </p:nvSpPr>
        <p:spPr>
          <a:xfrm>
            <a:off x="805343" y="662730"/>
            <a:ext cx="7594836" cy="561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FB747-A2E3-47E2-A1BE-7117609F91AE}"/>
              </a:ext>
            </a:extLst>
          </p:cNvPr>
          <p:cNvSpPr txBox="1"/>
          <p:nvPr/>
        </p:nvSpPr>
        <p:spPr>
          <a:xfrm>
            <a:off x="805342" y="29339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 p.116 2</a:t>
            </a:r>
            <a:r>
              <a:rPr lang="ko-KR" altLang="en-US" dirty="0"/>
              <a:t>차원 배열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49449D-D7C1-48E9-89F9-D40E3C3F0294}"/>
              </a:ext>
            </a:extLst>
          </p:cNvPr>
          <p:cNvSpPr/>
          <p:nvPr/>
        </p:nvSpPr>
        <p:spPr>
          <a:xfrm>
            <a:off x="1237377" y="1107346"/>
            <a:ext cx="1610686" cy="457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Class </a:t>
            </a:r>
            <a:r>
              <a:rPr lang="ko-KR" altLang="en-US" dirty="0"/>
              <a:t>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124DDD-6CE7-4259-A3CC-ADD9599EC6C3}"/>
              </a:ext>
            </a:extLst>
          </p:cNvPr>
          <p:cNvSpPr/>
          <p:nvPr/>
        </p:nvSpPr>
        <p:spPr>
          <a:xfrm>
            <a:off x="5081941" y="1095003"/>
            <a:ext cx="2663883" cy="457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Heap</a:t>
            </a:r>
            <a:r>
              <a:rPr lang="ko-KR" altLang="en-US" dirty="0"/>
              <a:t> 영역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7A72-569E-451A-8119-C9447231408E}"/>
              </a:ext>
            </a:extLst>
          </p:cNvPr>
          <p:cNvSpPr txBox="1"/>
          <p:nvPr/>
        </p:nvSpPr>
        <p:spPr>
          <a:xfrm>
            <a:off x="1238538" y="738015"/>
            <a:ext cx="6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8F13FD-1EFE-434D-803F-0221C55BB021}"/>
              </a:ext>
            </a:extLst>
          </p:cNvPr>
          <p:cNvSpPr/>
          <p:nvPr/>
        </p:nvSpPr>
        <p:spPr>
          <a:xfrm>
            <a:off x="1431729" y="1409349"/>
            <a:ext cx="1258348" cy="402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바이트코드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250568-403A-4672-8A68-578933ED2D9A}"/>
              </a:ext>
            </a:extLst>
          </p:cNvPr>
          <p:cNvSpPr/>
          <p:nvPr/>
        </p:nvSpPr>
        <p:spPr>
          <a:xfrm>
            <a:off x="2848063" y="5272481"/>
            <a:ext cx="2224451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#100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F0742-5F03-4669-9731-020AFD5A9A55}"/>
              </a:ext>
            </a:extLst>
          </p:cNvPr>
          <p:cNvSpPr/>
          <p:nvPr/>
        </p:nvSpPr>
        <p:spPr>
          <a:xfrm>
            <a:off x="5534491" y="5089213"/>
            <a:ext cx="529626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561FBF3-B561-4692-BC87-D451C7A1044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081941" y="5290549"/>
            <a:ext cx="452550" cy="1832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D7AF58-F441-4828-A66B-9FA5F4CA5B64}"/>
              </a:ext>
            </a:extLst>
          </p:cNvPr>
          <p:cNvSpPr/>
          <p:nvPr/>
        </p:nvSpPr>
        <p:spPr>
          <a:xfrm>
            <a:off x="6064117" y="5089213"/>
            <a:ext cx="529626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86C98F-B8A5-49F8-AC98-6670E1BE4BA8}"/>
              </a:ext>
            </a:extLst>
          </p:cNvPr>
          <p:cNvSpPr/>
          <p:nvPr/>
        </p:nvSpPr>
        <p:spPr>
          <a:xfrm>
            <a:off x="6593743" y="5089213"/>
            <a:ext cx="529626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null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62F77A7-4F42-4BAD-9C0D-47CBA093EEC5}"/>
              </a:ext>
            </a:extLst>
          </p:cNvPr>
          <p:cNvSpPr/>
          <p:nvPr/>
        </p:nvSpPr>
        <p:spPr>
          <a:xfrm>
            <a:off x="6174294" y="1812020"/>
            <a:ext cx="771790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abc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363CC1-7044-490E-BA9F-124E5FF2962C}"/>
              </a:ext>
            </a:extLst>
          </p:cNvPr>
          <p:cNvSpPr/>
          <p:nvPr/>
        </p:nvSpPr>
        <p:spPr>
          <a:xfrm>
            <a:off x="6167021" y="2869615"/>
            <a:ext cx="771790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ghi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210ED0-F32A-43D0-A6EB-DC3EC6791632}"/>
              </a:ext>
            </a:extLst>
          </p:cNvPr>
          <p:cNvSpPr/>
          <p:nvPr/>
        </p:nvSpPr>
        <p:spPr>
          <a:xfrm>
            <a:off x="6167021" y="2350317"/>
            <a:ext cx="771790" cy="402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51ED3F-4639-4B81-ACA4-59983DDF6A1D}"/>
              </a:ext>
            </a:extLst>
          </p:cNvPr>
          <p:cNvSpPr txBox="1"/>
          <p:nvPr/>
        </p:nvSpPr>
        <p:spPr>
          <a:xfrm>
            <a:off x="8545226" y="508921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값 </a:t>
            </a:r>
            <a:r>
              <a:rPr lang="en-US" altLang="ko-KR" sz="1200" dirty="0"/>
              <a:t>null </a:t>
            </a:r>
            <a:r>
              <a:rPr lang="ko-KR" altLang="en-US" sz="1200" dirty="0"/>
              <a:t>으로 객체 생성되었다가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출력되면 </a:t>
            </a:r>
            <a:r>
              <a:rPr lang="en-US" altLang="ko-KR" sz="1200" dirty="0"/>
              <a:t>#201, #202, #203 </a:t>
            </a:r>
            <a:r>
              <a:rPr lang="ko-KR" altLang="en-US" sz="1200" dirty="0"/>
              <a:t>주소 주어짐</a:t>
            </a:r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03C3AD1-9664-4DD9-A780-C979D4791C37}"/>
              </a:ext>
            </a:extLst>
          </p:cNvPr>
          <p:cNvSpPr/>
          <p:nvPr/>
        </p:nvSpPr>
        <p:spPr>
          <a:xfrm>
            <a:off x="7306392" y="5198322"/>
            <a:ext cx="1235392" cy="222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BB599B-0E0F-49F0-87E8-2F2BBFDF701D}"/>
              </a:ext>
            </a:extLst>
          </p:cNvPr>
          <p:cNvSpPr/>
          <p:nvPr/>
        </p:nvSpPr>
        <p:spPr>
          <a:xfrm>
            <a:off x="646544" y="1380836"/>
            <a:ext cx="4257963" cy="409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2F91A-A504-461B-83B6-D7425C17BDE2}"/>
              </a:ext>
            </a:extLst>
          </p:cNvPr>
          <p:cNvSpPr/>
          <p:nvPr/>
        </p:nvSpPr>
        <p:spPr>
          <a:xfrm>
            <a:off x="7236689" y="1380836"/>
            <a:ext cx="4257963" cy="409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 처리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4977B-058C-4534-95F3-8BD79007C5A6}"/>
              </a:ext>
            </a:extLst>
          </p:cNvPr>
          <p:cNvSpPr txBox="1"/>
          <p:nvPr/>
        </p:nvSpPr>
        <p:spPr>
          <a:xfrm>
            <a:off x="1729596" y="3186484"/>
            <a:ext cx="2008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= sum()</a:t>
            </a:r>
          </a:p>
          <a:p>
            <a:endParaRPr lang="en-US" altLang="ko-KR" dirty="0"/>
          </a:p>
          <a:p>
            <a:r>
              <a:rPr lang="en-US" altLang="ko-KR" dirty="0"/>
              <a:t>save()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9C76F-BCD5-4881-9328-6056D48EF919}"/>
              </a:ext>
            </a:extLst>
          </p:cNvPr>
          <p:cNvSpPr txBox="1"/>
          <p:nvPr/>
        </p:nvSpPr>
        <p:spPr>
          <a:xfrm>
            <a:off x="8266545" y="3186484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sum(int a, int b)</a:t>
            </a:r>
          </a:p>
          <a:p>
            <a:endParaRPr lang="en-US" altLang="ko-KR" dirty="0"/>
          </a:p>
          <a:p>
            <a:r>
              <a:rPr lang="en-US" altLang="ko-KR" dirty="0"/>
              <a:t>void save()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909501-D1D8-42DC-AC00-75839168C0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04507" y="3429000"/>
            <a:ext cx="2332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1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15839</TotalTime>
  <Words>319</Words>
  <Application>Microsoft Office PowerPoint</Application>
  <PresentationFormat>와이드스크린</PresentationFormat>
  <Paragraphs>154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2023-02-22T06:17:34Z</dcterms:created>
  <dcterms:modified xsi:type="dcterms:W3CDTF">2023-03-09T15:35:08Z</dcterms:modified>
</cp:coreProperties>
</file>