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80" r:id="rId1"/>
  </p:sldMasterIdLst>
  <p:notesMasterIdLst>
    <p:notesMasterId r:id="rId2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6" r:id="rId17"/>
    <p:sldId id="271" r:id="rId18"/>
    <p:sldId id="277" r:id="rId19"/>
    <p:sldId id="278" r:id="rId20"/>
    <p:sldId id="279" r:id="rId21"/>
    <p:sldId id="272" r:id="rId22"/>
    <p:sldId id="273" r:id="rId23"/>
    <p:sldId id="274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C4D3493-2B99-4CF9-91B9-0235703CE5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218" autoAdjust="0"/>
    <p:restoredTop sz="96242" autoAdjust="0"/>
  </p:normalViewPr>
  <p:slideViewPr>
    <p:cSldViewPr snapToGrid="0">
      <p:cViewPr varScale="1">
        <p:scale>
          <a:sx n="100" d="100"/>
          <a:sy n="100" d="100"/>
        </p:scale>
        <p:origin x="732" y="114"/>
      </p:cViewPr>
      <p:guideLst>
        <p:guide orient="horz" pos="161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99f2f57a71_0_2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16283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99f2f57a71_0_2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750097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99f2f57a71_0_2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796032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99f2f57a71_0_2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35466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99f2f57a71_0_2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85019"/>
      </p:ext>
    </p:extLst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99f2f57a71_0_2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915813"/>
      </p:ext>
    </p:extLst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99f2f57a71_0_2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7348987"/>
      </p:ext>
    </p:extLst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99f2f57a71_0_2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98395"/>
      </p:ext>
    </p:extLst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99f2f57a71_0_2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657888"/>
      </p:ext>
    </p:extLst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99f2f57a71_0_2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12445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99f2f57a71_0_2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45646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99f2f57a71_0_2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09555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99f2f57a71_0_2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451029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99f2f57a71_0_2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5765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99f2f57a71_0_2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552688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99f2f57a71_0_2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24592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99f2f57a71_0_2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00509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99f2f57a71_0_2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3894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hyperlink" Target="http://bit.ly/2Tynxth" TargetMode="External" /><Relationship Id="rId4" Type="http://schemas.openxmlformats.org/officeDocument/2006/relationships/hyperlink" Target="http://bit.ly/2TyoMsr" TargetMode="External" /><Relationship Id="rId5" Type="http://schemas.openxmlformats.org/officeDocument/2006/relationships/hyperlink" Target="http://bit.ly/2TtBDfr" TargetMode="External"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" name="Google Shape;52;p2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3;p2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168150" y="1570250"/>
            <a:ext cx="3869400" cy="14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168150" y="3135550"/>
            <a:ext cx="3869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18900732" scaled="0"/>
        </a:gra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11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445" name="Google Shape;445;p11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7" name="Google Shape;447;p11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11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11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11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11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11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11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11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11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11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11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11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11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11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11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11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Google Shape;463;p11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11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11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11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1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1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1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1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1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1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1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1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1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1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1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1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1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1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1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1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1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1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1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1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7" name="Google Shape;487;p11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8" name="Google Shape;488;p11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9" name="Google Shape;489;p11"/>
          <p:cNvSpPr txBox="1">
            <a:spLocks noGrp="1"/>
          </p:cNvSpPr>
          <p:nvPr>
            <p:ph type="title" hasCustomPrompt="1"/>
          </p:nvPr>
        </p:nvSpPr>
        <p:spPr>
          <a:xfrm>
            <a:off x="3164375" y="1672931"/>
            <a:ext cx="2815500" cy="12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0" name="Google Shape;490;p11"/>
          <p:cNvSpPr txBox="1">
            <a:spLocks noGrp="1"/>
          </p:cNvSpPr>
          <p:nvPr>
            <p:ph type="subTitle" idx="1"/>
          </p:nvPr>
        </p:nvSpPr>
        <p:spPr>
          <a:xfrm>
            <a:off x="2677175" y="3096006"/>
            <a:ext cx="37899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13500032" scaled="0"/>
        </a:gra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13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494" name="Google Shape;494;p13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13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3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13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13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13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13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13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13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13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13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13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13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13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13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13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13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13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13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13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13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13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13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13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6" name="Google Shape;536;p13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7" name="Google Shape;537;p13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8" name="Google Shape;538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3"/>
          <p:cNvSpPr txBox="1">
            <a:spLocks noGrp="1"/>
          </p:cNvSpPr>
          <p:nvPr>
            <p:ph type="title" idx="2"/>
          </p:nvPr>
        </p:nvSpPr>
        <p:spPr>
          <a:xfrm>
            <a:off x="732750" y="1745400"/>
            <a:ext cx="239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0" name="Google Shape;540;p13"/>
          <p:cNvSpPr txBox="1">
            <a:spLocks noGrp="1"/>
          </p:cNvSpPr>
          <p:nvPr>
            <p:ph type="subTitle" idx="1"/>
          </p:nvPr>
        </p:nvSpPr>
        <p:spPr>
          <a:xfrm>
            <a:off x="732750" y="2331913"/>
            <a:ext cx="232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13"/>
          <p:cNvSpPr txBox="1">
            <a:spLocks noGrp="1"/>
          </p:cNvSpPr>
          <p:nvPr>
            <p:ph type="title" idx="3"/>
          </p:nvPr>
        </p:nvSpPr>
        <p:spPr>
          <a:xfrm>
            <a:off x="4806437" y="1745400"/>
            <a:ext cx="239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2" name="Google Shape;542;p13"/>
          <p:cNvSpPr txBox="1">
            <a:spLocks noGrp="1"/>
          </p:cNvSpPr>
          <p:nvPr>
            <p:ph type="subTitle" idx="4"/>
          </p:nvPr>
        </p:nvSpPr>
        <p:spPr>
          <a:xfrm>
            <a:off x="4806438" y="2331913"/>
            <a:ext cx="232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13"/>
          <p:cNvSpPr txBox="1">
            <a:spLocks noGrp="1"/>
          </p:cNvSpPr>
          <p:nvPr>
            <p:ph type="title" idx="5" hasCustomPrompt="1"/>
          </p:nvPr>
        </p:nvSpPr>
        <p:spPr>
          <a:xfrm>
            <a:off x="3295800" y="2027325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44" name="Google Shape;544;p13"/>
          <p:cNvSpPr txBox="1">
            <a:spLocks noGrp="1"/>
          </p:cNvSpPr>
          <p:nvPr>
            <p:ph type="title" idx="6" hasCustomPrompt="1"/>
          </p:nvPr>
        </p:nvSpPr>
        <p:spPr>
          <a:xfrm>
            <a:off x="7363238" y="2027325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45" name="Google Shape;545;p13"/>
          <p:cNvSpPr txBox="1">
            <a:spLocks noGrp="1"/>
          </p:cNvSpPr>
          <p:nvPr>
            <p:ph type="title" idx="7"/>
          </p:nvPr>
        </p:nvSpPr>
        <p:spPr>
          <a:xfrm>
            <a:off x="732750" y="3315425"/>
            <a:ext cx="239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6" name="Google Shape;546;p13"/>
          <p:cNvSpPr txBox="1">
            <a:spLocks noGrp="1"/>
          </p:cNvSpPr>
          <p:nvPr>
            <p:ph type="subTitle" idx="8"/>
          </p:nvPr>
        </p:nvSpPr>
        <p:spPr>
          <a:xfrm>
            <a:off x="732750" y="3901938"/>
            <a:ext cx="232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13"/>
          <p:cNvSpPr txBox="1">
            <a:spLocks noGrp="1"/>
          </p:cNvSpPr>
          <p:nvPr>
            <p:ph type="title" idx="9"/>
          </p:nvPr>
        </p:nvSpPr>
        <p:spPr>
          <a:xfrm>
            <a:off x="4806437" y="3315425"/>
            <a:ext cx="239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8" name="Google Shape;548;p13"/>
          <p:cNvSpPr txBox="1">
            <a:spLocks noGrp="1"/>
          </p:cNvSpPr>
          <p:nvPr>
            <p:ph type="subTitle" idx="13"/>
          </p:nvPr>
        </p:nvSpPr>
        <p:spPr>
          <a:xfrm>
            <a:off x="4806438" y="3901938"/>
            <a:ext cx="232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3"/>
          <p:cNvSpPr txBox="1">
            <a:spLocks noGrp="1"/>
          </p:cNvSpPr>
          <p:nvPr>
            <p:ph type="title" idx="14" hasCustomPrompt="1"/>
          </p:nvPr>
        </p:nvSpPr>
        <p:spPr>
          <a:xfrm>
            <a:off x="3295800" y="3597350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50" name="Google Shape;550;p13"/>
          <p:cNvSpPr txBox="1">
            <a:spLocks noGrp="1"/>
          </p:cNvSpPr>
          <p:nvPr>
            <p:ph type="title" idx="15" hasCustomPrompt="1"/>
          </p:nvPr>
        </p:nvSpPr>
        <p:spPr>
          <a:xfrm>
            <a:off x="7363238" y="3597350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18900044" scaled="0"/>
        </a:gra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14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553" name="Google Shape;553;p14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4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14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14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14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14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14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14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14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14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14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14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14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14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14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14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14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14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14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14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14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14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14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14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14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14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14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14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14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14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14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14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14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14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14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14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14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14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14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14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14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5" name="Google Shape;595;p14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6" name="Google Shape;596;p14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7" name="Google Shape;597;p14"/>
          <p:cNvSpPr txBox="1">
            <a:spLocks noGrp="1"/>
          </p:cNvSpPr>
          <p:nvPr>
            <p:ph type="title"/>
          </p:nvPr>
        </p:nvSpPr>
        <p:spPr>
          <a:xfrm>
            <a:off x="2682275" y="1811300"/>
            <a:ext cx="37794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14"/>
          <p:cNvSpPr txBox="1">
            <a:spLocks noGrp="1"/>
          </p:cNvSpPr>
          <p:nvPr>
            <p:ph type="subTitle" idx="1"/>
          </p:nvPr>
        </p:nvSpPr>
        <p:spPr>
          <a:xfrm>
            <a:off x="2682263" y="2540900"/>
            <a:ext cx="37794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8099331" scaled="0"/>
        </a:gra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15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601" name="Google Shape;601;p15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3" name="Google Shape;603;p15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15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15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15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15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15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15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15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15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15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15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15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15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15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15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15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15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15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15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15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15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15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15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15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15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15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15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15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15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15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15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15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15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15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15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15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15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15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15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15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3" name="Google Shape;643;p15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4" name="Google Shape;644;p15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45" name="Google Shape;64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486900" y="-2687050"/>
            <a:ext cx="8170400" cy="63934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>
                <a:alpha val="30000"/>
              </a:srgbClr>
            </a:outerShdw>
          </a:effectLst>
        </p:spPr>
      </p:pic>
      <p:sp>
        <p:nvSpPr>
          <p:cNvPr id="646" name="Google Shape;646;p15"/>
          <p:cNvSpPr txBox="1">
            <a:spLocks noGrp="1"/>
          </p:cNvSpPr>
          <p:nvPr>
            <p:ph type="title"/>
          </p:nvPr>
        </p:nvSpPr>
        <p:spPr>
          <a:xfrm>
            <a:off x="2564550" y="2013425"/>
            <a:ext cx="4014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47" name="Google Shape;647;p15"/>
          <p:cNvSpPr txBox="1">
            <a:spLocks noGrp="1"/>
          </p:cNvSpPr>
          <p:nvPr>
            <p:ph type="subTitle" idx="1"/>
          </p:nvPr>
        </p:nvSpPr>
        <p:spPr>
          <a:xfrm>
            <a:off x="2075850" y="480050"/>
            <a:ext cx="4992300" cy="13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2698631" scaled="0"/>
        </a:gra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16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650" name="Google Shape;650;p16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2" name="Google Shape;652;p16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16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16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16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16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16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16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16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16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16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16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16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16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16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16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16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16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16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16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16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16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16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16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16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16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16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16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16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16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16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16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16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16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16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16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6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6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16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16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16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2" name="Google Shape;692;p16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3" name="Google Shape;693;p16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4" name="Google Shape;694;p16"/>
          <p:cNvSpPr txBox="1">
            <a:spLocks noGrp="1"/>
          </p:cNvSpPr>
          <p:nvPr>
            <p:ph type="title"/>
          </p:nvPr>
        </p:nvSpPr>
        <p:spPr>
          <a:xfrm>
            <a:off x="4530600" y="1922000"/>
            <a:ext cx="32409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16"/>
          <p:cNvSpPr txBox="1">
            <a:spLocks noGrp="1"/>
          </p:cNvSpPr>
          <p:nvPr>
            <p:ph type="subTitle" idx="1"/>
          </p:nvPr>
        </p:nvSpPr>
        <p:spPr>
          <a:xfrm>
            <a:off x="4374025" y="2590325"/>
            <a:ext cx="3554100" cy="8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13500032" scaled="0"/>
        </a:grad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17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698" name="Google Shape;698;p17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0" name="Google Shape;700;p17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17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17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17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17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17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17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17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17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17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17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17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17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17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17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5" name="Google Shape;715;p17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17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17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17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17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17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17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17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17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17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17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17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17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17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17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17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17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17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17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17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17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17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17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17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17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0" name="Google Shape;740;p17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1" name="Google Shape;741;p17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2" name="Google Shape;742;p17"/>
          <p:cNvSpPr txBox="1">
            <a:spLocks noGrp="1"/>
          </p:cNvSpPr>
          <p:nvPr>
            <p:ph type="title"/>
          </p:nvPr>
        </p:nvSpPr>
        <p:spPr>
          <a:xfrm>
            <a:off x="5457222" y="1437900"/>
            <a:ext cx="2424600" cy="10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17"/>
          <p:cNvSpPr txBox="1">
            <a:spLocks noGrp="1"/>
          </p:cNvSpPr>
          <p:nvPr>
            <p:ph type="subTitle" idx="1"/>
          </p:nvPr>
        </p:nvSpPr>
        <p:spPr>
          <a:xfrm>
            <a:off x="5316647" y="2629775"/>
            <a:ext cx="2705700" cy="10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18900732" scaled="0"/>
        </a:grad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18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746" name="Google Shape;746;p18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8" name="Google Shape;748;p18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18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18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18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18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18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18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18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18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18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18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18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18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18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18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18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4" name="Google Shape;764;p18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5" name="Google Shape;765;p18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18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18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18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18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18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18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18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18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18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18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18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18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18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18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18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18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18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18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18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18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18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18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8" name="Google Shape;788;p18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9" name="Google Shape;789;p18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0" name="Google Shape;790;p18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18"/>
          <p:cNvSpPr txBox="1">
            <a:spLocks noGrp="1"/>
          </p:cNvSpPr>
          <p:nvPr>
            <p:ph type="title" idx="2"/>
          </p:nvPr>
        </p:nvSpPr>
        <p:spPr>
          <a:xfrm>
            <a:off x="937700" y="2865250"/>
            <a:ext cx="2175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2" name="Google Shape;792;p18"/>
          <p:cNvSpPr txBox="1">
            <a:spLocks noGrp="1"/>
          </p:cNvSpPr>
          <p:nvPr>
            <p:ph type="subTitle" idx="1"/>
          </p:nvPr>
        </p:nvSpPr>
        <p:spPr>
          <a:xfrm>
            <a:off x="937700" y="3384700"/>
            <a:ext cx="21753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18"/>
          <p:cNvSpPr txBox="1">
            <a:spLocks noGrp="1"/>
          </p:cNvSpPr>
          <p:nvPr>
            <p:ph type="title" idx="3"/>
          </p:nvPr>
        </p:nvSpPr>
        <p:spPr>
          <a:xfrm>
            <a:off x="3484421" y="2865250"/>
            <a:ext cx="2175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4" name="Google Shape;794;p18"/>
          <p:cNvSpPr txBox="1">
            <a:spLocks noGrp="1"/>
          </p:cNvSpPr>
          <p:nvPr>
            <p:ph type="subTitle" idx="4"/>
          </p:nvPr>
        </p:nvSpPr>
        <p:spPr>
          <a:xfrm>
            <a:off x="3484422" y="3384700"/>
            <a:ext cx="21753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18"/>
          <p:cNvSpPr txBox="1">
            <a:spLocks noGrp="1"/>
          </p:cNvSpPr>
          <p:nvPr>
            <p:ph type="title" idx="5"/>
          </p:nvPr>
        </p:nvSpPr>
        <p:spPr>
          <a:xfrm>
            <a:off x="6031149" y="2865250"/>
            <a:ext cx="2175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6" name="Google Shape;796;p18"/>
          <p:cNvSpPr txBox="1">
            <a:spLocks noGrp="1"/>
          </p:cNvSpPr>
          <p:nvPr>
            <p:ph type="subTitle" idx="6"/>
          </p:nvPr>
        </p:nvSpPr>
        <p:spPr>
          <a:xfrm>
            <a:off x="6031150" y="3384700"/>
            <a:ext cx="21753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2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8099331" scaled="0"/>
        </a:gradFill>
        <a:effectLst/>
      </p:bgPr>
    </p:bg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19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799" name="Google Shape;799;p19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9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1" name="Google Shape;801;p19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2" name="Google Shape;802;p19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19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19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19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19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19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19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19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19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19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19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19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19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19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19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19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19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19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19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19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19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19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19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19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19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19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19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19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19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19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19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3" name="Google Shape;833;p19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19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5" name="Google Shape;835;p19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19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19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19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19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19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1" name="Google Shape;841;p19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2" name="Google Shape;842;p19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3" name="Google Shape;843;p19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19"/>
          <p:cNvSpPr txBox="1">
            <a:spLocks noGrp="1"/>
          </p:cNvSpPr>
          <p:nvPr>
            <p:ph type="title" idx="2"/>
          </p:nvPr>
        </p:nvSpPr>
        <p:spPr>
          <a:xfrm>
            <a:off x="839975" y="1531050"/>
            <a:ext cx="210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5" name="Google Shape;845;p19"/>
          <p:cNvSpPr txBox="1">
            <a:spLocks noGrp="1"/>
          </p:cNvSpPr>
          <p:nvPr>
            <p:ph type="subTitle" idx="1"/>
          </p:nvPr>
        </p:nvSpPr>
        <p:spPr>
          <a:xfrm>
            <a:off x="804272" y="3796250"/>
            <a:ext cx="21753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19"/>
          <p:cNvSpPr txBox="1">
            <a:spLocks noGrp="1"/>
          </p:cNvSpPr>
          <p:nvPr>
            <p:ph type="title" idx="3"/>
          </p:nvPr>
        </p:nvSpPr>
        <p:spPr>
          <a:xfrm>
            <a:off x="3520088" y="1531050"/>
            <a:ext cx="210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7" name="Google Shape;847;p19"/>
          <p:cNvSpPr txBox="1">
            <a:spLocks noGrp="1"/>
          </p:cNvSpPr>
          <p:nvPr>
            <p:ph type="subTitle" idx="4"/>
          </p:nvPr>
        </p:nvSpPr>
        <p:spPr>
          <a:xfrm>
            <a:off x="3484391" y="3796250"/>
            <a:ext cx="21753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8" name="Google Shape;848;p19"/>
          <p:cNvSpPr txBox="1">
            <a:spLocks noGrp="1"/>
          </p:cNvSpPr>
          <p:nvPr>
            <p:ph type="title" idx="5"/>
          </p:nvPr>
        </p:nvSpPr>
        <p:spPr>
          <a:xfrm>
            <a:off x="6199225" y="1531050"/>
            <a:ext cx="210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9" name="Google Shape;849;p19"/>
          <p:cNvSpPr txBox="1">
            <a:spLocks noGrp="1"/>
          </p:cNvSpPr>
          <p:nvPr>
            <p:ph type="subTitle" idx="6"/>
          </p:nvPr>
        </p:nvSpPr>
        <p:spPr>
          <a:xfrm>
            <a:off x="6163541" y="3796250"/>
            <a:ext cx="21753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_1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2698631" scaled="0"/>
        </a:gradFill>
        <a:effectLst/>
      </p:bgPr>
    </p:bg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20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852" name="Google Shape;852;p20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4" name="Google Shape;854;p20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20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20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20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" name="Google Shape;858;p20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" name="Google Shape;859;p20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" name="Google Shape;860;p20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" name="Google Shape;861;p20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" name="Google Shape;862;p20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" name="Google Shape;863;p20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" name="Google Shape;864;p20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20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" name="Google Shape;866;p20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20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20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20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20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20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20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20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20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20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20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20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20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20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20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20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20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20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20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20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20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20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20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20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20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20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20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20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4" name="Google Shape;894;p20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5" name="Google Shape;895;p20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6" name="Google Shape;896;p20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20"/>
          <p:cNvSpPr txBox="1">
            <a:spLocks noGrp="1"/>
          </p:cNvSpPr>
          <p:nvPr>
            <p:ph type="title" idx="2"/>
          </p:nvPr>
        </p:nvSpPr>
        <p:spPr>
          <a:xfrm>
            <a:off x="1171825" y="3423700"/>
            <a:ext cx="1707000" cy="4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8" name="Google Shape;898;p20"/>
          <p:cNvSpPr txBox="1">
            <a:spLocks noGrp="1"/>
          </p:cNvSpPr>
          <p:nvPr>
            <p:ph type="subTitle" idx="1"/>
          </p:nvPr>
        </p:nvSpPr>
        <p:spPr>
          <a:xfrm>
            <a:off x="937700" y="3892500"/>
            <a:ext cx="2175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20"/>
          <p:cNvSpPr txBox="1">
            <a:spLocks noGrp="1"/>
          </p:cNvSpPr>
          <p:nvPr>
            <p:ph type="title" idx="3"/>
          </p:nvPr>
        </p:nvSpPr>
        <p:spPr>
          <a:xfrm>
            <a:off x="3718625" y="3423719"/>
            <a:ext cx="1707000" cy="4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0" name="Google Shape;900;p20"/>
          <p:cNvSpPr txBox="1">
            <a:spLocks noGrp="1"/>
          </p:cNvSpPr>
          <p:nvPr>
            <p:ph type="subTitle" idx="4"/>
          </p:nvPr>
        </p:nvSpPr>
        <p:spPr>
          <a:xfrm>
            <a:off x="3484422" y="3892500"/>
            <a:ext cx="2175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20"/>
          <p:cNvSpPr txBox="1">
            <a:spLocks noGrp="1"/>
          </p:cNvSpPr>
          <p:nvPr>
            <p:ph type="title" idx="5"/>
          </p:nvPr>
        </p:nvSpPr>
        <p:spPr>
          <a:xfrm>
            <a:off x="6265300" y="3423719"/>
            <a:ext cx="1707000" cy="4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2" name="Google Shape;902;p20"/>
          <p:cNvSpPr txBox="1">
            <a:spLocks noGrp="1"/>
          </p:cNvSpPr>
          <p:nvPr>
            <p:ph type="subTitle" idx="6"/>
          </p:nvPr>
        </p:nvSpPr>
        <p:spPr>
          <a:xfrm>
            <a:off x="6031150" y="3892500"/>
            <a:ext cx="2175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20"/>
          <p:cNvSpPr txBox="1">
            <a:spLocks noGrp="1"/>
          </p:cNvSpPr>
          <p:nvPr>
            <p:ph type="title" idx="7" hasCustomPrompt="1"/>
          </p:nvPr>
        </p:nvSpPr>
        <p:spPr>
          <a:xfrm>
            <a:off x="1502000" y="1337441"/>
            <a:ext cx="10467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04" name="Google Shape;904;p20"/>
          <p:cNvSpPr txBox="1">
            <a:spLocks noGrp="1"/>
          </p:cNvSpPr>
          <p:nvPr>
            <p:ph type="title" idx="8" hasCustomPrompt="1"/>
          </p:nvPr>
        </p:nvSpPr>
        <p:spPr>
          <a:xfrm>
            <a:off x="4046975" y="1337441"/>
            <a:ext cx="10467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05" name="Google Shape;905;p20"/>
          <p:cNvSpPr txBox="1">
            <a:spLocks noGrp="1"/>
          </p:cNvSpPr>
          <p:nvPr>
            <p:ph type="title" idx="9" hasCustomPrompt="1"/>
          </p:nvPr>
        </p:nvSpPr>
        <p:spPr>
          <a:xfrm>
            <a:off x="6591950" y="1337441"/>
            <a:ext cx="10467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8100019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58" name="Google Shape;58;p3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" name="Google Shape;60;p3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" name="Google Shape;100;p3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" name="Google Shape;101;p3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2115757" y="1922975"/>
            <a:ext cx="394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 idx="2" hasCustomPrompt="1"/>
          </p:nvPr>
        </p:nvSpPr>
        <p:spPr>
          <a:xfrm>
            <a:off x="6290075" y="2032839"/>
            <a:ext cx="1173000" cy="101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3"/>
          <p:cNvSpPr txBox="1">
            <a:spLocks noGrp="1"/>
          </p:cNvSpPr>
          <p:nvPr>
            <p:ph type="subTitle" idx="1"/>
          </p:nvPr>
        </p:nvSpPr>
        <p:spPr>
          <a:xfrm>
            <a:off x="2035725" y="2932075"/>
            <a:ext cx="39495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13500032" scaled="0"/>
        </a:gra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7" name="Google Shape;907;p21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908" name="Google Shape;908;p21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0" name="Google Shape;910;p21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" name="Google Shape;911;p21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" name="Google Shape;912;p21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" name="Google Shape;913;p21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" name="Google Shape;914;p21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Google Shape;915;p21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Google Shape;916;p21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21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21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" name="Google Shape;919;p21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" name="Google Shape;920;p21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" name="Google Shape;921;p21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2" name="Google Shape;922;p21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" name="Google Shape;923;p21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" name="Google Shape;924;p21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" name="Google Shape;925;p21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" name="Google Shape;926;p21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" name="Google Shape;927;p21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" name="Google Shape;928;p21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" name="Google Shape;929;p21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" name="Google Shape;930;p21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21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21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21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21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21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21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21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21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21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21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21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21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21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21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21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21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21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21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21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0" name="Google Shape;950;p21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1" name="Google Shape;951;p21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52" name="Google Shape;952;p2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53" name="Google Shape;953;p21"/>
          <p:cNvSpPr txBox="1">
            <a:spLocks noGrp="1"/>
          </p:cNvSpPr>
          <p:nvPr>
            <p:ph type="title" idx="2"/>
          </p:nvPr>
        </p:nvSpPr>
        <p:spPr>
          <a:xfrm>
            <a:off x="2146831" y="1793100"/>
            <a:ext cx="19782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54" name="Google Shape;954;p21"/>
          <p:cNvSpPr txBox="1">
            <a:spLocks noGrp="1"/>
          </p:cNvSpPr>
          <p:nvPr>
            <p:ph type="subTitle" idx="1"/>
          </p:nvPr>
        </p:nvSpPr>
        <p:spPr>
          <a:xfrm>
            <a:off x="2146831" y="231255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5" name="Google Shape;955;p21"/>
          <p:cNvSpPr txBox="1">
            <a:spLocks noGrp="1"/>
          </p:cNvSpPr>
          <p:nvPr>
            <p:ph type="title" idx="3"/>
          </p:nvPr>
        </p:nvSpPr>
        <p:spPr>
          <a:xfrm>
            <a:off x="5018970" y="1793100"/>
            <a:ext cx="19782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56" name="Google Shape;956;p21"/>
          <p:cNvSpPr txBox="1">
            <a:spLocks noGrp="1"/>
          </p:cNvSpPr>
          <p:nvPr>
            <p:ph type="subTitle" idx="4"/>
          </p:nvPr>
        </p:nvSpPr>
        <p:spPr>
          <a:xfrm>
            <a:off x="5018970" y="231255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7" name="Google Shape;957;p21"/>
          <p:cNvSpPr txBox="1">
            <a:spLocks noGrp="1"/>
          </p:cNvSpPr>
          <p:nvPr>
            <p:ph type="title" idx="5"/>
          </p:nvPr>
        </p:nvSpPr>
        <p:spPr>
          <a:xfrm>
            <a:off x="2146831" y="3297263"/>
            <a:ext cx="19782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58" name="Google Shape;958;p21"/>
          <p:cNvSpPr txBox="1">
            <a:spLocks noGrp="1"/>
          </p:cNvSpPr>
          <p:nvPr>
            <p:ph type="subTitle" idx="6"/>
          </p:nvPr>
        </p:nvSpPr>
        <p:spPr>
          <a:xfrm>
            <a:off x="2146831" y="38167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9" name="Google Shape;959;p21"/>
          <p:cNvSpPr txBox="1">
            <a:spLocks noGrp="1"/>
          </p:cNvSpPr>
          <p:nvPr>
            <p:ph type="title" idx="7"/>
          </p:nvPr>
        </p:nvSpPr>
        <p:spPr>
          <a:xfrm>
            <a:off x="5018970" y="3297263"/>
            <a:ext cx="19782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0" name="Google Shape;960;p21"/>
          <p:cNvSpPr txBox="1">
            <a:spLocks noGrp="1"/>
          </p:cNvSpPr>
          <p:nvPr>
            <p:ph type="subTitle" idx="8"/>
          </p:nvPr>
        </p:nvSpPr>
        <p:spPr>
          <a:xfrm>
            <a:off x="5018970" y="38167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18900732" scaled="0"/>
        </a:gradFill>
        <a:effectLst/>
      </p:bgPr>
    </p:bg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22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963" name="Google Shape;963;p22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2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5" name="Google Shape;965;p22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22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22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22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22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22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22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22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22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22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22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22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" name="Google Shape;977;p22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" name="Google Shape;978;p22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22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22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22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22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22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22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22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22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22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22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22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22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22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22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22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22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22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22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22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22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22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22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22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22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22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22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5" name="Google Shape;1005;p22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06" name="Google Shape;1006;p22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07" name="Google Shape;1007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08" name="Google Shape;1008;p22"/>
          <p:cNvSpPr txBox="1">
            <a:spLocks noGrp="1"/>
          </p:cNvSpPr>
          <p:nvPr>
            <p:ph type="title" idx="2"/>
          </p:nvPr>
        </p:nvSpPr>
        <p:spPr>
          <a:xfrm>
            <a:off x="2759375" y="2865263"/>
            <a:ext cx="1656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9" name="Google Shape;1009;p22"/>
          <p:cNvSpPr txBox="1">
            <a:spLocks noGrp="1"/>
          </p:cNvSpPr>
          <p:nvPr>
            <p:ph type="subTitle" idx="1"/>
          </p:nvPr>
        </p:nvSpPr>
        <p:spPr>
          <a:xfrm>
            <a:off x="2759378" y="3308528"/>
            <a:ext cx="16566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0" name="Google Shape;1010;p22"/>
          <p:cNvSpPr txBox="1">
            <a:spLocks noGrp="1"/>
          </p:cNvSpPr>
          <p:nvPr>
            <p:ph type="title" idx="3"/>
          </p:nvPr>
        </p:nvSpPr>
        <p:spPr>
          <a:xfrm>
            <a:off x="6697191" y="2865263"/>
            <a:ext cx="1656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1" name="Google Shape;1011;p22"/>
          <p:cNvSpPr txBox="1">
            <a:spLocks noGrp="1"/>
          </p:cNvSpPr>
          <p:nvPr>
            <p:ph type="subTitle" idx="4"/>
          </p:nvPr>
        </p:nvSpPr>
        <p:spPr>
          <a:xfrm>
            <a:off x="6697198" y="3308528"/>
            <a:ext cx="16566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2" name="Google Shape;1012;p22"/>
          <p:cNvSpPr txBox="1">
            <a:spLocks noGrp="1"/>
          </p:cNvSpPr>
          <p:nvPr>
            <p:ph type="title" idx="5"/>
          </p:nvPr>
        </p:nvSpPr>
        <p:spPr>
          <a:xfrm>
            <a:off x="790449" y="2865250"/>
            <a:ext cx="1656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3" name="Google Shape;1013;p22"/>
          <p:cNvSpPr txBox="1">
            <a:spLocks noGrp="1"/>
          </p:cNvSpPr>
          <p:nvPr>
            <p:ph type="subTitle" idx="6"/>
          </p:nvPr>
        </p:nvSpPr>
        <p:spPr>
          <a:xfrm>
            <a:off x="790450" y="3308528"/>
            <a:ext cx="16566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4" name="Google Shape;1014;p22"/>
          <p:cNvSpPr txBox="1">
            <a:spLocks noGrp="1"/>
          </p:cNvSpPr>
          <p:nvPr>
            <p:ph type="title" idx="7"/>
          </p:nvPr>
        </p:nvSpPr>
        <p:spPr>
          <a:xfrm>
            <a:off x="4728290" y="2865250"/>
            <a:ext cx="1656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5" name="Google Shape;1015;p22"/>
          <p:cNvSpPr txBox="1">
            <a:spLocks noGrp="1"/>
          </p:cNvSpPr>
          <p:nvPr>
            <p:ph type="subTitle" idx="8"/>
          </p:nvPr>
        </p:nvSpPr>
        <p:spPr>
          <a:xfrm>
            <a:off x="4728295" y="3308528"/>
            <a:ext cx="16566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8099331" scaled="0"/>
        </a:gradFill>
        <a:effectLst/>
      </p:bgPr>
    </p:bg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23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1018" name="Google Shape;1018;p23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0" name="Google Shape;1020;p23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1" name="Google Shape;1021;p23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2" name="Google Shape;1022;p23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3" name="Google Shape;1023;p23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23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23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23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23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23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23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23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23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23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23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23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23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Google Shape;1036;p23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Google Shape;1037;p23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Google Shape;1038;p23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Google Shape;1039;p23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0" name="Google Shape;1040;p23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1" name="Google Shape;1041;p23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Google Shape;1042;p23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Google Shape;1043;p23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4" name="Google Shape;1044;p23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23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23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23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23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23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23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23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23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23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23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23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23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23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23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23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0" name="Google Shape;1060;p23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61" name="Google Shape;1061;p23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2" name="Google Shape;1062;p2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63" name="Google Shape;1063;p23"/>
          <p:cNvSpPr txBox="1">
            <a:spLocks noGrp="1"/>
          </p:cNvSpPr>
          <p:nvPr>
            <p:ph type="title" idx="2"/>
          </p:nvPr>
        </p:nvSpPr>
        <p:spPr>
          <a:xfrm>
            <a:off x="948775" y="1694625"/>
            <a:ext cx="19860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4" name="Google Shape;1064;p23"/>
          <p:cNvSpPr txBox="1">
            <a:spLocks noGrp="1"/>
          </p:cNvSpPr>
          <p:nvPr>
            <p:ph type="subTitle" idx="1"/>
          </p:nvPr>
        </p:nvSpPr>
        <p:spPr>
          <a:xfrm>
            <a:off x="948775" y="2214075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23"/>
          <p:cNvSpPr txBox="1">
            <a:spLocks noGrp="1"/>
          </p:cNvSpPr>
          <p:nvPr>
            <p:ph type="title" idx="3"/>
          </p:nvPr>
        </p:nvSpPr>
        <p:spPr>
          <a:xfrm>
            <a:off x="3578950" y="1694625"/>
            <a:ext cx="19860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6" name="Google Shape;1066;p23"/>
          <p:cNvSpPr txBox="1">
            <a:spLocks noGrp="1"/>
          </p:cNvSpPr>
          <p:nvPr>
            <p:ph type="subTitle" idx="4"/>
          </p:nvPr>
        </p:nvSpPr>
        <p:spPr>
          <a:xfrm>
            <a:off x="3578950" y="2214075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23"/>
          <p:cNvSpPr txBox="1">
            <a:spLocks noGrp="1"/>
          </p:cNvSpPr>
          <p:nvPr>
            <p:ph type="title" idx="5"/>
          </p:nvPr>
        </p:nvSpPr>
        <p:spPr>
          <a:xfrm>
            <a:off x="948775" y="3322500"/>
            <a:ext cx="19860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8" name="Google Shape;1068;p23"/>
          <p:cNvSpPr txBox="1">
            <a:spLocks noGrp="1"/>
          </p:cNvSpPr>
          <p:nvPr>
            <p:ph type="subTitle" idx="6"/>
          </p:nvPr>
        </p:nvSpPr>
        <p:spPr>
          <a:xfrm>
            <a:off x="948775" y="3841950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9" name="Google Shape;1069;p23"/>
          <p:cNvSpPr txBox="1">
            <a:spLocks noGrp="1"/>
          </p:cNvSpPr>
          <p:nvPr>
            <p:ph type="title" idx="7"/>
          </p:nvPr>
        </p:nvSpPr>
        <p:spPr>
          <a:xfrm>
            <a:off x="3578947" y="3322500"/>
            <a:ext cx="19860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0" name="Google Shape;1070;p23"/>
          <p:cNvSpPr txBox="1">
            <a:spLocks noGrp="1"/>
          </p:cNvSpPr>
          <p:nvPr>
            <p:ph type="subTitle" idx="8"/>
          </p:nvPr>
        </p:nvSpPr>
        <p:spPr>
          <a:xfrm>
            <a:off x="3578997" y="3841950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1" name="Google Shape;1071;p23"/>
          <p:cNvSpPr txBox="1">
            <a:spLocks noGrp="1"/>
          </p:cNvSpPr>
          <p:nvPr>
            <p:ph type="title" idx="9"/>
          </p:nvPr>
        </p:nvSpPr>
        <p:spPr>
          <a:xfrm>
            <a:off x="6209125" y="1694625"/>
            <a:ext cx="19860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2" name="Google Shape;1072;p23"/>
          <p:cNvSpPr txBox="1">
            <a:spLocks noGrp="1"/>
          </p:cNvSpPr>
          <p:nvPr>
            <p:ph type="subTitle" idx="13"/>
          </p:nvPr>
        </p:nvSpPr>
        <p:spPr>
          <a:xfrm>
            <a:off x="6209125" y="2214075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23"/>
          <p:cNvSpPr txBox="1">
            <a:spLocks noGrp="1"/>
          </p:cNvSpPr>
          <p:nvPr>
            <p:ph type="title" idx="14"/>
          </p:nvPr>
        </p:nvSpPr>
        <p:spPr>
          <a:xfrm>
            <a:off x="6209125" y="3322500"/>
            <a:ext cx="19860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4" name="Google Shape;1074;p23"/>
          <p:cNvSpPr txBox="1">
            <a:spLocks noGrp="1"/>
          </p:cNvSpPr>
          <p:nvPr>
            <p:ph type="subTitle" idx="15"/>
          </p:nvPr>
        </p:nvSpPr>
        <p:spPr>
          <a:xfrm>
            <a:off x="6209225" y="3841950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2698631" scaled="0"/>
        </a:gradFill>
        <a:effectLst/>
      </p:bgPr>
    </p:bg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6" name="Google Shape;1076;p24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1077" name="Google Shape;1077;p24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9" name="Google Shape;1079;p24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Google Shape;1080;p24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Google Shape;1081;p24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24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24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24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24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24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24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24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24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24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24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24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24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24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5" name="Google Shape;1095;p24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6" name="Google Shape;1096;p24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Google Shape;1097;p24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8" name="Google Shape;1098;p24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Google Shape;1099;p24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Google Shape;1100;p24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Google Shape;1101;p24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Google Shape;1102;p24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3" name="Google Shape;1103;p24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Google Shape;1104;p24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Google Shape;1105;p24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Google Shape;1106;p24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Google Shape;1107;p24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Google Shape;1108;p24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Google Shape;1109;p24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24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Google Shape;1111;p24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Google Shape;1112;p24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Google Shape;1113;p24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Google Shape;1114;p24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24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24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24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24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9" name="Google Shape;1119;p24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20" name="Google Shape;1120;p24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121" name="Google Shape;112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106149" y="-631225"/>
            <a:ext cx="8931902" cy="6989349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>
                <a:alpha val="30000"/>
              </a:srgbClr>
            </a:outerShdw>
          </a:effectLst>
        </p:spPr>
      </p:pic>
      <p:sp>
        <p:nvSpPr>
          <p:cNvPr id="1122" name="Google Shape;1122;p24"/>
          <p:cNvSpPr txBox="1">
            <a:spLocks noGrp="1"/>
          </p:cNvSpPr>
          <p:nvPr>
            <p:ph type="title" hasCustomPrompt="1"/>
          </p:nvPr>
        </p:nvSpPr>
        <p:spPr>
          <a:xfrm>
            <a:off x="2816375" y="732675"/>
            <a:ext cx="35112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3" name="Google Shape;1123;p24"/>
          <p:cNvSpPr txBox="1">
            <a:spLocks noGrp="1"/>
          </p:cNvSpPr>
          <p:nvPr>
            <p:ph type="subTitle" idx="1"/>
          </p:nvPr>
        </p:nvSpPr>
        <p:spPr>
          <a:xfrm>
            <a:off x="2623200" y="1382251"/>
            <a:ext cx="3897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24" name="Google Shape;1124;p24"/>
          <p:cNvSpPr txBox="1">
            <a:spLocks noGrp="1"/>
          </p:cNvSpPr>
          <p:nvPr>
            <p:ph type="title" idx="2" hasCustomPrompt="1"/>
          </p:nvPr>
        </p:nvSpPr>
        <p:spPr>
          <a:xfrm>
            <a:off x="2816375" y="2120213"/>
            <a:ext cx="35112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5" name="Google Shape;1125;p24"/>
          <p:cNvSpPr txBox="1">
            <a:spLocks noGrp="1"/>
          </p:cNvSpPr>
          <p:nvPr>
            <p:ph type="subTitle" idx="3"/>
          </p:nvPr>
        </p:nvSpPr>
        <p:spPr>
          <a:xfrm>
            <a:off x="2623200" y="2769788"/>
            <a:ext cx="3897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26" name="Google Shape;1126;p24"/>
          <p:cNvSpPr txBox="1">
            <a:spLocks noGrp="1"/>
          </p:cNvSpPr>
          <p:nvPr>
            <p:ph type="title" idx="4" hasCustomPrompt="1"/>
          </p:nvPr>
        </p:nvSpPr>
        <p:spPr>
          <a:xfrm>
            <a:off x="2816375" y="3507750"/>
            <a:ext cx="35112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7" name="Google Shape;1127;p24"/>
          <p:cNvSpPr txBox="1">
            <a:spLocks noGrp="1"/>
          </p:cNvSpPr>
          <p:nvPr>
            <p:ph type="subTitle" idx="5"/>
          </p:nvPr>
        </p:nvSpPr>
        <p:spPr>
          <a:xfrm>
            <a:off x="2623175" y="4157349"/>
            <a:ext cx="3897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18900732" scaled="0"/>
        </a:gradFill>
        <a:effectLst/>
      </p:bgPr>
    </p:bg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25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1130" name="Google Shape;1130;p25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32" name="Google Shape;1132;p25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3" name="Google Shape;1133;p25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4" name="Google Shape;1134;p25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5" name="Google Shape;1135;p25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6" name="Google Shape;1136;p25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7" name="Google Shape;1137;p25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8" name="Google Shape;1138;p25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9" name="Google Shape;1139;p25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0" name="Google Shape;1140;p25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1" name="Google Shape;1141;p25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2" name="Google Shape;1142;p25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3" name="Google Shape;1143;p25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4" name="Google Shape;1144;p25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5" name="Google Shape;1145;p25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6" name="Google Shape;1146;p25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7" name="Google Shape;1147;p25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8" name="Google Shape;1148;p25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9" name="Google Shape;1149;p25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0" name="Google Shape;1150;p25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1" name="Google Shape;1151;p25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2" name="Google Shape;1152;p25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3" name="Google Shape;1153;p25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4" name="Google Shape;1154;p25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5" name="Google Shape;1155;p25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6" name="Google Shape;1156;p25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7" name="Google Shape;1157;p25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8" name="Google Shape;1158;p25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9" name="Google Shape;1159;p25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25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1" name="Google Shape;1161;p25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2" name="Google Shape;1162;p25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3" name="Google Shape;1163;p25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4" name="Google Shape;1164;p25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25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25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7" name="Google Shape;1167;p25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8" name="Google Shape;1168;p25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25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0" name="Google Shape;1170;p25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1" name="Google Shape;1171;p25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2" name="Google Shape;1172;p25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3" name="Google Shape;1173;p25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74" name="Google Shape;1174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18900732" scaled="0"/>
        </a:gradFill>
        <a:effectLst/>
      </p:bgPr>
    </p:bg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6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1177" name="Google Shape;1177;p26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9" name="Google Shape;1179;p26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0" name="Google Shape;1180;p26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1" name="Google Shape;1181;p26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2" name="Google Shape;1182;p26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3" name="Google Shape;1183;p26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4" name="Google Shape;1184;p26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5" name="Google Shape;1185;p26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6" name="Google Shape;1186;p26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7" name="Google Shape;1187;p26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8" name="Google Shape;1188;p26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9" name="Google Shape;1189;p26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0" name="Google Shape;1190;p26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Google Shape;1191;p26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2" name="Google Shape;1192;p26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3" name="Google Shape;1193;p26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4" name="Google Shape;1194;p26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26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Google Shape;1196;p26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7" name="Google Shape;1197;p26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8" name="Google Shape;1198;p26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9" name="Google Shape;1199;p26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26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1" name="Google Shape;1201;p26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2" name="Google Shape;1202;p26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3" name="Google Shape;1203;p26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4" name="Google Shape;1204;p26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5" name="Google Shape;1205;p26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6" name="Google Shape;1206;p26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7" name="Google Shape;1207;p26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8" name="Google Shape;1208;p26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9" name="Google Shape;1209;p26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0" name="Google Shape;1210;p26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1" name="Google Shape;1211;p26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2" name="Google Shape;1212;p26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3" name="Google Shape;1213;p26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4" name="Google Shape;1214;p26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5" name="Google Shape;1215;p26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6" name="Google Shape;1216;p26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7" name="Google Shape;1217;p26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8" name="Google Shape;1218;p26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9" name="Google Shape;1219;p26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0" name="Google Shape;1220;p26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221" name="Google Shape;122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0075" y="-87725"/>
            <a:ext cx="10444150" cy="531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8099331" scaled="0"/>
        </a:gradFill>
        <a:effectLst/>
      </p:bgPr>
    </p:bg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27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1225" name="Google Shape;1225;p27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7" name="Google Shape;1227;p27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27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27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27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27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27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27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27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27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27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27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27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9" name="Google Shape;1239;p27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0" name="Google Shape;1240;p27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Google Shape;1241;p27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27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3" name="Google Shape;1243;p27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4" name="Google Shape;1244;p27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5" name="Google Shape;1245;p27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27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27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27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27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27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1" name="Google Shape;1251;p27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2" name="Google Shape;1252;p27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3" name="Google Shape;1253;p27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Google Shape;1254;p27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27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27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27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8" name="Google Shape;1258;p27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9" name="Google Shape;1259;p27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27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27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27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27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27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27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27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7" name="Google Shape;1267;p27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68" name="Google Shape;1268;p27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269" name="Google Shape;126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486900" y="-2001250"/>
            <a:ext cx="8170400" cy="63934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>
                <a:alpha val="30000"/>
              </a:srgbClr>
            </a:outerShdw>
          </a:effectLst>
        </p:spPr>
      </p:pic>
      <p:sp>
        <p:nvSpPr>
          <p:cNvPr id="1270" name="Google Shape;1270;p27"/>
          <p:cNvSpPr txBox="1"/>
          <p:nvPr/>
        </p:nvSpPr>
        <p:spPr>
          <a:xfrm>
            <a:off x="3088800" y="3248221"/>
            <a:ext cx="29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000" b="1">
                <a:solidFill>
                  <a:srgbClr val="191919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000" b="1">
                <a:solidFill>
                  <a:srgbClr val="191919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000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lang="en" sz="1000" b="1">
                <a:solidFill>
                  <a:srgbClr val="191919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rgbClr val="19191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71" name="Google Shape;1271;p27"/>
          <p:cNvSpPr txBox="1">
            <a:spLocks noGrp="1"/>
          </p:cNvSpPr>
          <p:nvPr>
            <p:ph type="title"/>
          </p:nvPr>
        </p:nvSpPr>
        <p:spPr>
          <a:xfrm>
            <a:off x="3072000" y="783075"/>
            <a:ext cx="30000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27"/>
          <p:cNvSpPr txBox="1">
            <a:spLocks noGrp="1"/>
          </p:cNvSpPr>
          <p:nvPr>
            <p:ph type="subTitle" idx="1"/>
          </p:nvPr>
        </p:nvSpPr>
        <p:spPr>
          <a:xfrm>
            <a:off x="2854650" y="1536025"/>
            <a:ext cx="34347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18900732" scaled="0"/>
        </a:gradFill>
        <a:effectLst/>
      </p:bgPr>
    </p:bg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4" name="Google Shape;1274;p28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1275" name="Google Shape;1275;p28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7" name="Google Shape;1277;p28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28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28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28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Google Shape;1281;p28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Google Shape;1282;p28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3" name="Google Shape;1283;p28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4" name="Google Shape;1284;p28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5" name="Google Shape;1285;p28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Google Shape;1286;p28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28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28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9" name="Google Shape;1289;p28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28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28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2" name="Google Shape;1292;p28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3" name="Google Shape;1293;p28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4" name="Google Shape;1294;p28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5" name="Google Shape;1295;p28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28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7" name="Google Shape;1297;p28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8" name="Google Shape;1298;p28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28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28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28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28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28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4" name="Google Shape;1304;p28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5" name="Google Shape;1305;p28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6" name="Google Shape;1306;p28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7" name="Google Shape;1307;p28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8" name="Google Shape;1308;p28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9" name="Google Shape;1309;p28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Google Shape;1310;p28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1" name="Google Shape;1311;p28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2" name="Google Shape;1312;p28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28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4" name="Google Shape;1314;p28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28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28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7" name="Google Shape;1317;p28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18" name="Google Shape;1318;p28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19" name="Google Shape;131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106149" y="-631225"/>
            <a:ext cx="8931902" cy="6989349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>
                <a:alpha val="30000"/>
              </a:srgbClr>
            </a:outerShdw>
          </a:effectLst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8099331" scaled="0"/>
        </a:gradFill>
        <a:effectLst/>
      </p:bgPr>
    </p:bg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" name="Google Shape;1321;p29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1322" name="Google Shape;1322;p29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9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24" name="Google Shape;1324;p29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5" name="Google Shape;1325;p29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6" name="Google Shape;1326;p29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7" name="Google Shape;1327;p29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8" name="Google Shape;1328;p29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9" name="Google Shape;1329;p29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0" name="Google Shape;1330;p29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1" name="Google Shape;1331;p29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2" name="Google Shape;1332;p29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" name="Google Shape;1333;p29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4" name="Google Shape;1334;p29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5" name="Google Shape;1335;p29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Google Shape;1336;p29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7" name="Google Shape;1337;p29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8" name="Google Shape;1338;p29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9" name="Google Shape;1339;p29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0" name="Google Shape;1340;p29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1" name="Google Shape;1341;p29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2" name="Google Shape;1342;p29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3" name="Google Shape;1343;p29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29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29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6" name="Google Shape;1346;p29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29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29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9" name="Google Shape;1349;p29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29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1" name="Google Shape;1351;p29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2" name="Google Shape;1352;p29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29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4" name="Google Shape;1354;p29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29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29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29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8" name="Google Shape;1358;p29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9" name="Google Shape;1359;p29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0" name="Google Shape;1360;p29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1" name="Google Shape;1361;p29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2" name="Google Shape;1362;p29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3" name="Google Shape;1363;p29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4" name="Google Shape;1364;p29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65" name="Google Shape;1365;p29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66" name="Google Shape;1366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1060050" y="1170224"/>
            <a:ext cx="7024098" cy="5496451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>
                <a:alpha val="30000"/>
              </a:srgbClr>
            </a:outerShdw>
          </a:effectLst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13500032" scaled="0"/>
        </a:gradFill>
        <a:effectLst/>
      </p:bgPr>
    </p:bg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8" name="Google Shape;1368;p30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1369" name="Google Shape;1369;p30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71" name="Google Shape;1371;p30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2" name="Google Shape;1372;p30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3" name="Google Shape;1373;p30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4" name="Google Shape;1374;p30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5" name="Google Shape;1375;p30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6" name="Google Shape;1376;p30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7" name="Google Shape;1377;p30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8" name="Google Shape;1378;p30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9" name="Google Shape;1379;p30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0" name="Google Shape;1380;p30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1" name="Google Shape;1381;p30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2" name="Google Shape;1382;p30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3" name="Google Shape;1383;p30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4" name="Google Shape;1384;p30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5" name="Google Shape;1385;p30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6" name="Google Shape;1386;p30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7" name="Google Shape;1387;p30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8" name="Google Shape;1388;p30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9" name="Google Shape;1389;p30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0" name="Google Shape;1390;p30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1" name="Google Shape;1391;p30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30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30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30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30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6" name="Google Shape;1396;p30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7" name="Google Shape;1397;p30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30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30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30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30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30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30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30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30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30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30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30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30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30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1" name="Google Shape;1411;p30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2" name="Google Shape;1412;p30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413" name="Google Shape;141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0075" y="-87725"/>
            <a:ext cx="10444150" cy="531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8100019" scaled="0"/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4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107" name="Google Shape;107;p4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" name="Google Shape;109;p4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4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4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4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4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4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4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4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4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4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4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4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4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4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4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4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4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4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4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4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4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4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4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4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4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4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4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" name="Google Shape;149;p4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4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1" name="Google Shape;15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0075" y="-87725"/>
            <a:ext cx="10444150" cy="531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"/>
          <p:cNvSpPr txBox="1">
            <a:spLocks noGrp="1"/>
          </p:cNvSpPr>
          <p:nvPr>
            <p:ph type="body" idx="1"/>
          </p:nvPr>
        </p:nvSpPr>
        <p:spPr>
          <a:xfrm>
            <a:off x="720000" y="1187177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1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2698631" scaled="0"/>
        </a:gradFill>
        <a:effectLst/>
      </p:bgPr>
    </p:bg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5" name="Google Shape;1415;p31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1416" name="Google Shape;1416;p31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8" name="Google Shape;1418;p31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31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31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31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31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31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31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31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31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31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31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31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31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31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31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31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31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31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31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31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8" name="Google Shape;1438;p31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9" name="Google Shape;1439;p31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0" name="Google Shape;1440;p31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1" name="Google Shape;1441;p31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2" name="Google Shape;1442;p31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3" name="Google Shape;1443;p31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4" name="Google Shape;1444;p31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5" name="Google Shape;1445;p31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6" name="Google Shape;1446;p31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7" name="Google Shape;1447;p31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8" name="Google Shape;1448;p31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9" name="Google Shape;1449;p31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450;p31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31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" name="Google Shape;1452;p31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3" name="Google Shape;1453;p31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31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31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31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31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58" name="Google Shape;1458;p31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9" name="Google Shape;1459;p31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460" name="Google Shape;146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486900" y="-2001250"/>
            <a:ext cx="8170400" cy="639345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>
                <a:alpha val="30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13500032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5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156" name="Google Shape;156;p5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5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5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5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5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5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5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5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5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5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5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5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5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5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5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5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5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5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5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5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5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5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5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5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5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5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5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5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5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8" name="Google Shape;198;p5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5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title" idx="2"/>
          </p:nvPr>
        </p:nvSpPr>
        <p:spPr>
          <a:xfrm>
            <a:off x="1263200" y="2774625"/>
            <a:ext cx="2742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title" idx="3"/>
          </p:nvPr>
        </p:nvSpPr>
        <p:spPr>
          <a:xfrm>
            <a:off x="5138199" y="2774625"/>
            <a:ext cx="2742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subTitle" idx="1"/>
          </p:nvPr>
        </p:nvSpPr>
        <p:spPr>
          <a:xfrm>
            <a:off x="5256697" y="333727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4" name="Google Shape;204;p5"/>
          <p:cNvSpPr txBox="1">
            <a:spLocks noGrp="1"/>
          </p:cNvSpPr>
          <p:nvPr>
            <p:ph type="subTitle" idx="4"/>
          </p:nvPr>
        </p:nvSpPr>
        <p:spPr>
          <a:xfrm>
            <a:off x="1381700" y="333727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13500032" scaled="0"/>
        </a:gra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6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207" name="Google Shape;207;p6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9" name="Google Shape;209;p6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6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6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6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6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6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6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6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6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6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6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6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6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6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6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6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6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6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6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6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6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6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6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6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6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6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6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6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6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6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6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6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6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9" name="Google Shape;249;p6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0" name="Google Shape;250;p6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1" name="Google Shape;251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8099331" scaled="0"/>
        </a:gra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7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254" name="Google Shape;254;p7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6" name="Google Shape;256;p7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7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7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7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7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7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7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7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7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7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7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7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7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7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7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7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7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7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7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7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7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7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7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7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7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7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7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7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7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7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7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7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6" name="Google Shape;296;p7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7" name="Google Shape;297;p7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8" name="Google Shape;298;p7"/>
          <p:cNvSpPr txBox="1">
            <a:spLocks noGrp="1"/>
          </p:cNvSpPr>
          <p:nvPr>
            <p:ph type="body" idx="1"/>
          </p:nvPr>
        </p:nvSpPr>
        <p:spPr>
          <a:xfrm>
            <a:off x="1613125" y="1762175"/>
            <a:ext cx="41178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7"/>
          <p:cNvSpPr txBox="1">
            <a:spLocks noGrp="1"/>
          </p:cNvSpPr>
          <p:nvPr>
            <p:ph type="title"/>
          </p:nvPr>
        </p:nvSpPr>
        <p:spPr>
          <a:xfrm>
            <a:off x="1613125" y="1054800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2698631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8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302" name="Google Shape;302;p8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4" name="Google Shape;304;p8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8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8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8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8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8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8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8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8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8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8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8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8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8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8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8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8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8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8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8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8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8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8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8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8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8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8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8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8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8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8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8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8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4" name="Google Shape;344;p8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" name="Google Shape;345;p8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6" name="Google Shape;346;p8"/>
          <p:cNvSpPr txBox="1">
            <a:spLocks noGrp="1"/>
          </p:cNvSpPr>
          <p:nvPr>
            <p:ph type="title"/>
          </p:nvPr>
        </p:nvSpPr>
        <p:spPr>
          <a:xfrm>
            <a:off x="2317950" y="1650213"/>
            <a:ext cx="4508100" cy="18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rgbClr val="FFFFFF"/>
            </a:gs>
            <a:gs pos="100000">
              <a:srgbClr val="A6CCD5"/>
            </a:gs>
          </a:gsLst>
          <a:lin ang="2700006" scaled="0"/>
        </a:gra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9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349" name="Google Shape;349;p9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1" name="Google Shape;351;p9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9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9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9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9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9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9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9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9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9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9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9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9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9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9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1" name="Google Shape;391;p9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2" name="Google Shape;392;p9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3" name="Google Shape;393;p9"/>
          <p:cNvGrpSpPr/>
          <p:nvPr/>
        </p:nvGrpSpPr>
        <p:grpSpPr>
          <a:xfrm>
            <a:off x="0" y="75"/>
            <a:ext cx="9144000" cy="5143500"/>
            <a:chOff x="0" y="75"/>
            <a:chExt cx="9144000" cy="5143500"/>
          </a:xfrm>
        </p:grpSpPr>
        <p:sp>
          <p:nvSpPr>
            <p:cNvPr id="394" name="Google Shape;394;p9"/>
            <p:cNvSpPr/>
            <p:nvPr/>
          </p:nvSpPr>
          <p:spPr>
            <a:xfrm>
              <a:off x="5453" y="4593775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53" y="3660393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6" name="Google Shape;396;p9"/>
            <p:cNvCxnSpPr/>
            <p:nvPr/>
          </p:nvCxnSpPr>
          <p:spPr>
            <a:xfrm rot="10800000">
              <a:off x="168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 rot="10800000">
              <a:off x="49472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 rot="10800000">
              <a:off x="114709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 rot="10800000">
              <a:off x="82090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 rot="10800000">
              <a:off x="147327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 rot="10800000">
              <a:off x="212564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 rot="10800000">
              <a:off x="1799463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 rot="10800000">
              <a:off x="245183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 rot="10800000">
              <a:off x="3104204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 rot="10800000">
              <a:off x="277801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 rot="10800000">
              <a:off x="3430389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 rot="10800000">
              <a:off x="408276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9"/>
            <p:cNvCxnSpPr/>
            <p:nvPr/>
          </p:nvCxnSpPr>
          <p:spPr>
            <a:xfrm rot="10800000">
              <a:off x="375657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9"/>
            <p:cNvCxnSpPr/>
            <p:nvPr/>
          </p:nvCxnSpPr>
          <p:spPr>
            <a:xfrm rot="10800000">
              <a:off x="440894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9"/>
            <p:cNvCxnSpPr/>
            <p:nvPr/>
          </p:nvCxnSpPr>
          <p:spPr>
            <a:xfrm rot="10800000">
              <a:off x="5061315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9"/>
            <p:cNvCxnSpPr/>
            <p:nvPr/>
          </p:nvCxnSpPr>
          <p:spPr>
            <a:xfrm rot="10800000">
              <a:off x="473513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9"/>
            <p:cNvCxnSpPr/>
            <p:nvPr/>
          </p:nvCxnSpPr>
          <p:spPr>
            <a:xfrm rot="10800000">
              <a:off x="5387500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9"/>
            <p:cNvCxnSpPr/>
            <p:nvPr/>
          </p:nvCxnSpPr>
          <p:spPr>
            <a:xfrm rot="10800000">
              <a:off x="603987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9"/>
            <p:cNvCxnSpPr/>
            <p:nvPr/>
          </p:nvCxnSpPr>
          <p:spPr>
            <a:xfrm rot="10800000">
              <a:off x="571368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9"/>
            <p:cNvCxnSpPr/>
            <p:nvPr/>
          </p:nvCxnSpPr>
          <p:spPr>
            <a:xfrm rot="10800000">
              <a:off x="636605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9"/>
            <p:cNvCxnSpPr/>
            <p:nvPr/>
          </p:nvCxnSpPr>
          <p:spPr>
            <a:xfrm rot="10800000">
              <a:off x="7018426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9"/>
            <p:cNvCxnSpPr/>
            <p:nvPr/>
          </p:nvCxnSpPr>
          <p:spPr>
            <a:xfrm rot="10800000">
              <a:off x="6692241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9"/>
            <p:cNvCxnSpPr/>
            <p:nvPr/>
          </p:nvCxnSpPr>
          <p:spPr>
            <a:xfrm rot="10800000">
              <a:off x="734461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9"/>
            <p:cNvCxnSpPr/>
            <p:nvPr/>
          </p:nvCxnSpPr>
          <p:spPr>
            <a:xfrm rot="10800000">
              <a:off x="799698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9"/>
            <p:cNvCxnSpPr/>
            <p:nvPr/>
          </p:nvCxnSpPr>
          <p:spPr>
            <a:xfrm rot="10800000">
              <a:off x="767079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9"/>
            <p:cNvCxnSpPr/>
            <p:nvPr/>
          </p:nvCxnSpPr>
          <p:spPr>
            <a:xfrm rot="10800000">
              <a:off x="8323167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9"/>
            <p:cNvCxnSpPr/>
            <p:nvPr/>
          </p:nvCxnSpPr>
          <p:spPr>
            <a:xfrm rot="10800000">
              <a:off x="8975538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9"/>
            <p:cNvCxnSpPr/>
            <p:nvPr/>
          </p:nvCxnSpPr>
          <p:spPr>
            <a:xfrm rot="10800000">
              <a:off x="8649352" y="75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9"/>
            <p:cNvCxnSpPr/>
            <p:nvPr/>
          </p:nvCxnSpPr>
          <p:spPr>
            <a:xfrm>
              <a:off x="0" y="397159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9"/>
            <p:cNvCxnSpPr/>
            <p:nvPr/>
          </p:nvCxnSpPr>
          <p:spPr>
            <a:xfrm>
              <a:off x="0" y="33493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9"/>
            <p:cNvCxnSpPr/>
            <p:nvPr/>
          </p:nvCxnSpPr>
          <p:spPr>
            <a:xfrm>
              <a:off x="0" y="303821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9"/>
            <p:cNvCxnSpPr/>
            <p:nvPr/>
          </p:nvCxnSpPr>
          <p:spPr>
            <a:xfrm>
              <a:off x="0" y="272712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9"/>
            <p:cNvCxnSpPr/>
            <p:nvPr/>
          </p:nvCxnSpPr>
          <p:spPr>
            <a:xfrm>
              <a:off x="0" y="241603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9"/>
            <p:cNvCxnSpPr/>
            <p:nvPr/>
          </p:nvCxnSpPr>
          <p:spPr>
            <a:xfrm>
              <a:off x="0" y="210494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9"/>
            <p:cNvCxnSpPr/>
            <p:nvPr/>
          </p:nvCxnSpPr>
          <p:spPr>
            <a:xfrm>
              <a:off x="0" y="179385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9"/>
            <p:cNvCxnSpPr/>
            <p:nvPr/>
          </p:nvCxnSpPr>
          <p:spPr>
            <a:xfrm>
              <a:off x="0" y="14827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9"/>
            <p:cNvCxnSpPr/>
            <p:nvPr/>
          </p:nvCxnSpPr>
          <p:spPr>
            <a:xfrm>
              <a:off x="0" y="11716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9"/>
            <p:cNvCxnSpPr/>
            <p:nvPr/>
          </p:nvCxnSpPr>
          <p:spPr>
            <a:xfrm>
              <a:off x="0" y="8605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9"/>
            <p:cNvCxnSpPr/>
            <p:nvPr/>
          </p:nvCxnSpPr>
          <p:spPr>
            <a:xfrm>
              <a:off x="0" y="54949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9"/>
            <p:cNvCxnSpPr/>
            <p:nvPr/>
          </p:nvCxnSpPr>
          <p:spPr>
            <a:xfrm>
              <a:off x="0" y="23840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6" name="Google Shape;436;p9"/>
            <p:cNvSpPr/>
            <p:nvPr/>
          </p:nvSpPr>
          <p:spPr>
            <a:xfrm>
              <a:off x="5453" y="4904976"/>
              <a:ext cx="9133171" cy="111"/>
            </a:xfrm>
            <a:custGeom>
              <a:avLst/>
              <a:gdLst/>
              <a:ahLst/>
              <a:cxnLst/>
              <a:rect l="l" t="t" r="r" b="b"/>
              <a:pathLst>
                <a:path w="80163" h="1" fill="none" extrusionOk="0">
                  <a:moveTo>
                    <a:pt x="80163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7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7" name="Google Shape;437;p9"/>
            <p:cNvCxnSpPr/>
            <p:nvPr/>
          </p:nvCxnSpPr>
          <p:spPr>
            <a:xfrm>
              <a:off x="0" y="428268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38" name="Google Shape;43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1060050" y="1170224"/>
            <a:ext cx="7024098" cy="5496451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rgbClr val="000000">
                <a:alpha val="30000"/>
              </a:srgbClr>
            </a:outerShdw>
          </a:effectLst>
        </p:spPr>
      </p:pic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2517275" y="2209925"/>
            <a:ext cx="4109400" cy="7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subTitle" idx="1"/>
          </p:nvPr>
        </p:nvSpPr>
        <p:spPr>
          <a:xfrm>
            <a:off x="2517375" y="3023600"/>
            <a:ext cx="4109400" cy="11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0"/>
          <p:cNvSpPr txBox="1">
            <a:spLocks noGrp="1"/>
          </p:cNvSpPr>
          <p:nvPr>
            <p:ph type="title"/>
          </p:nvPr>
        </p:nvSpPr>
        <p:spPr>
          <a:xfrm>
            <a:off x="2711850" y="967500"/>
            <a:ext cx="37203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slideLayout" Target="../slideLayouts/slideLayout25.xml"  /><Relationship Id="rId26" Type="http://schemas.openxmlformats.org/officeDocument/2006/relationships/slideLayout" Target="../slideLayouts/slideLayout26.xml"  /><Relationship Id="rId27" Type="http://schemas.openxmlformats.org/officeDocument/2006/relationships/slideLayout" Target="../slideLayouts/slideLayout27.xml"  /><Relationship Id="rId28" Type="http://schemas.openxmlformats.org/officeDocument/2006/relationships/slideLayout" Target="../slideLayouts/slideLayout28.xml"  /><Relationship Id="rId29" Type="http://schemas.openxmlformats.org/officeDocument/2006/relationships/slideLayout" Target="../slideLayouts/slideLayout29.xml"  /><Relationship Id="rId3" Type="http://schemas.openxmlformats.org/officeDocument/2006/relationships/slideLayout" Target="../slideLayouts/slideLayout3.xml"  /><Relationship Id="rId30" Type="http://schemas.openxmlformats.org/officeDocument/2006/relationships/slideLayout" Target="../slideLayouts/slideLayout30.xml"  /><Relationship Id="rId31" Type="http://schemas.openxmlformats.org/officeDocument/2006/relationships/theme" Target="../theme/theme1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Viga"/>
              <a:buNone/>
              <a:defRPr sz="32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Viga"/>
              <a:buNone/>
              <a:defRPr sz="32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Viga"/>
              <a:buNone/>
              <a:defRPr sz="32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Viga"/>
              <a:buNone/>
              <a:defRPr sz="32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Viga"/>
              <a:buNone/>
              <a:defRPr sz="32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Viga"/>
              <a:buNone/>
              <a:defRPr sz="32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Viga"/>
              <a:buNone/>
              <a:defRPr sz="32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Viga"/>
              <a:buNone/>
              <a:defRPr sz="32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Viga"/>
              <a:buNone/>
              <a:defRPr sz="32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2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2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Relationship Id="rId9" Type="http://schemas.openxmlformats.org/officeDocument/2006/relationships/image" Target="../media/image3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Relationship Id="rId6" Type="http://schemas.openxmlformats.org/officeDocument/2006/relationships/image" Target="../media/image39.png"  /><Relationship Id="rId7" Type="http://schemas.openxmlformats.org/officeDocument/2006/relationships/image" Target="../media/image4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4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5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가로 글상자 5"/>
          <p:cNvSpPr txBox="1"/>
          <p:nvPr/>
        </p:nvSpPr>
        <p:spPr>
          <a:xfrm>
            <a:off x="633463" y="248610"/>
            <a:ext cx="1743075" cy="34638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심전도 그래프</a:t>
            </a:r>
            <a:endPara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<a:solidFill>
                <a:srgbClr val="055d99"/>
              </a:solidFill>
              <a:latin typeface="한컴 말랑말랑 Regular"/>
              <a:ea typeface="한컴 말랑말랑 Regular"/>
            </a:endParaRPr>
          </a:p>
        </p:txBody>
      </p:sp>
      <p:pic>
        <p:nvPicPr>
          <p:cNvPr id="1527" name="그림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811777" y="700382"/>
            <a:ext cx="7623023" cy="406450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가로 글상자 4"/>
          <p:cNvSpPr txBox="1"/>
          <p:nvPr/>
        </p:nvSpPr>
        <p:spPr>
          <a:xfrm>
            <a:off x="633463" y="248609"/>
            <a:ext cx="6513512" cy="39718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그레디언트 부스트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(Gradient Boost)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 알고리즘</a:t>
            </a:r>
            <a:endPara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<a:solidFill>
                <a:srgbClr val="055d99"/>
              </a:solidFill>
              <a:latin typeface="한컴 말랑말랑 Regular"/>
              <a:ea typeface="한컴 말랑말랑 Regular"/>
            </a:endParaRPr>
          </a:p>
        </p:txBody>
      </p:sp>
      <p:pic>
        <p:nvPicPr>
          <p:cNvPr id="1529" name="그림 11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99658" y="1169737"/>
            <a:ext cx="4372342" cy="320523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30" name="그림 12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4697329" y="1203158"/>
            <a:ext cx="4225891" cy="318863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83903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가로 글상자 4"/>
          <p:cNvSpPr txBox="1"/>
          <p:nvPr/>
        </p:nvSpPr>
        <p:spPr>
          <a:xfrm>
            <a:off x="633463" y="248609"/>
            <a:ext cx="6513512" cy="39718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그레디언트 부스트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(Gradient Boost)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 알고리즘</a:t>
            </a:r>
            <a:endPara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<a:solidFill>
                <a:srgbClr val="055d99"/>
              </a:solidFill>
              <a:latin typeface="한컴 말랑말랑 Regular"/>
              <a:ea typeface="한컴 말랑말랑 Regular"/>
            </a:endParaRPr>
          </a:p>
        </p:txBody>
      </p:sp>
      <p:pic>
        <p:nvPicPr>
          <p:cNvPr id="1529" name="그림 10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18164" y="851745"/>
            <a:ext cx="5074183" cy="378257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30" name="가로 글상자 11"/>
          <p:cNvSpPr txBox="1"/>
          <p:nvPr/>
        </p:nvSpPr>
        <p:spPr>
          <a:xfrm>
            <a:off x="5745079" y="984249"/>
            <a:ext cx="3026277" cy="67119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첫번째 표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71.2kg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 예측에 대한 잔차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  <a:cs typeface="함초롬바탕"/>
            </a:endParaRPr>
          </a:p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두번째 표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 처음 구한 잔차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 새로운 트리모델 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  <a:cs typeface="함초롬바탕"/>
            </a:endParaRPr>
          </a:p>
        </p:txBody>
      </p:sp>
      <p:sp>
        <p:nvSpPr>
          <p:cNvPr id="1531" name="가로 글상자 12"/>
          <p:cNvSpPr txBox="1"/>
          <p:nvPr/>
        </p:nvSpPr>
        <p:spPr>
          <a:xfrm>
            <a:off x="5763795" y="1900553"/>
            <a:ext cx="3026277" cy="155511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새로운 값들은 모두 첫번째의 잔차들보다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  <a:cs typeface="함초롬바탕"/>
            </a:endParaRPr>
          </a:p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숫자가 작다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  <a:cs typeface="함초롬바탕"/>
            </a:endParaRPr>
          </a:p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 실제값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 예측값의 차이가 작아진다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  <a:cs typeface="함초롬바탕"/>
            </a:endParaRPr>
          </a:p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 실제값에 조금씩 가까워지고있다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  <a:cs typeface="함초롬바탕"/>
            </a:endParaRPr>
          </a:p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  <a:cs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80179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가로 글상자 4"/>
          <p:cNvSpPr txBox="1"/>
          <p:nvPr/>
        </p:nvSpPr>
        <p:spPr>
          <a:xfrm>
            <a:off x="633463" y="248609"/>
            <a:ext cx="6513512" cy="39718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그레디언트 부스트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(Gradient Boost)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 알고리즘</a:t>
            </a:r>
            <a:endPara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<a:solidFill>
                <a:srgbClr val="055d99"/>
              </a:solidFill>
              <a:latin typeface="한컴 말랑말랑 Regular"/>
              <a:ea typeface="한컴 말랑말랑 Regular"/>
            </a:endParaRPr>
          </a:p>
        </p:txBody>
      </p:sp>
      <p:pic>
        <p:nvPicPr>
          <p:cNvPr id="1531" name="그림 13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42038" y="1075907"/>
            <a:ext cx="3360487" cy="369352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32" name="그림 14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3535947" y="1061119"/>
            <a:ext cx="3645434" cy="36660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33" name="가로 글상자 15"/>
          <p:cNvSpPr txBox="1"/>
          <p:nvPr/>
        </p:nvSpPr>
        <p:spPr>
          <a:xfrm>
            <a:off x="5992393" y="1234906"/>
            <a:ext cx="3026277" cy="67119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정해놓은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iteration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횟수 도달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  <a:cs typeface="함초롬바탕"/>
            </a:endParaRPr>
          </a:p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실제값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 예측값이 작아지지 않을때 까지 반복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  <a:cs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53984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가로 글상자 4"/>
          <p:cNvSpPr txBox="1"/>
          <p:nvPr/>
        </p:nvSpPr>
        <p:spPr>
          <a:xfrm>
            <a:off x="633462" y="248609"/>
            <a:ext cx="1890222" cy="39718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가변수 처리 코드 </a:t>
            </a:r>
            <a:endPara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<a:solidFill>
                <a:srgbClr val="055d99"/>
              </a:solidFill>
              <a:latin typeface="한컴 말랑말랑 Regular"/>
              <a:ea typeface="한컴 말랑말랑 Regular"/>
            </a:endParaRPr>
          </a:p>
        </p:txBody>
      </p:sp>
      <p:pic>
        <p:nvPicPr>
          <p:cNvPr id="1529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03384" y="696057"/>
            <a:ext cx="4297680" cy="38217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30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88730" y="1236491"/>
            <a:ext cx="4488180" cy="7417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31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681403" y="2098723"/>
            <a:ext cx="2887980" cy="5829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32" name="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710711" y="3663460"/>
            <a:ext cx="6523110" cy="65316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33" name="가로 글상자 4"/>
          <p:cNvSpPr txBox="1"/>
          <p:nvPr/>
        </p:nvSpPr>
        <p:spPr>
          <a:xfrm>
            <a:off x="697938" y="3002066"/>
            <a:ext cx="1890223" cy="404513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특징제거</a:t>
            </a:r>
            <a:endPara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<a:solidFill>
                <a:srgbClr val="055d99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1387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가로 글상자 4"/>
          <p:cNvSpPr txBox="1"/>
          <p:nvPr/>
        </p:nvSpPr>
        <p:spPr>
          <a:xfrm>
            <a:off x="633462" y="248609"/>
            <a:ext cx="1890222" cy="39718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가변수 처리 결과</a:t>
            </a:r>
            <a:endPara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<a:solidFill>
                <a:srgbClr val="055d99"/>
              </a:solidFill>
              <a:latin typeface="한컴 말랑말랑 Regular"/>
              <a:ea typeface="한컴 말랑말랑 Regular"/>
            </a:endParaRPr>
          </a:p>
        </p:txBody>
      </p:sp>
      <p:pic>
        <p:nvPicPr>
          <p:cNvPr id="15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9198" y="714846"/>
            <a:ext cx="8304966" cy="38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01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가로 글상자 4"/>
          <p:cNvSpPr txBox="1"/>
          <p:nvPr/>
        </p:nvSpPr>
        <p:spPr>
          <a:xfrm>
            <a:off x="633462" y="248609"/>
            <a:ext cx="1890222" cy="39718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가변수 처리 결과</a:t>
            </a:r>
            <a:endPara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<a:solidFill>
                <a:srgbClr val="055d99"/>
              </a:solidFill>
              <a:latin typeface="한컴 말랑말랑 Regular"/>
              <a:ea typeface="한컴 말랑말랑 Regular"/>
            </a:endParaRPr>
          </a:p>
        </p:txBody>
      </p:sp>
      <p:pic>
        <p:nvPicPr>
          <p:cNvPr id="15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704" y="581452"/>
            <a:ext cx="8589560" cy="3673273"/>
          </a:xfrm>
          <a:prstGeom prst="rect">
            <a:avLst/>
          </a:prstGeom>
        </p:spPr>
      </p:pic>
      <p:pic>
        <p:nvPicPr>
          <p:cNvPr id="15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9140" y="4229357"/>
            <a:ext cx="184810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50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8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22788" y="750101"/>
            <a:ext cx="6288649" cy="391714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29" name="가로 글상자 4"/>
          <p:cNvSpPr txBox="1"/>
          <p:nvPr/>
        </p:nvSpPr>
        <p:spPr>
          <a:xfrm>
            <a:off x="633462" y="248609"/>
            <a:ext cx="2410436" cy="39718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K-Fold 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교차검증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특징추출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<a:solidFill>
                <a:srgbClr val="055d99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7750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 txBox="1"/>
          <p:nvPr/>
        </p:nvSpPr>
        <p:spPr>
          <a:xfrm>
            <a:off x="451273" y="369570"/>
            <a:ext cx="2999316" cy="66675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1.</a:t>
            </a: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아무것도 제거 하지 않았을 때</a:t>
            </a:r>
            <a:endParaRPr xmlns:mc="http://schemas.openxmlformats.org/markup-compatibility/2006" xmlns:hp="http://schemas.haansoft.com/office/presentation/8.0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pic>
        <p:nvPicPr>
          <p:cNvPr id="16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451274" y="765386"/>
            <a:ext cx="2156460" cy="373380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451273" y="1223433"/>
            <a:ext cx="2893484" cy="384387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2.</a:t>
            </a: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RestingECG_LVH </a:t>
            </a:r>
            <a:r>
              <a:rPr xmlns:mc="http://schemas.openxmlformats.org/markup-compatibility/2006" xmlns:hp="http://schemas.haansoft.com/office/presentation/8.0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삭제 후 </a:t>
            </a:r>
            <a:endParaRPr xmlns:mc="http://schemas.openxmlformats.org/markup-compatibility/2006" xmlns:hp="http://schemas.haansoft.com/office/presentation/8.0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pic>
        <p:nvPicPr>
          <p:cNvPr id="18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472440" y="1566333"/>
            <a:ext cx="4099559" cy="373380"/>
          </a:xfrm>
          <a:prstGeom prst="rect">
            <a:avLst/>
          </a:prstGeom>
        </p:spPr>
      </p:pic>
      <p:pic>
        <p:nvPicPr>
          <p:cNvPr id="19" name="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477732" y="1965113"/>
            <a:ext cx="2065020" cy="388620"/>
          </a:xfrm>
          <a:prstGeom prst="rect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440689" y="2391833"/>
            <a:ext cx="3941235" cy="663787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3.</a:t>
            </a: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RestingECG_LVH, ChestPainType_TA</a:t>
            </a: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제거</a:t>
            </a:r>
            <a:endParaRPr xmlns:mc="http://schemas.openxmlformats.org/markup-compatibility/2006" xmlns:hp="http://schemas.haansoft.com/office/presentation/8.0" lang="ko-KR" alt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pic>
        <p:nvPicPr>
          <p:cNvPr id="21" name=""/>
          <p:cNvPicPr/>
          <p:nvPr/>
        </p:nvPicPr>
        <p:blipFill rotWithShape="1">
          <a:blip r:embed="rId5">
            <a:lum/>
          </a:blip>
          <a:srcRect/>
          <a:stretch>
            <a:fillRect/>
          </a:stretch>
        </p:blipFill>
        <p:spPr>
          <a:xfrm>
            <a:off x="483024" y="2777066"/>
            <a:ext cx="3002280" cy="365760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469054" y="3175001"/>
            <a:ext cx="5010151" cy="671194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4.</a:t>
            </a: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RestingECG_LVH, ChestPainType_TA, RestingECG_Normal</a:t>
            </a: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제거</a:t>
            </a:r>
            <a:endParaRPr xmlns:mc="http://schemas.openxmlformats.org/markup-compatibility/2006" xmlns:hp="http://schemas.haansoft.com/office/presentation/8.0" lang="ko-KR" alt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pic>
        <p:nvPicPr>
          <p:cNvPr id="23" name=""/>
          <p:cNvPicPr/>
          <p:nvPr/>
        </p:nvPicPr>
        <p:blipFill rotWithShape="1">
          <a:blip r:embed="rId6">
            <a:lum/>
          </a:blip>
          <a:srcRect/>
          <a:stretch>
            <a:fillRect/>
          </a:stretch>
        </p:blipFill>
        <p:spPr>
          <a:xfrm>
            <a:off x="511388" y="3560233"/>
            <a:ext cx="2125980" cy="381000"/>
          </a:xfrm>
          <a:prstGeom prst="rect">
            <a:avLst/>
          </a:prstGeom>
        </p:spPr>
      </p:pic>
      <p:sp>
        <p:nvSpPr>
          <p:cNvPr id="24" name=""/>
          <p:cNvSpPr txBox="1"/>
          <p:nvPr/>
        </p:nvSpPr>
        <p:spPr>
          <a:xfrm>
            <a:off x="416139" y="3951818"/>
            <a:ext cx="6206066" cy="66802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5.</a:t>
            </a: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RestingECG_LVH, ChestPainType_TA, RestingECG_Normal, RestingECG_ST</a:t>
            </a: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제거</a:t>
            </a:r>
            <a:endParaRPr xmlns:mc="http://schemas.openxmlformats.org/markup-compatibility/2006" xmlns:hp="http://schemas.haansoft.com/office/presentation/8.0" lang="ko-KR" alt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pic>
        <p:nvPicPr>
          <p:cNvPr id="25" name=""/>
          <p:cNvPicPr/>
          <p:nvPr/>
        </p:nvPicPr>
        <p:blipFill rotWithShape="1">
          <a:blip r:embed="rId7">
            <a:lum/>
          </a:blip>
          <a:srcRect/>
          <a:stretch>
            <a:fillRect/>
          </a:stretch>
        </p:blipFill>
        <p:spPr>
          <a:xfrm>
            <a:off x="511388" y="4358217"/>
            <a:ext cx="2804160" cy="274320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4106332" y="642619"/>
            <a:ext cx="6851652" cy="669926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200" b="1" i="0" u="none" strike="noStrike" mc:Ignorable="hp" hp:hslEmbossed="0">
                <a:solidFill>
                  <a:schemeClr val="tx1"/>
                </a:solidFill>
                <a:latin typeface="함초롬바탕"/>
                <a:ea typeface="함초롬바탕"/>
              </a:rPr>
              <a:t>6.</a:t>
            </a: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>
                <a:solidFill>
                  <a:srgbClr val="ff0000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ff0000"/>
                </a:solidFill>
                <a:latin typeface="함초롬바탕"/>
                <a:ea typeface="함초롬바탕"/>
              </a:rPr>
              <a:t>RestingECG_LVH, ChestPainType_TA, RestingECG_Normal,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ff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ff0000"/>
                </a:solidFill>
                <a:latin typeface="함초롬바탕"/>
                <a:ea typeface="함초롬바탕"/>
              </a:rPr>
              <a:t> RestingECG_ST</a:t>
            </a:r>
            <a:r>
              <a:rPr xmlns:mc="http://schemas.openxmlformats.org/markup-compatibility/2006" xmlns:hp="http://schemas.haansoft.com/office/presentation/8.0" lang="en-US" altLang="ko-KR" sz="1200" b="1" i="0" u="none" strike="noStrike" mc:Ignorable="hp" hp:hslEmbossed="0">
                <a:solidFill>
                  <a:srgbClr val="ff0000"/>
                </a:solidFill>
                <a:latin typeface="함초롬바탕"/>
                <a:ea typeface="함초롬바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>
                <a:solidFill>
                  <a:srgbClr val="ff0000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ff0000"/>
                </a:solidFill>
                <a:latin typeface="함초롬바탕"/>
                <a:ea typeface="함초롬바탕"/>
              </a:rPr>
              <a:t>RestingBP </a:t>
            </a: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제거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ff0000"/>
              </a:solidFill>
              <a:latin typeface="함초롬바탕"/>
              <a:ea typeface="함초롬바탕"/>
            </a:endParaRPr>
          </a:p>
        </p:txBody>
      </p:sp>
      <p:pic>
        <p:nvPicPr>
          <p:cNvPr id="27" name=""/>
          <p:cNvPicPr/>
          <p:nvPr/>
        </p:nvPicPr>
        <p:blipFill rotWithShape="1">
          <a:blip r:embed="rId8">
            <a:lum/>
          </a:blip>
          <a:srcRect/>
          <a:stretch>
            <a:fillRect/>
          </a:stretch>
        </p:blipFill>
        <p:spPr>
          <a:xfrm>
            <a:off x="5369138" y="1366519"/>
            <a:ext cx="2042160" cy="365760"/>
          </a:xfrm>
          <a:prstGeom prst="rect">
            <a:avLst/>
          </a:prstGeom>
        </p:spPr>
      </p:pic>
      <p:sp>
        <p:nvSpPr>
          <p:cNvPr id="28" name=""/>
          <p:cNvSpPr txBox="1"/>
          <p:nvPr/>
        </p:nvSpPr>
        <p:spPr>
          <a:xfrm>
            <a:off x="5143498" y="2072215"/>
            <a:ext cx="6174316" cy="1259629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7.</a:t>
            </a: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RestingECG_LVH, ChestPainType_TA, 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RestingECG_Normal, RestingECG_ST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RestingBP, ST_Slope_Down</a:t>
            </a: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제거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pic>
        <p:nvPicPr>
          <p:cNvPr id="29" name=""/>
          <p:cNvPicPr/>
          <p:nvPr/>
        </p:nvPicPr>
        <p:blipFill rotWithShape="1">
          <a:blip r:embed="rId9">
            <a:lum/>
          </a:blip>
          <a:srcRect/>
          <a:stretch>
            <a:fillRect/>
          </a:stretch>
        </p:blipFill>
        <p:spPr>
          <a:xfrm>
            <a:off x="5453803" y="3166533"/>
            <a:ext cx="2849880" cy="2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25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"/>
          <p:cNvSpPr txBox="1"/>
          <p:nvPr/>
        </p:nvSpPr>
        <p:spPr>
          <a:xfrm>
            <a:off x="613833" y="179070"/>
            <a:ext cx="3734224" cy="1552575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RestingECG_LVH, ChestPainType_TA, 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RestingECG_Normal, RestingECG_ST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RestingBP, ST_Slope_Down ChestPainType_NAP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pic>
        <p:nvPicPr>
          <p:cNvPr id="32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666749" y="1167553"/>
            <a:ext cx="3048000" cy="449580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698500" y="1657350"/>
            <a:ext cx="3135207" cy="1255395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RestingECG_LVH, ChestPainType_TA,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RestingECG_Normal, RestingECG_ST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RestingBP, ST_Slope_Down, Cholesterol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pic>
        <p:nvPicPr>
          <p:cNvPr id="34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899583" y="2571750"/>
            <a:ext cx="2065020" cy="304800"/>
          </a:xfrm>
          <a:prstGeom prst="rect">
            <a:avLst/>
          </a:prstGeom>
        </p:spPr>
      </p:pic>
      <p:sp>
        <p:nvSpPr>
          <p:cNvPr id="35" name=""/>
          <p:cNvSpPr txBox="1"/>
          <p:nvPr/>
        </p:nvSpPr>
        <p:spPr>
          <a:xfrm>
            <a:off x="698499" y="3100916"/>
            <a:ext cx="3030433" cy="1259629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RestingECG_LVH, ChestPainType_TA, 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RestingECG_Normal, RestingECG_ST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RestingBP, ST_Slope_Down, FastingBS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pic>
        <p:nvPicPr>
          <p:cNvPr id="36" name="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793750" y="4078816"/>
            <a:ext cx="2087879" cy="365760"/>
          </a:xfrm>
          <a:prstGeom prst="rect">
            <a:avLst/>
          </a:prstGeom>
        </p:spPr>
      </p:pic>
      <p:sp>
        <p:nvSpPr>
          <p:cNvPr id="37" name=""/>
          <p:cNvSpPr txBox="1"/>
          <p:nvPr/>
        </p:nvSpPr>
        <p:spPr>
          <a:xfrm>
            <a:off x="4942417" y="190076"/>
            <a:ext cx="3025140" cy="1256877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RestingECG_LVH, ChestPainType_TA, 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RestingECG_Normal, RestingECG_ST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RestingBP, ST_Slope_Down, Age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pic>
        <p:nvPicPr>
          <p:cNvPr id="38" name=""/>
          <p:cNvPicPr/>
          <p:nvPr/>
        </p:nvPicPr>
        <p:blipFill rotWithShape="1">
          <a:blip r:embed="rId5">
            <a:lum/>
          </a:blip>
          <a:srcRect/>
          <a:stretch>
            <a:fillRect/>
          </a:stretch>
        </p:blipFill>
        <p:spPr>
          <a:xfrm>
            <a:off x="4942417" y="1157393"/>
            <a:ext cx="2842260" cy="335280"/>
          </a:xfrm>
          <a:prstGeom prst="rect">
            <a:avLst/>
          </a:prstGeom>
        </p:spPr>
      </p:pic>
      <p:sp>
        <p:nvSpPr>
          <p:cNvPr id="39" name=""/>
          <p:cNvSpPr txBox="1"/>
          <p:nvPr/>
        </p:nvSpPr>
        <p:spPr>
          <a:xfrm>
            <a:off x="4942417" y="1657350"/>
            <a:ext cx="3025140" cy="1255395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RestingECG_LVH, ChestPainType_TA, 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RestingECG_Normal, RestingECG_ST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RestingBP, ST_Slope_Down, Male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pic>
        <p:nvPicPr>
          <p:cNvPr id="40" name=""/>
          <p:cNvPicPr/>
          <p:nvPr/>
        </p:nvPicPr>
        <p:blipFill rotWithShape="1">
          <a:blip r:embed="rId6">
            <a:lum/>
          </a:blip>
          <a:srcRect/>
          <a:stretch>
            <a:fillRect/>
          </a:stretch>
        </p:blipFill>
        <p:spPr>
          <a:xfrm>
            <a:off x="4942417" y="2571750"/>
            <a:ext cx="2156460" cy="388620"/>
          </a:xfrm>
          <a:prstGeom prst="rect">
            <a:avLst/>
          </a:prstGeom>
        </p:spPr>
      </p:pic>
      <p:sp>
        <p:nvSpPr>
          <p:cNvPr id="41" name=""/>
          <p:cNvSpPr txBox="1"/>
          <p:nvPr/>
        </p:nvSpPr>
        <p:spPr>
          <a:xfrm>
            <a:off x="4942417" y="3150446"/>
            <a:ext cx="3025140" cy="1257724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RestingECG_LVH, ChestPainType_TA, 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RestingECG_Normal, RestingECG_ST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RestingBP, ST_Slope_Down, MaxHR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pic>
        <p:nvPicPr>
          <p:cNvPr id="42" name=""/>
          <p:cNvPicPr/>
          <p:nvPr/>
        </p:nvPicPr>
        <p:blipFill rotWithShape="1">
          <a:blip r:embed="rId7">
            <a:lum/>
          </a:blip>
          <a:srcRect/>
          <a:stretch>
            <a:fillRect/>
          </a:stretch>
        </p:blipFill>
        <p:spPr>
          <a:xfrm>
            <a:off x="4942417" y="4128346"/>
            <a:ext cx="2141220" cy="373380"/>
          </a:xfrm>
          <a:prstGeom prst="rect">
            <a:avLst/>
          </a:prstGeom>
        </p:spPr>
      </p:pic>
      <p:sp>
        <p:nvSpPr>
          <p:cNvPr id="47" name=""/>
          <p:cNvSpPr txBox="1"/>
          <p:nvPr/>
        </p:nvSpPr>
        <p:spPr>
          <a:xfrm>
            <a:off x="-2026920" y="4686300"/>
            <a:ext cx="270510" cy="379095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’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399022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290406" y="255269"/>
            <a:ext cx="3789891" cy="125730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RestingECG_LVH, ChestPainType_TA, 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RestingECG_Normal, RestingECG_ST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RestingBP, ST_Slope_Down, ChestPainType_ATA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pic>
        <p:nvPicPr>
          <p:cNvPr id="44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851322" y="1169670"/>
            <a:ext cx="2026920" cy="312420"/>
          </a:xfrm>
          <a:prstGeom prst="rect">
            <a:avLst/>
          </a:prstGeom>
        </p:spPr>
      </p:pic>
      <p:sp>
        <p:nvSpPr>
          <p:cNvPr id="45" name=""/>
          <p:cNvSpPr txBox="1"/>
          <p:nvPr/>
        </p:nvSpPr>
        <p:spPr>
          <a:xfrm>
            <a:off x="290406" y="1556173"/>
            <a:ext cx="4599516" cy="1259205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RestingECG_LVH, ChestPainType_TA, RestingECG_Normal, 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RestingECG_ST</a:t>
            </a:r>
            <a:r>
              <a:rPr xmlns:mc="http://schemas.openxmlformats.org/markup-compatibility/2006" xmlns:hp="http://schemas.haansoft.com/office/presentation/8.0" lang="en-US" altLang="ko-KR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RestingBP, ST_Slope_Down, 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ChestPainType_ATA ‘oldpeak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pic>
        <p:nvPicPr>
          <p:cNvPr id="46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290406" y="2571750"/>
            <a:ext cx="2164080" cy="350520"/>
          </a:xfrm>
          <a:prstGeom prst="rect">
            <a:avLst/>
          </a:prstGeom>
        </p:spPr>
      </p:pic>
      <p:sp>
        <p:nvSpPr>
          <p:cNvPr id="47" name=""/>
          <p:cNvSpPr txBox="1"/>
          <p:nvPr/>
        </p:nvSpPr>
        <p:spPr>
          <a:xfrm>
            <a:off x="-270510" y="6863927"/>
            <a:ext cx="270510" cy="379095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’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455082" y="3017943"/>
            <a:ext cx="4549140" cy="1552152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RestingECG_LVH, ChestPainType_TA, RestingECG_Normal,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RestingECG_ST</a:t>
            </a: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RestingBP, ST_Slope_Down, 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ChestPainType_ATA ,ChestPainType_ASY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pic>
        <p:nvPicPr>
          <p:cNvPr id="58" name="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476249" y="4112259"/>
            <a:ext cx="2903220" cy="411480"/>
          </a:xfrm>
          <a:prstGeom prst="rect">
            <a:avLst/>
          </a:prstGeom>
        </p:spPr>
      </p:pic>
      <p:sp>
        <p:nvSpPr>
          <p:cNvPr id="59" name=""/>
          <p:cNvSpPr txBox="1"/>
          <p:nvPr/>
        </p:nvSpPr>
        <p:spPr>
          <a:xfrm>
            <a:off x="4995332" y="237489"/>
            <a:ext cx="3025140" cy="1835997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RestingECG_LVH, ChestPainType_TA, 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RestingECG_Normal, RestingECG_ST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RestingBP, ST_Slope_Down, 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ChestPainType_ATA ST_Slope_Flat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pic>
        <p:nvPicPr>
          <p:cNvPr id="60" name=""/>
          <p:cNvPicPr/>
          <p:nvPr/>
        </p:nvPicPr>
        <p:blipFill rotWithShape="1">
          <a:blip r:embed="rId5">
            <a:lum/>
          </a:blip>
          <a:srcRect/>
          <a:stretch>
            <a:fillRect/>
          </a:stretch>
        </p:blipFill>
        <p:spPr>
          <a:xfrm>
            <a:off x="5069416" y="1501140"/>
            <a:ext cx="2971800" cy="365760"/>
          </a:xfrm>
          <a:prstGeom prst="rect">
            <a:avLst/>
          </a:prstGeom>
        </p:spPr>
      </p:pic>
      <p:sp>
        <p:nvSpPr>
          <p:cNvPr id="61" name=""/>
          <p:cNvSpPr txBox="1"/>
          <p:nvPr/>
        </p:nvSpPr>
        <p:spPr>
          <a:xfrm>
            <a:off x="4942416" y="2114550"/>
            <a:ext cx="3833706" cy="15506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RestingECG_LVH, ChestPainType_TA, 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RestingECG_Normal, RestingECG_ST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RestingBP, ST_Slope_Down, ChestPainType_ATA</a:t>
            </a:r>
            <a:r>
              <a:rPr xmlns:mc="http://schemas.openxmlformats.org/markup-compatibility/2006" xmlns:hp="http://schemas.haansoft.com/office/presentation/8.0" lang="en-US" altLang="ko-KR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1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ST_Slope_Flat, ST_Slope_up</a:t>
            </a: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200" b="1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pic>
        <p:nvPicPr>
          <p:cNvPr id="62" name=""/>
          <p:cNvPicPr/>
          <p:nvPr/>
        </p:nvPicPr>
        <p:blipFill rotWithShape="1">
          <a:blip r:embed="rId6">
            <a:lum/>
          </a:blip>
          <a:srcRect/>
          <a:stretch>
            <a:fillRect/>
          </a:stretch>
        </p:blipFill>
        <p:spPr>
          <a:xfrm>
            <a:off x="5132916" y="3469216"/>
            <a:ext cx="2956560" cy="50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6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가로 글상자 4"/>
          <p:cNvSpPr txBox="1"/>
          <p:nvPr/>
        </p:nvSpPr>
        <p:spPr>
          <a:xfrm>
            <a:off x="508904" y="226024"/>
            <a:ext cx="2679699" cy="34003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라이브러리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(Library)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 버전</a:t>
            </a:r>
            <a:endPara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<a:solidFill>
                <a:srgbClr val="055d99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1529" name="Google Shape;6596;p75"/>
          <p:cNvGrpSpPr/>
          <p:nvPr/>
        </p:nvGrpSpPr>
        <p:grpSpPr>
          <a:xfrm rot="0">
            <a:off x="545164" y="732977"/>
            <a:ext cx="2092148" cy="3926946"/>
            <a:chOff x="3358415" y="3361301"/>
            <a:chExt cx="921786" cy="1024696"/>
          </a:xfrm>
        </p:grpSpPr>
        <p:grpSp>
          <p:nvGrpSpPr>
            <p:cNvPr id="1530" name="Google Shape;6597;p75"/>
            <p:cNvGrpSpPr/>
            <p:nvPr/>
          </p:nvGrpSpPr>
          <p:grpSpPr>
            <a:xfrm rot="0">
              <a:off x="3358415" y="3361301"/>
              <a:ext cx="441300" cy="1023850"/>
              <a:chOff x="3358415" y="3361302"/>
              <a:chExt cx="441300" cy="1023850"/>
            </a:xfrm>
          </p:grpSpPr>
          <p:sp>
            <p:nvSpPr>
              <p:cNvPr id="1531" name="Google Shape;6598;p75"/>
              <p:cNvSpPr/>
              <p:nvPr/>
            </p:nvSpPr>
            <p:spPr>
              <a:xfrm>
                <a:off x="3358415" y="3361302"/>
                <a:ext cx="441300" cy="136500"/>
              </a:xfrm>
              <a:prstGeom prst="flowChartAlternateProcess">
                <a:avLst/>
              </a:prstGeom>
              <a:solidFill>
                <a:srgbClr val="7994a9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lightgbm</a:t>
                </a:r>
                <a:endPara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  <p:sp>
            <p:nvSpPr>
              <p:cNvPr id="1532" name="Google Shape;6598;p75"/>
              <p:cNvSpPr/>
              <p:nvPr/>
            </p:nvSpPr>
            <p:spPr>
              <a:xfrm>
                <a:off x="3358415" y="3539723"/>
                <a:ext cx="441300" cy="136500"/>
              </a:xfrm>
              <a:prstGeom prst="flowChartAlternateProcess">
                <a:avLst/>
              </a:prstGeom>
              <a:solidFill>
                <a:srgbClr val="7994a9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matplotlib</a:t>
                </a:r>
                <a:endPara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  <p:sp>
            <p:nvSpPr>
              <p:cNvPr id="1533" name="Google Shape;6598;p75"/>
              <p:cNvSpPr/>
              <p:nvPr/>
            </p:nvSpPr>
            <p:spPr>
              <a:xfrm>
                <a:off x="3358415" y="4070230"/>
                <a:ext cx="441300" cy="136500"/>
              </a:xfrm>
              <a:prstGeom prst="flowChartAlternateProcess">
                <a:avLst/>
              </a:prstGeom>
              <a:solidFill>
                <a:srgbClr val="7994a9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pip</a:t>
                </a:r>
  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  <p:sp>
            <p:nvSpPr>
              <p:cNvPr id="1534" name="Google Shape;6598;p75"/>
              <p:cNvSpPr/>
              <p:nvPr/>
            </p:nvSpPr>
            <p:spPr>
              <a:xfrm>
                <a:off x="3358415" y="4248652"/>
                <a:ext cx="441300" cy="136500"/>
              </a:xfrm>
              <a:prstGeom prst="flowChartAlternateProcess">
                <a:avLst/>
              </a:prstGeom>
              <a:solidFill>
                <a:srgbClr val="7994a9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python</a:t>
                </a:r>
                <a:endPara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  <p:sp>
            <p:nvSpPr>
              <p:cNvPr id="1535" name="Google Shape;6598;p75"/>
              <p:cNvSpPr/>
              <p:nvPr/>
            </p:nvSpPr>
            <p:spPr>
              <a:xfrm>
                <a:off x="3358415" y="3894214"/>
                <a:ext cx="441300" cy="136500"/>
              </a:xfrm>
              <a:prstGeom prst="flowChartAlternateProcess">
                <a:avLst/>
              </a:prstGeom>
              <a:solidFill>
                <a:srgbClr val="7994a9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pandas</a:t>
                </a:r>
                <a:endPara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  <p:sp>
            <p:nvSpPr>
              <p:cNvPr id="1536" name="Google Shape;6598;p75"/>
              <p:cNvSpPr/>
              <p:nvPr/>
            </p:nvSpPr>
            <p:spPr>
              <a:xfrm>
                <a:off x="3358415" y="3720550"/>
                <a:ext cx="441300" cy="136500"/>
              </a:xfrm>
              <a:prstGeom prst="flowChartAlternateProcess">
                <a:avLst/>
              </a:prstGeom>
              <a:solidFill>
                <a:srgbClr val="7994a9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numpy</a:t>
                </a:r>
  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</p:grpSp>
        <p:grpSp>
          <p:nvGrpSpPr>
            <p:cNvPr id="1537" name="Google Shape;6604;p75"/>
            <p:cNvGrpSpPr/>
            <p:nvPr/>
          </p:nvGrpSpPr>
          <p:grpSpPr>
            <a:xfrm rot="0">
              <a:off x="3838901" y="3364331"/>
              <a:ext cx="441300" cy="1021666"/>
              <a:chOff x="3838901" y="3364331"/>
              <a:chExt cx="441300" cy="1021666"/>
            </a:xfrm>
          </p:grpSpPr>
          <p:sp>
            <p:nvSpPr>
              <p:cNvPr id="1538" name="Google Shape;6606;p75"/>
              <p:cNvSpPr/>
              <p:nvPr/>
            </p:nvSpPr>
            <p:spPr>
              <a:xfrm>
                <a:off x="3838901" y="3538947"/>
                <a:ext cx="441300" cy="136500"/>
              </a:xfrm>
              <a:prstGeom prst="flowChartAlternateProcess">
                <a:avLst/>
              </a:prstGeom>
              <a:solidFill>
                <a:srgbClr val="e3e9ed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3.34</a:t>
                </a:r>
  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  <p:sp>
            <p:nvSpPr>
              <p:cNvPr id="1539" name="Google Shape;6607;p75"/>
              <p:cNvSpPr/>
              <p:nvPr/>
            </p:nvSpPr>
            <p:spPr>
              <a:xfrm>
                <a:off x="3838901" y="3716591"/>
                <a:ext cx="441300" cy="136500"/>
              </a:xfrm>
              <a:prstGeom prst="flowChartAlternateProcess">
                <a:avLst/>
              </a:prstGeom>
              <a:solidFill>
                <a:srgbClr val="e3e9ed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1.16.2</a:t>
                </a:r>
  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  <p:sp>
            <p:nvSpPr>
              <p:cNvPr id="1540" name="Google Shape;6608;p75"/>
              <p:cNvSpPr/>
              <p:nvPr/>
            </p:nvSpPr>
            <p:spPr>
              <a:xfrm>
                <a:off x="3838901" y="3894236"/>
                <a:ext cx="441300" cy="136500"/>
              </a:xfrm>
              <a:prstGeom prst="flowChartAlternateProcess">
                <a:avLst/>
              </a:prstGeom>
              <a:solidFill>
                <a:srgbClr val="e3e9ed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1.1.5</a:t>
                </a:r>
  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  <p:sp>
            <p:nvSpPr>
              <p:cNvPr id="1541" name="Google Shape;6609;p75"/>
              <p:cNvSpPr/>
              <p:nvPr/>
            </p:nvSpPr>
            <p:spPr>
              <a:xfrm>
                <a:off x="3838901" y="4071866"/>
                <a:ext cx="441300" cy="136500"/>
              </a:xfrm>
              <a:prstGeom prst="flowChartAlternateProcess">
                <a:avLst/>
              </a:prstGeom>
              <a:solidFill>
                <a:srgbClr val="e3e9ed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21.2.2</a:t>
                </a:r>
  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  <p:sp>
            <p:nvSpPr>
              <p:cNvPr id="1542" name="Google Shape;6610;p75"/>
              <p:cNvSpPr/>
              <p:nvPr/>
            </p:nvSpPr>
            <p:spPr>
              <a:xfrm>
                <a:off x="3838901" y="4249497"/>
                <a:ext cx="441300" cy="136500"/>
              </a:xfrm>
              <a:prstGeom prst="flowChartAlternateProcess">
                <a:avLst/>
              </a:prstGeom>
              <a:solidFill>
                <a:srgbClr val="e3e9ed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3.6.13</a:t>
                </a:r>
  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  <p:sp>
            <p:nvSpPr>
              <p:cNvPr id="1543" name="Google Shape;6606;p75"/>
              <p:cNvSpPr/>
              <p:nvPr/>
            </p:nvSpPr>
            <p:spPr>
              <a:xfrm>
                <a:off x="3838901" y="3364331"/>
                <a:ext cx="441300" cy="136500"/>
              </a:xfrm>
              <a:prstGeom prst="flowChartAlternateProcess">
                <a:avLst/>
              </a:prstGeom>
              <a:solidFill>
                <a:srgbClr val="e3e9ed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3.34</a:t>
                </a:r>
  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</p:grpSp>
      </p:grpSp>
      <p:grpSp>
        <p:nvGrpSpPr>
          <p:cNvPr id="1544" name="Google Shape;6596;p75"/>
          <p:cNvGrpSpPr/>
          <p:nvPr/>
        </p:nvGrpSpPr>
        <p:grpSpPr>
          <a:xfrm rot="0">
            <a:off x="3124851" y="732977"/>
            <a:ext cx="2092148" cy="3926946"/>
            <a:chOff x="3358415" y="3361301"/>
            <a:chExt cx="921786" cy="1024696"/>
          </a:xfrm>
        </p:grpSpPr>
        <p:grpSp>
          <p:nvGrpSpPr>
            <p:cNvPr id="1545" name="Google Shape;6597;p75"/>
            <p:cNvGrpSpPr/>
            <p:nvPr/>
          </p:nvGrpSpPr>
          <p:grpSpPr>
            <a:xfrm rot="0">
              <a:off x="3358415" y="3361301"/>
              <a:ext cx="441300" cy="1023850"/>
              <a:chOff x="3358415" y="3361302"/>
              <a:chExt cx="441300" cy="1023850"/>
            </a:xfrm>
          </p:grpSpPr>
          <p:sp>
            <p:nvSpPr>
              <p:cNvPr id="1546" name="Google Shape;6598;p75"/>
              <p:cNvSpPr/>
              <p:nvPr/>
            </p:nvSpPr>
            <p:spPr>
              <a:xfrm>
                <a:off x="3358415" y="3361302"/>
                <a:ext cx="441300" cy="136500"/>
              </a:xfrm>
              <a:prstGeom prst="flowChartAlternateProcess">
                <a:avLst/>
              </a:prstGeom>
              <a:solidFill>
                <a:srgbClr val="7994a9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python-graphviz</a:t>
                </a:r>
                <a:endPara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  <p:sp>
            <p:nvSpPr>
              <p:cNvPr id="1547" name="Google Shape;6598;p75"/>
              <p:cNvSpPr/>
              <p:nvPr/>
            </p:nvSpPr>
            <p:spPr>
              <a:xfrm>
                <a:off x="3358415" y="3539723"/>
                <a:ext cx="441300" cy="136500"/>
              </a:xfrm>
              <a:prstGeom prst="flowChartAlternateProcess">
                <a:avLst/>
              </a:prstGeom>
              <a:solidFill>
                <a:srgbClr val="7994a9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scikit-learn</a:t>
                </a:r>
                <a:endPara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  <p:sp>
            <p:nvSpPr>
              <p:cNvPr id="1548" name="Google Shape;6598;p75"/>
              <p:cNvSpPr/>
              <p:nvPr/>
            </p:nvSpPr>
            <p:spPr>
              <a:xfrm>
                <a:off x="3358415" y="4070230"/>
                <a:ext cx="441300" cy="136500"/>
              </a:xfrm>
              <a:prstGeom prst="flowChartAlternateProcess">
                <a:avLst/>
              </a:prstGeom>
              <a:solidFill>
                <a:srgbClr val="7994a9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shap</a:t>
                </a:r>
  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  <p:sp>
            <p:nvSpPr>
              <p:cNvPr id="1549" name="Google Shape;6598;p75"/>
              <p:cNvSpPr/>
              <p:nvPr/>
            </p:nvSpPr>
            <p:spPr>
              <a:xfrm>
                <a:off x="3358415" y="4248652"/>
                <a:ext cx="441300" cy="136500"/>
              </a:xfrm>
              <a:prstGeom prst="flowChartAlternateProcess">
                <a:avLst/>
              </a:prstGeom>
              <a:solidFill>
                <a:srgbClr val="7994a9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tornado</a:t>
                </a:r>
                <a:endPara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  <p:sp>
            <p:nvSpPr>
              <p:cNvPr id="1550" name="Google Shape;6598;p75"/>
              <p:cNvSpPr/>
              <p:nvPr/>
            </p:nvSpPr>
            <p:spPr>
              <a:xfrm>
                <a:off x="3358415" y="3894214"/>
                <a:ext cx="441300" cy="136500"/>
              </a:xfrm>
              <a:prstGeom prst="flowChartAlternateProcess">
                <a:avLst/>
              </a:prstGeom>
              <a:solidFill>
                <a:srgbClr val="7994a9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seaborn</a:t>
                </a:r>
                <a:endPara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  <p:sp>
            <p:nvSpPr>
              <p:cNvPr id="1551" name="Google Shape;6598;p75"/>
              <p:cNvSpPr/>
              <p:nvPr/>
            </p:nvSpPr>
            <p:spPr>
              <a:xfrm>
                <a:off x="3358415" y="3720550"/>
                <a:ext cx="441300" cy="136500"/>
              </a:xfrm>
              <a:prstGeom prst="flowChartAlternateProcess">
                <a:avLst/>
              </a:prstGeom>
              <a:solidFill>
                <a:srgbClr val="7994a9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scipy</a:t>
                </a:r>
  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</p:grpSp>
        <p:grpSp>
          <p:nvGrpSpPr>
            <p:cNvPr id="1552" name="Google Shape;6604;p75"/>
            <p:cNvGrpSpPr/>
            <p:nvPr/>
          </p:nvGrpSpPr>
          <p:grpSpPr>
            <a:xfrm rot="0">
              <a:off x="3838901" y="3364331"/>
              <a:ext cx="441300" cy="1021666"/>
              <a:chOff x="3838901" y="3364331"/>
              <a:chExt cx="441300" cy="1021666"/>
            </a:xfrm>
          </p:grpSpPr>
          <p:sp>
            <p:nvSpPr>
              <p:cNvPr id="1553" name="Google Shape;6606;p75"/>
              <p:cNvSpPr/>
              <p:nvPr/>
            </p:nvSpPr>
            <p:spPr>
              <a:xfrm>
                <a:off x="3838901" y="3538947"/>
                <a:ext cx="441300" cy="136500"/>
              </a:xfrm>
              <a:prstGeom prst="flowChartAlternateProcess">
                <a:avLst/>
              </a:prstGeom>
              <a:solidFill>
                <a:srgbClr val="e3e9ed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0.24.2</a:t>
                </a:r>
  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  <p:sp>
            <p:nvSpPr>
              <p:cNvPr id="1554" name="Google Shape;6607;p75"/>
              <p:cNvSpPr/>
              <p:nvPr/>
            </p:nvSpPr>
            <p:spPr>
              <a:xfrm>
                <a:off x="3838901" y="3716591"/>
                <a:ext cx="441300" cy="136500"/>
              </a:xfrm>
              <a:prstGeom prst="flowChartAlternateProcess">
                <a:avLst/>
              </a:prstGeom>
              <a:solidFill>
                <a:srgbClr val="e3e9ed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1.2.1</a:t>
                </a:r>
  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  <p:sp>
            <p:nvSpPr>
              <p:cNvPr id="1555" name="Google Shape;6608;p75"/>
              <p:cNvSpPr/>
              <p:nvPr/>
            </p:nvSpPr>
            <p:spPr>
              <a:xfrm>
                <a:off x="3838901" y="3894236"/>
                <a:ext cx="441300" cy="136500"/>
              </a:xfrm>
              <a:prstGeom prst="flowChartAlternateProcess">
                <a:avLst/>
              </a:prstGeom>
              <a:solidFill>
                <a:srgbClr val="e3e9ed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0.11.2</a:t>
                </a:r>
  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  <p:sp>
            <p:nvSpPr>
              <p:cNvPr id="1556" name="Google Shape;6609;p75"/>
              <p:cNvSpPr/>
              <p:nvPr/>
            </p:nvSpPr>
            <p:spPr>
              <a:xfrm>
                <a:off x="3838901" y="4071866"/>
                <a:ext cx="441300" cy="136500"/>
              </a:xfrm>
              <a:prstGeom prst="flowChartAlternateProcess">
                <a:avLst/>
              </a:prstGeom>
              <a:solidFill>
                <a:srgbClr val="e3e9ed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0.29.1</a:t>
                </a:r>
  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  <p:sp>
            <p:nvSpPr>
              <p:cNvPr id="1557" name="Google Shape;6610;p75"/>
              <p:cNvSpPr/>
              <p:nvPr/>
            </p:nvSpPr>
            <p:spPr>
              <a:xfrm>
                <a:off x="3838901" y="4249497"/>
                <a:ext cx="441300" cy="136500"/>
              </a:xfrm>
              <a:prstGeom prst="flowChartAlternateProcess">
                <a:avLst/>
              </a:prstGeom>
              <a:solidFill>
                <a:srgbClr val="e3e9ed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5.1.1</a:t>
                </a:r>
  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  <p:sp>
            <p:nvSpPr>
              <p:cNvPr id="1558" name="Google Shape;6606;p75"/>
              <p:cNvSpPr/>
              <p:nvPr/>
            </p:nvSpPr>
            <p:spPr>
              <a:xfrm>
                <a:off x="3838901" y="3364331"/>
                <a:ext cx="441300" cy="136500"/>
              </a:xfrm>
              <a:prstGeom prst="flowChartAlternateProcess">
                <a:avLst/>
              </a:prstGeom>
              <a:solidFill>
                <a:srgbClr val="e3e9ed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  <a:solidFill>
                      <a:srgbClr val="000000"/>
                    </a:solidFill>
                    <a:latin typeface="한컴 말랑말랑 Bold"/>
                    <a:ea typeface="한컴 말랑말랑 Bold"/>
                  </a:rPr>
                  <a:t>0.19.1</a:t>
                </a:r>
  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한컴 말랑말랑 Bold"/>
                  <a:ea typeface="한컴 말랑말랑 Bold"/>
                </a:endParaRPr>
              </a:p>
            </p:txBody>
          </p:sp>
        </p:grpSp>
      </p:grpSp>
      <p:sp>
        <p:nvSpPr>
          <p:cNvPr id="1559" name="Google Shape;6598;p75"/>
          <p:cNvSpPr/>
          <p:nvPr/>
        </p:nvSpPr>
        <p:spPr>
          <a:xfrm>
            <a:off x="5625165" y="725211"/>
            <a:ext cx="1001604" cy="523109"/>
          </a:xfrm>
          <a:prstGeom prst="flowChartAlternateProcess">
            <a:avLst/>
          </a:prstGeom>
          <a:solidFill>
            <a:srgbClr val="7994a9">
              <a:alpha val="10000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xgboost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1560" name="Google Shape;6610;p75"/>
          <p:cNvSpPr/>
          <p:nvPr/>
        </p:nvSpPr>
        <p:spPr>
          <a:xfrm>
            <a:off x="6715708" y="728448"/>
            <a:ext cx="1001604" cy="523109"/>
          </a:xfrm>
          <a:prstGeom prst="flowChartAlternateProcess">
            <a:avLst/>
          </a:prstGeom>
          <a:solidFill>
            <a:srgbClr val="e3e9ed">
              <a:alpha val="10000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0.81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620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가로 글상자 4"/>
          <p:cNvSpPr txBox="1"/>
          <p:nvPr/>
        </p:nvSpPr>
        <p:spPr>
          <a:xfrm>
            <a:off x="442962" y="189993"/>
            <a:ext cx="3267685" cy="398652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성능 평가 코드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(K-Fold 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교차검증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<a:solidFill>
                <a:srgbClr val="055d99"/>
              </a:solidFill>
              <a:latin typeface="한컴 말랑말랑 Regular"/>
              <a:ea typeface="한컴 말랑말랑 Regular"/>
            </a:endParaRPr>
          </a:p>
        </p:txBody>
      </p:sp>
      <p:pic>
        <p:nvPicPr>
          <p:cNvPr id="15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0934" y="666750"/>
            <a:ext cx="4103401" cy="4352192"/>
          </a:xfrm>
          <a:prstGeom prst="rect">
            <a:avLst/>
          </a:prstGeom>
        </p:spPr>
      </p:pic>
      <p:sp>
        <p:nvSpPr>
          <p:cNvPr id="1536" name="가로 글상자 4"/>
          <p:cNvSpPr txBox="1"/>
          <p:nvPr/>
        </p:nvSpPr>
        <p:spPr>
          <a:xfrm>
            <a:off x="1943515" y="1397470"/>
            <a:ext cx="1575166" cy="40085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chemeClr val="dk1"/>
                </a:solidFill>
                <a:latin typeface="한컴 말랑말랑 Regular"/>
                <a:ea typeface="한컴 말랑말랑 Regular"/>
              </a:rPr>
              <a:t>SMOTE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chemeClr val="dk1"/>
                </a:solidFill>
                <a:latin typeface="한컴 말랑말랑 Regular"/>
                <a:ea typeface="한컴 말랑말랑 Regular"/>
              </a:rPr>
              <a:t> 적용 전</a:t>
            </a:r>
            <a:endPara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<a:solidFill>
                <a:schemeClr val="dk1"/>
              </a:solidFill>
              <a:latin typeface="한컴 말랑말랑 Regular"/>
              <a:ea typeface="한컴 말랑말랑 Regular"/>
            </a:endParaRPr>
          </a:p>
        </p:txBody>
      </p:sp>
      <p:pic>
        <p:nvPicPr>
          <p:cNvPr id="15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66574" y="648341"/>
            <a:ext cx="4572544" cy="4355946"/>
          </a:xfrm>
          <a:prstGeom prst="rect">
            <a:avLst/>
          </a:prstGeom>
        </p:spPr>
      </p:pic>
      <p:sp>
        <p:nvSpPr>
          <p:cNvPr id="1538" name="가로 글상자 4"/>
          <p:cNvSpPr txBox="1"/>
          <p:nvPr/>
        </p:nvSpPr>
        <p:spPr>
          <a:xfrm>
            <a:off x="6733857" y="1293427"/>
            <a:ext cx="1575166" cy="40085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SMOTE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 적용 후</a:t>
            </a:r>
            <a:endPara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<a:solidFill>
                <a:srgbClr val="191919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79036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가로 글상자 4"/>
          <p:cNvSpPr txBox="1"/>
          <p:nvPr/>
        </p:nvSpPr>
        <p:spPr>
          <a:xfrm>
            <a:off x="442962" y="189993"/>
            <a:ext cx="849800" cy="398652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SHAP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<a:solidFill>
                <a:srgbClr val="055d99"/>
              </a:solidFill>
              <a:latin typeface="한컴 말랑말랑 Regular"/>
              <a:ea typeface="한컴 말랑말랑 Regular"/>
            </a:endParaRPr>
          </a:p>
        </p:txBody>
      </p:sp>
      <p:pic>
        <p:nvPicPr>
          <p:cNvPr id="15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6839" y="1199011"/>
            <a:ext cx="1076475" cy="562053"/>
          </a:xfrm>
          <a:prstGeom prst="rect">
            <a:avLst/>
          </a:prstGeom>
        </p:spPr>
      </p:pic>
      <p:sp>
        <p:nvSpPr>
          <p:cNvPr id="1530" name="가로 글상자 4"/>
          <p:cNvSpPr txBox="1"/>
          <p:nvPr/>
        </p:nvSpPr>
        <p:spPr>
          <a:xfrm>
            <a:off x="514764" y="862604"/>
            <a:ext cx="1252781" cy="28948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0" cap="none" spc="0" normalizeH="0" baseline="0" mc:Ignorable="hp" hp:hslEmbossed="0">
                <a:solidFill>
                  <a:schemeClr val="dk1"/>
                </a:solidFill>
                <a:latin typeface="한컴 말랑말랑 Regular"/>
                <a:ea typeface="한컴 말랑말랑 Regular"/>
              </a:rPr>
              <a:t>특정 데이터 설정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0" cap="none" spc="0" normalizeH="0" baseline="0" mc:Ignorable="hp" hp:hslEmbossed="0">
              <a:solidFill>
                <a:schemeClr val="dk1"/>
              </a:solidFill>
              <a:latin typeface="한컴 말랑말랑 Regular"/>
              <a:ea typeface="한컴 말랑말랑 Regular"/>
            </a:endParaRPr>
          </a:p>
        </p:txBody>
      </p:sp>
      <p:pic>
        <p:nvPicPr>
          <p:cNvPr id="153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5754" y="2136858"/>
            <a:ext cx="7678221" cy="562053"/>
          </a:xfrm>
          <a:prstGeom prst="rect">
            <a:avLst/>
          </a:prstGeom>
        </p:spPr>
      </p:pic>
      <p:sp>
        <p:nvSpPr>
          <p:cNvPr id="1532" name="가로 글상자 4"/>
          <p:cNvSpPr txBox="1"/>
          <p:nvPr/>
        </p:nvSpPr>
        <p:spPr>
          <a:xfrm>
            <a:off x="520626" y="1806312"/>
            <a:ext cx="1897550" cy="287283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Person1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차원 평면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0" cap="none" spc="0" normalizeH="0" baseline="0" mc:Ignorable="hp" hp:hslEmbossed="0">
              <a:solidFill>
                <a:srgbClr val="191919"/>
              </a:solidFill>
              <a:latin typeface="한컴 말랑말랑 Regular"/>
              <a:ea typeface="한컴 말랑말랑 Regular"/>
            </a:endParaRPr>
          </a:p>
        </p:txBody>
      </p:sp>
      <p:pic>
        <p:nvPicPr>
          <p:cNvPr id="15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8027" y="3128541"/>
            <a:ext cx="7592484" cy="586260"/>
          </a:xfrm>
          <a:prstGeom prst="rect">
            <a:avLst/>
          </a:prstGeom>
        </p:spPr>
      </p:pic>
      <p:sp>
        <p:nvSpPr>
          <p:cNvPr id="1534" name="가로 글상자 4"/>
          <p:cNvSpPr txBox="1"/>
          <p:nvPr/>
        </p:nvSpPr>
        <p:spPr>
          <a:xfrm>
            <a:off x="504506" y="2808635"/>
            <a:ext cx="1897550" cy="287283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Person2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차원 평면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0" cap="none" spc="0" normalizeH="0" baseline="0" mc:Ignorable="hp" hp:hslEmbossed="0">
              <a:solidFill>
                <a:srgbClr val="191919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35" name="가로 글상자 4"/>
          <p:cNvSpPr txBox="1"/>
          <p:nvPr/>
        </p:nvSpPr>
        <p:spPr>
          <a:xfrm>
            <a:off x="525022" y="3825612"/>
            <a:ext cx="2300531" cy="287283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전체 데이터에 대한 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Shapley Value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0" cap="none" spc="0" normalizeH="0" baseline="0" mc:Ignorable="hp" hp:hslEmbossed="0">
              <a:solidFill>
                <a:srgbClr val="191919"/>
              </a:solidFill>
              <a:latin typeface="한컴 말랑말랑 Regular"/>
              <a:ea typeface="한컴 말랑말랑 Regular"/>
            </a:endParaRPr>
          </a:p>
        </p:txBody>
      </p:sp>
      <p:pic>
        <p:nvPicPr>
          <p:cNvPr id="153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61237" y="4218460"/>
            <a:ext cx="7259526" cy="41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77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가로 글상자 4"/>
          <p:cNvSpPr txBox="1"/>
          <p:nvPr/>
        </p:nvSpPr>
        <p:spPr>
          <a:xfrm>
            <a:off x="442962" y="189993"/>
            <a:ext cx="849800" cy="398652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SHAP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<a:solidFill>
                <a:srgbClr val="055d99"/>
              </a:solidFill>
              <a:latin typeface="한컴 말랑말랑 Regular"/>
              <a:ea typeface="한컴 말랑말랑 Regular"/>
            </a:endParaRPr>
          </a:p>
        </p:txBody>
      </p:sp>
      <p:pic>
        <p:nvPicPr>
          <p:cNvPr id="15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141" y="1324689"/>
            <a:ext cx="3696215" cy="537833"/>
          </a:xfrm>
          <a:prstGeom prst="rect">
            <a:avLst/>
          </a:prstGeom>
        </p:spPr>
      </p:pic>
      <p:sp>
        <p:nvSpPr>
          <p:cNvPr id="1530" name="가로 글상자 4"/>
          <p:cNvSpPr txBox="1"/>
          <p:nvPr/>
        </p:nvSpPr>
        <p:spPr>
          <a:xfrm>
            <a:off x="492784" y="2250763"/>
            <a:ext cx="2652222" cy="32860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chemeClr val="dk1"/>
                </a:solidFill>
                <a:latin typeface="한컴 말랑말랑 Regular"/>
                <a:ea typeface="한컴 말랑말랑 Regular"/>
              </a:rPr>
              <a:t>Summary_plot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chemeClr val="dk1"/>
                </a:solidFill>
                <a:latin typeface="한컴 말랑말랑 Regular"/>
                <a:ea typeface="한컴 말랑말랑 Regular"/>
              </a:rPr>
              <a:t>코드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chemeClr val="dk1"/>
                </a:solidFill>
                <a:latin typeface="한컴 말랑말랑 Regular"/>
                <a:ea typeface="한컴 말랑말랑 Regular"/>
              </a:rPr>
              <a:t>(bar)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<a:solidFill>
                <a:schemeClr val="dk1"/>
              </a:solidFill>
              <a:latin typeface="한컴 말랑말랑 Regular"/>
              <a:ea typeface="한컴 말랑말랑 Regular"/>
            </a:endParaRPr>
          </a:p>
        </p:txBody>
      </p:sp>
      <p:pic>
        <p:nvPicPr>
          <p:cNvPr id="153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6209" y="2702150"/>
            <a:ext cx="4858428" cy="479218"/>
          </a:xfrm>
          <a:prstGeom prst="rect">
            <a:avLst/>
          </a:prstGeom>
        </p:spPr>
      </p:pic>
      <p:sp>
        <p:nvSpPr>
          <p:cNvPr id="1532" name="가로 글상자 4"/>
          <p:cNvSpPr txBox="1"/>
          <p:nvPr/>
        </p:nvSpPr>
        <p:spPr>
          <a:xfrm>
            <a:off x="542607" y="949062"/>
            <a:ext cx="2652222" cy="32098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Summary_plot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코드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<a:solidFill>
                <a:srgbClr val="191919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4004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가로 글상자 5"/>
          <p:cNvSpPr txBox="1"/>
          <p:nvPr/>
        </p:nvSpPr>
        <p:spPr>
          <a:xfrm>
            <a:off x="633463" y="168013"/>
            <a:ext cx="1743075" cy="34638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데이터 정보</a:t>
            </a:r>
            <a:endPara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<a:solidFill>
                <a:srgbClr val="055d99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28" name="Google Shape;2070;p56"/>
          <p:cNvSpPr txBox="1">
            <a:spLocks noGrp="1"/>
          </p:cNvSpPr>
          <p:nvPr>
            <p:ph type="subTitle" idx="1"/>
          </p:nvPr>
        </p:nvSpPr>
        <p:spPr>
          <a:xfrm>
            <a:off x="599138" y="550523"/>
            <a:ext cx="7945724" cy="445372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- </a:t>
            </a:r>
            <a:r>
              <a:rPr xmlns:mc="http://schemas.openxmlformats.org/markup-compatibility/2006" xmlns:hp="http://schemas.haansoft.com/office/presentation/8.0" lang="EN-US" sz="1100" b="1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Age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: 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나이 </a:t>
            </a:r>
            <a:endParaRPr xmlns:mc="http://schemas.openxmlformats.org/markup-compatibility/2006" xmlns:hp="http://schemas.haansoft.com/office/presentation/8.0" sz="1100" b="0" i="0" u="none" strike="noStrike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- Sex : 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성별 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(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남자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, 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여자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)</a:t>
            </a:r>
            <a:endParaRPr xmlns:mc="http://schemas.openxmlformats.org/markup-compatibility/2006" xmlns:hp="http://schemas.haansoft.com/office/presentation/8.0" lang="EN-US" sz="1100" b="0" i="0" u="none" strike="noStrike" mc:Ignorable="hp" hp:hslEmbossed="0">
              <a:solidFill>
                <a:srgbClr val="000000"/>
              </a:solidFill>
              <a:latin typeface="한컴 말랑말랑 Bold"/>
              <a:ea typeface="한컴 말랑말랑 Bold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- ChestPainType : 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가슴통증유형</a:t>
            </a:r>
            <a:endParaRPr xmlns:mc="http://schemas.openxmlformats.org/markup-compatibility/2006" xmlns:hp="http://schemas.haansoft.com/office/presentation/8.0" sz="1100" b="0" i="0" u="none" strike="noStrike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ChestPainType_TA : 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전형적 가슴 통증</a:t>
            </a:r>
            <a:endParaRPr xmlns:mc="http://schemas.openxmlformats.org/markup-compatibility/2006" xmlns:hp="http://schemas.haansoft.com/office/presentation/8.0" sz="1100" b="0" i="0" u="none" strike="noStrike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ChestPainType_ATA : 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비전형적 가슴통증</a:t>
            </a:r>
            <a:endParaRPr xmlns:mc="http://schemas.openxmlformats.org/markup-compatibility/2006" xmlns:hp="http://schemas.haansoft.com/office/presentation/8.0" sz="1100" b="0" i="0" u="none" strike="noStrike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ChestPainType_NAP : 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비심인성 가슴통증</a:t>
            </a:r>
            <a:endParaRPr xmlns:mc="http://schemas.openxmlformats.org/markup-compatibility/2006" xmlns:hp="http://schemas.haansoft.com/office/presentation/8.0" sz="1100" b="0" i="0" u="none" strike="noStrike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ChestPainType_ASY : 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무증상 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(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가슴통증없음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)</a:t>
            </a:r>
            <a:endParaRPr xmlns:mc="http://schemas.openxmlformats.org/markup-compatibility/2006" xmlns:hp="http://schemas.haansoft.com/office/presentation/8.0" lang="EN-US" sz="1100" b="0" i="0" u="none" strike="noStrike" mc:Ignorable="hp" hp:hslEmbossed="0">
              <a:solidFill>
                <a:srgbClr val="000000"/>
              </a:solidFill>
              <a:latin typeface="한컴 말랑말랑 Bold"/>
              <a:ea typeface="한컴 말랑말랑 Bold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- RestingBP : 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휴식 혈압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(mmHG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단위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)</a:t>
            </a:r>
            <a:endParaRPr xmlns:mc="http://schemas.openxmlformats.org/markup-compatibility/2006" xmlns:hp="http://schemas.haansoft.com/office/presentation/8.0" lang="EN-US" sz="1100" b="0" i="0" u="none" strike="noStrike" mc:Ignorable="hp" hp:hslEmbossed="0">
              <a:solidFill>
                <a:srgbClr val="000000"/>
              </a:solidFill>
              <a:latin typeface="한컴 말랑말랑 Bold"/>
              <a:ea typeface="한컴 말랑말랑 Bold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- Cholesterol : 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콜레스테롤</a:t>
            </a:r>
            <a:endParaRPr xmlns:mc="http://schemas.openxmlformats.org/markup-compatibility/2006" xmlns:hp="http://schemas.haansoft.com/office/presentation/8.0" sz="1100" b="0" i="0" u="none" strike="noStrike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- FastingBS : 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공복 상태의 혈당 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( 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참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(1) &gt; 120mg/dl</a:t>
            </a:r>
            <a:r>
              <a:rPr xmlns:mc="http://schemas.openxmlformats.org/markup-compatibility/2006" xmlns:hp="http://schemas.haansoft.com/office/presentation/8.0" lang="en-US" altLang="ko-KR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(</a:t>
            </a:r>
            <a:r>
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비정상</a:t>
            </a:r>
            <a:r>
              <a:rPr xmlns:mc="http://schemas.openxmlformats.org/markup-compatibility/2006" xmlns:hp="http://schemas.haansoft.com/office/presentation/8.0" lang="en-US" altLang="ko-KR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)</a:t>
            </a:r>
            <a:r>
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 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, 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거짓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(0) &lt; 120mg/dl </a:t>
            </a:r>
            <a:r>
              <a:rPr xmlns:mc="http://schemas.openxmlformats.org/markup-compatibility/2006" xmlns:hp="http://schemas.haansoft.com/office/presentation/8.0" lang="en-US" altLang="ko-KR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(</a:t>
            </a:r>
            <a:r>
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정상</a:t>
            </a:r>
            <a:r>
              <a:rPr xmlns:mc="http://schemas.openxmlformats.org/markup-compatibility/2006" xmlns:hp="http://schemas.haansoft.com/office/presentation/8.0" lang="en-US" altLang="ko-KR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)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)</a:t>
            </a:r>
            <a:endParaRPr xmlns:mc="http://schemas.openxmlformats.org/markup-compatibility/2006" xmlns:hp="http://schemas.haansoft.com/office/presentation/8.0" lang="EN-US" sz="1100" b="0" i="0" u="none" strike="noStrike" mc:Ignorable="hp" hp:hslEmbossed="0">
              <a:solidFill>
                <a:srgbClr val="000000"/>
              </a:solidFill>
              <a:latin typeface="한컴 말랑말랑 Bold"/>
              <a:ea typeface="한컴 말랑말랑 Bold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chest pain(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흉통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)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의 임상적 분류</a:t>
            </a:r>
            <a:endParaRPr xmlns:mc="http://schemas.openxmlformats.org/markup-compatibility/2006" xmlns:hp="http://schemas.haansoft.com/office/presentation/8.0" sz="1100" b="0" i="0" u="none" strike="noStrike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1) typical angina : 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다음 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3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가지 기준을 모두 만족하는경우</a:t>
            </a:r>
            <a:endParaRPr xmlns:mc="http://schemas.openxmlformats.org/markup-compatibility/2006" xmlns:hp="http://schemas.haansoft.com/office/presentation/8.0" sz="1100" b="0" i="0" u="none" strike="noStrike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(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가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)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늑골하 흉부 불편감으로 특징적인 성격과 지속 시간</a:t>
            </a:r>
            <a:endParaRPr xmlns:mc="http://schemas.openxmlformats.org/markup-compatibility/2006" xmlns:hp="http://schemas.haansoft.com/office/presentation/8.0" sz="1100" b="0" i="0" u="none" strike="noStrike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(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나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)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운동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, 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감정적 스트레스에 의해 유발</a:t>
            </a:r>
            <a:endParaRPr xmlns:mc="http://schemas.openxmlformats.org/markup-compatibility/2006" xmlns:hp="http://schemas.haansoft.com/office/presentation/8.0" sz="1100" b="0" i="0" u="none" strike="noStrike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(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다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) 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휴식이나 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NTG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에 의해 완화</a:t>
            </a:r>
            <a:endParaRPr xmlns:mc="http://schemas.openxmlformats.org/markup-compatibility/2006" xmlns:hp="http://schemas.haansoft.com/office/presentation/8.0" sz="1100" b="0" i="0" u="none" strike="noStrike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2) atypical angina : 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위의 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3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가지 중 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2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가지 기준을 만족하는 경우</a:t>
            </a:r>
            <a:endParaRPr xmlns:mc="http://schemas.openxmlformats.org/markup-compatibility/2006" xmlns:hp="http://schemas.haansoft.com/office/presentation/8.0" sz="1100" b="0" i="0" u="none" strike="noStrike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3) nonanginal chest pain : 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위의 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3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가지중 하나의 기준만 만족하거나 하나도 만족하지 않은 경우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191919"/>
              </a:solidFill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2149674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가로 글상자 5"/>
          <p:cNvSpPr txBox="1"/>
          <p:nvPr/>
        </p:nvSpPr>
        <p:spPr>
          <a:xfrm>
            <a:off x="633463" y="248610"/>
            <a:ext cx="1743075" cy="34638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데이터 정보</a:t>
            </a:r>
            <a:endPara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<a:solidFill>
                <a:srgbClr val="055d99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28" name="Google Shape;2070;p56"/>
          <p:cNvSpPr txBox="1">
            <a:spLocks noGrp="1"/>
          </p:cNvSpPr>
          <p:nvPr>
            <p:ph type="subTitle" idx="1"/>
          </p:nvPr>
        </p:nvSpPr>
        <p:spPr>
          <a:xfrm>
            <a:off x="599138" y="513889"/>
            <a:ext cx="7945724" cy="445372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457200" marR="0" lvl="0" indent="-3175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M Sans"/>
              <a:buNone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- RestingECG : 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안정된 상태의 심전도 결과 </a:t>
            </a:r>
            <a:endPara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marL="457200" marR="0" lvl="0" indent="-3175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M Sans"/>
              <a:buNone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RestingECG _Normal : 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정상 상태</a:t>
            </a:r>
            <a:endPara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marL="457200" marR="0" lvl="0" indent="-3175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M Sans"/>
              <a:buNone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RestingECG_ST : ST-T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파 이상 상태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- T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파가 반전되어 나타남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. 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또는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0.05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크기 이상의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ST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분절이 상승했을 때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marL="457200" marR="0" lvl="0" indent="-3175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M Sans"/>
              <a:buNone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RestingECG_LVH : 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좌심실비대 상태 </a:t>
            </a:r>
            <a:endPara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marL="457200" marR="0" lvl="0" indent="-3175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M Sans"/>
              <a:buNone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- MaxHR : 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달성한 최대 심박수</a:t>
            </a:r>
            <a:endPara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marL="457200" marR="0" lvl="0" indent="-3175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M Sans"/>
              <a:buNone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- ExerciseAngina : 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운동으로 발생된 협심증</a:t>
            </a:r>
            <a:endPara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marL="457200" marR="0" lvl="0" indent="-3175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M Sans"/>
              <a:buNone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- Oldpeak : 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운동으로 발생하는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ST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분절 저하</a:t>
            </a:r>
            <a:endPara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marL="457200" marR="0" lvl="0" indent="-3175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M Sans"/>
              <a:buNone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- ST_Slope : ST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분절 기울기 </a:t>
            </a:r>
            <a:endPara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marL="457200" marR="0" lvl="0" indent="-3175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M Sans"/>
              <a:buNone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ST_Slope_Flat : 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평평</a:t>
            </a:r>
            <a:endPara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marL="457200" marR="0" lvl="0" indent="-3175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M Sans"/>
              <a:buNone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ST_Slope_Up : 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상승</a:t>
            </a:r>
            <a:endPara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marL="457200" marR="0" lvl="0" indent="-3175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M Sans"/>
              <a:buNone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ST_Slope_Down : 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하강</a:t>
            </a:r>
            <a:endPara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  <a:cs typeface="함초롬바탕"/>
            </a:endParaRPr>
          </a:p>
          <a:p>
            <a:pPr marL="457200" marR="0" lvl="0" indent="-3175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M Sans"/>
              <a:buNone/>
              <a:defRPr/>
            </a:pP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- HeartDisease : 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심장병 진단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(0 : 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정상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, 1 : 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  <a:cs typeface="함초롬바탕"/>
              </a:rPr>
              <a:t>심장질환환자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Bold"/>
                <a:ea typeface="한컴 말랑말랑 Bold"/>
              </a:rPr>
              <a:t>)</a:t>
            </a:r>
            <a:endPara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Bold"/>
              <a:ea typeface="한컴 말랑말랑 Bold"/>
            </a:endParaRPr>
          </a:p>
          <a:p>
            <a:pPr marL="457200" marR="0" lvl="0" indent="-3175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M San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0" cap="none" spc="0" normalizeH="0" baseline="0" mc:Ignorable="hp" hp:hslEmbossed="0">
              <a:solidFill>
                <a:srgbClr val="191919"/>
              </a:solidFill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1447938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가로 글상자 4"/>
          <p:cNvSpPr txBox="1"/>
          <p:nvPr/>
        </p:nvSpPr>
        <p:spPr>
          <a:xfrm>
            <a:off x="501578" y="160685"/>
            <a:ext cx="6513512" cy="39718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앙상블 방법 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Boosting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<a:solidFill>
                <a:srgbClr val="055d99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29" name="가로 글상자 11"/>
          <p:cNvSpPr txBox="1"/>
          <p:nvPr/>
        </p:nvSpPr>
        <p:spPr>
          <a:xfrm>
            <a:off x="508905" y="560734"/>
            <a:ext cx="6513512" cy="32098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특정 모델의 결과를 다른 모델의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input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으로 사용하는 방식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<a:solidFill>
                <a:srgbClr val="055d99"/>
              </a:solidFill>
              <a:latin typeface="한컴 말랑말랑 Regular"/>
              <a:ea typeface="한컴 말랑말랑 Regular"/>
            </a:endParaRPr>
          </a:p>
        </p:txBody>
      </p:sp>
      <p:pic>
        <p:nvPicPr>
          <p:cNvPr id="1530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7814" y="1038762"/>
            <a:ext cx="7983218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7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가로 글상자 4"/>
          <p:cNvSpPr txBox="1"/>
          <p:nvPr/>
        </p:nvSpPr>
        <p:spPr>
          <a:xfrm>
            <a:off x="516231" y="255936"/>
            <a:ext cx="6513512" cy="39718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그레디언트 부스트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(Gradient Boost)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 알고리즘</a:t>
            </a:r>
            <a:endPara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<a:solidFill>
                <a:srgbClr val="055d99"/>
              </a:solidFill>
              <a:latin typeface="한컴 말랑말랑 Regular"/>
              <a:ea typeface="한컴 말랑말랑 Regular"/>
            </a:endParaRPr>
          </a:p>
        </p:txBody>
      </p:sp>
      <p:pic>
        <p:nvPicPr>
          <p:cNvPr id="1529" name="그림 10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57200" y="1181100"/>
            <a:ext cx="3124199" cy="35052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30" name="그림 11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4052919" y="2127718"/>
            <a:ext cx="4701540" cy="11915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31" name="가로 글상자 12"/>
          <p:cNvSpPr txBox="1"/>
          <p:nvPr/>
        </p:nvSpPr>
        <p:spPr>
          <a:xfrm>
            <a:off x="502919" y="722535"/>
            <a:ext cx="7002779" cy="29473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1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키</a:t>
            </a:r>
            <a:r>
              <a:rPr xmlns:mc="http://schemas.openxmlformats.org/markup-compatibility/2006" xmlns:hp="http://schemas.haansoft.com/office/presentation/8.0" kumimoji="0" lang="en-US" altLang="ko-KR" sz="1400" b="1" i="1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1" i="1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 좋아하는 색깔</a:t>
            </a:r>
            <a:r>
              <a:rPr xmlns:mc="http://schemas.openxmlformats.org/markup-compatibility/2006" xmlns:hp="http://schemas.haansoft.com/office/presentation/8.0" kumimoji="0" lang="en-US" altLang="ko-KR" sz="1400" b="1" i="1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1" i="1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 성별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기반</a:t>
            </a:r>
            <a:r>
              <a:rPr xmlns:mc="http://schemas.openxmlformats.org/markup-compatibility/2006" xmlns:hp="http://schemas.haansoft.com/office/presentation/8.0" kumimoji="0" lang="ko-KR" altLang="en-US" sz="1400" b="1" i="1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 몸무게 예측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하는</a:t>
            </a:r>
            <a:r>
              <a:rPr xmlns:mc="http://schemas.openxmlformats.org/markup-compatibility/2006" xmlns:hp="http://schemas.haansoft.com/office/presentation/8.0" kumimoji="0" lang="ko-KR" altLang="en-US" sz="1400" b="1" i="1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1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Gradient Boost</a:t>
            </a:r>
            <a:r>
              <a:rPr xmlns:mc="http://schemas.openxmlformats.org/markup-compatibility/2006" xmlns:hp="http://schemas.haansoft.com/office/presentation/8.0" kumimoji="0" lang="ko-KR" altLang="en-US" sz="1400" b="1" i="1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 알고리즘</a:t>
            </a:r>
            <a:endParaRPr xmlns:mc="http://schemas.openxmlformats.org/markup-compatibility/2006" xmlns:hp="http://schemas.haansoft.com/office/presentation/8.0" kumimoji="0" lang="ko-KR" altLang="en-US" sz="1400" b="1" i="1" u="none" strike="noStrike" kern="0" cap="none" spc="0" normalizeH="0" baseline="0" mc:Ignorable="hp" hp:hslEmbossed="0">
              <a:solidFill>
                <a:srgbClr val="191919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32" name="가로 글상자 13"/>
          <p:cNvSpPr txBox="1"/>
          <p:nvPr/>
        </p:nvSpPr>
        <p:spPr>
          <a:xfrm>
            <a:off x="4053187" y="1256945"/>
            <a:ext cx="2918999" cy="295579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Single leaf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 =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모든 타겟 값의 평균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191919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33" name="가로 글상자 14"/>
          <p:cNvSpPr txBox="1"/>
          <p:nvPr/>
        </p:nvSpPr>
        <p:spPr>
          <a:xfrm>
            <a:off x="4028570" y="1518924"/>
            <a:ext cx="4225526" cy="42884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(88 + 76 + 56 + 73 + 77 + 57) / 6 = 71.2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kg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34" name="가로 글상자 15"/>
          <p:cNvSpPr txBox="1"/>
          <p:nvPr/>
        </p:nvSpPr>
        <p:spPr>
          <a:xfrm>
            <a:off x="4121965" y="3601612"/>
            <a:ext cx="4225526" cy="431543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예측값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 실제값의 차이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(error)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를 반영한 트리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8222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가로 글상자 4"/>
          <p:cNvSpPr txBox="1"/>
          <p:nvPr/>
        </p:nvSpPr>
        <p:spPr>
          <a:xfrm>
            <a:off x="633463" y="248609"/>
            <a:ext cx="6513512" cy="39718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그레디언트 부스트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(Gradient Boost)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 알고리즘</a:t>
            </a:r>
            <a:endPara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<a:solidFill>
                <a:srgbClr val="055d99"/>
              </a:solidFill>
              <a:latin typeface="한컴 말랑말랑 Regular"/>
              <a:ea typeface="한컴 말랑말랑 Regular"/>
            </a:endParaRPr>
          </a:p>
        </p:txBody>
      </p:sp>
      <p:pic>
        <p:nvPicPr>
          <p:cNvPr id="1529" name="그림 10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38319" y="875491"/>
            <a:ext cx="4015672" cy="316492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30" name="그림 11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4572000" y="960929"/>
            <a:ext cx="4229100" cy="18211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31" name="가로 글상자 12"/>
          <p:cNvSpPr txBox="1"/>
          <p:nvPr/>
        </p:nvSpPr>
        <p:spPr>
          <a:xfrm>
            <a:off x="410198" y="4119504"/>
            <a:ext cx="4592026" cy="29819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첫 행을 기준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88kg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실제값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) -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71.2kg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예측값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16.8kg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잔차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191919"/>
                </a:solidFill>
                <a:latin typeface="한컴 말랑말랑 Regular"/>
                <a:ea typeface="한컴 말랑말랑 Regular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<a:solidFill>
                <a:srgbClr val="191919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32" name="가로 글상자 14"/>
          <p:cNvSpPr txBox="1"/>
          <p:nvPr/>
        </p:nvSpPr>
        <p:spPr>
          <a:xfrm>
            <a:off x="5073316" y="2860520"/>
            <a:ext cx="3167713" cy="966624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성별이 여자면 왼쪽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, 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남자면 오른쪽</a:t>
            </a:r>
            <a:endPara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  <a:cs typeface="함초롬바탕"/>
            </a:endParaRPr>
          </a:p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키가 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1.6m 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미만이면 왼쪽 이상이면 오른쪽</a:t>
            </a:r>
            <a:endPara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  <a:cs typeface="함초롬바탕"/>
            </a:endParaRPr>
          </a:p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좋아하는 색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깔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이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아니면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 왼쪽</a:t>
            </a:r>
            <a:r>
              <a:rPr xmlns:mc="http://schemas.openxmlformats.org/markup-compatibility/2006" xmlns:hp="http://schemas.haansoft.com/office/presentation/8.0" kumimoji="0" lang="EN-US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, </a:t>
            </a:r>
            <a:r>
              <a: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맞으면 오른쪽 </a:t>
            </a:r>
            <a:endParaRPr xmlns:mc="http://schemas.openxmlformats.org/markup-compatibility/2006" xmlns:hp="http://schemas.haansoft.com/office/presentation/8.0" kumimoji="0" sz="12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  <a:cs typeface="함초롬바탕"/>
            </a:endParaRPr>
          </a:p>
        </p:txBody>
      </p:sp>
      <p:sp>
        <p:nvSpPr>
          <p:cNvPr id="1533" name="가로 글상자 15"/>
          <p:cNvSpPr txBox="1"/>
          <p:nvPr/>
        </p:nvSpPr>
        <p:spPr>
          <a:xfrm>
            <a:off x="5074441" y="3795652"/>
            <a:ext cx="3827257" cy="355008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leaf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노드에 두개의 잔차값이 있는 경우는 평균값으로 치환</a:t>
            </a:r>
            <a:endParaRPr xmlns:mc="http://schemas.openxmlformats.org/markup-compatibility/2006" xmlns:hp="http://schemas.haansoft.com/office/presentation/8.0" kumimoji="0" sz="11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  <a:cs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126783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가로 글상자 4"/>
          <p:cNvSpPr txBox="1"/>
          <p:nvPr/>
        </p:nvSpPr>
        <p:spPr>
          <a:xfrm>
            <a:off x="633463" y="248609"/>
            <a:ext cx="6513512" cy="39718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그레디언트 부스트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(Gradient Boost)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 알고리즘</a:t>
            </a:r>
            <a:endPara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<a:solidFill>
                <a:srgbClr val="055d99"/>
              </a:solidFill>
              <a:latin typeface="한컴 말랑말랑 Regular"/>
              <a:ea typeface="한컴 말랑말랑 Regular"/>
            </a:endParaRPr>
          </a:p>
        </p:txBody>
      </p:sp>
      <p:pic>
        <p:nvPicPr>
          <p:cNvPr id="1529" name="그림 10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48050" y="804378"/>
            <a:ext cx="2978751" cy="18592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30" name="그림 11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3968751" y="1019957"/>
            <a:ext cx="5024052" cy="142646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31" name="그림 12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1521058" y="3275262"/>
            <a:ext cx="5400040" cy="134099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32" name="Google Shape;3023;p72"/>
          <p:cNvSpPr/>
          <p:nvPr/>
        </p:nvSpPr>
        <p:spPr>
          <a:xfrm>
            <a:off x="3354120" y="1551013"/>
            <a:ext cx="499600" cy="366043"/>
          </a:xfrm>
          <a:custGeom>
            <a:avLst/>
            <a:gd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869fb2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3023;p72"/>
          <p:cNvSpPr/>
          <p:nvPr/>
        </p:nvSpPr>
        <p:spPr>
          <a:xfrm>
            <a:off x="740928" y="3666900"/>
            <a:ext cx="499600" cy="366043"/>
          </a:xfrm>
          <a:custGeom>
            <a:avLst/>
            <a:gd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869fb2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가로 글상자 15"/>
          <p:cNvSpPr txBox="1"/>
          <p:nvPr/>
        </p:nvSpPr>
        <p:spPr>
          <a:xfrm>
            <a:off x="7004506" y="3745519"/>
            <a:ext cx="1847060" cy="33562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훈련데이터 학습된 과적합 모델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3043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" grpId="0" animBg="1"/>
      <p:bldP spid="1533" grpId="1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가로 글상자 4"/>
          <p:cNvSpPr txBox="1"/>
          <p:nvPr/>
        </p:nvSpPr>
        <p:spPr>
          <a:xfrm>
            <a:off x="633463" y="248609"/>
            <a:ext cx="6513512" cy="39718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그레디언트 부스트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(Gradient Boost)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055d99"/>
                </a:solidFill>
                <a:latin typeface="한컴 말랑말랑 Regular"/>
                <a:ea typeface="한컴 말랑말랑 Regular"/>
              </a:rPr>
              <a:t> 알고리즘</a:t>
            </a:r>
            <a:endPara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<a:solidFill>
                <a:srgbClr val="055d99"/>
              </a:solidFill>
              <a:latin typeface="한컴 말랑말랑 Regular"/>
              <a:ea typeface="한컴 말랑말랑 Regular"/>
            </a:endParaRPr>
          </a:p>
        </p:txBody>
      </p:sp>
      <p:pic>
        <p:nvPicPr>
          <p:cNvPr id="1529" name="그림 10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67632" y="885657"/>
            <a:ext cx="5400040" cy="13671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30" name="가로 글상자 11"/>
          <p:cNvSpPr txBox="1"/>
          <p:nvPr/>
        </p:nvSpPr>
        <p:spPr>
          <a:xfrm>
            <a:off x="5884900" y="1163742"/>
            <a:ext cx="2916533" cy="81856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훈련속도와 과적합 문제를 해결하는 학습률 활용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</a:endParaRPr>
          </a:p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잔차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x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 학습률로 과적합을 해결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</a:endParaRPr>
          </a:p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학습률 범위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0.1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</a:rPr>
              <a:t>0.001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</a:endParaRPr>
          </a:p>
        </p:txBody>
      </p:sp>
      <p:pic>
        <p:nvPicPr>
          <p:cNvPr id="1531" name="그림 12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359276" y="2665328"/>
            <a:ext cx="5400040" cy="200253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32" name="가로 글상자 13"/>
          <p:cNvSpPr txBox="1"/>
          <p:nvPr/>
        </p:nvSpPr>
        <p:spPr>
          <a:xfrm>
            <a:off x="6146131" y="3749841"/>
            <a:ext cx="2307724" cy="40015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71.2kg -&gt; 72.9kg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 예측 변화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  <a:cs typeface="함초롬바탕"/>
            </a:endParaRPr>
          </a:p>
        </p:txBody>
      </p:sp>
      <p:sp>
        <p:nvSpPr>
          <p:cNvPr id="1533" name="가로 글상자 14"/>
          <p:cNvSpPr txBox="1"/>
          <p:nvPr/>
        </p:nvSpPr>
        <p:spPr>
          <a:xfrm>
            <a:off x="6131426" y="2841123"/>
            <a:ext cx="1572461" cy="72884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성별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 남자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  <a:cs typeface="함초롬바탕"/>
            </a:endParaRPr>
          </a:p>
          <a:p>
            <a:pPr marL="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좋아하는색깔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  <a:solidFill>
                  <a:srgbClr val="000000"/>
                </a:solidFill>
                <a:latin typeface="한컴 말랑말랑 Regular"/>
                <a:ea typeface="한컴 말랑말랑 Regular"/>
                <a:cs typeface="함초롬바탕"/>
              </a:rPr>
              <a:t> 파랑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<a:solidFill>
                <a:srgbClr val="000000"/>
              </a:solidFill>
              <a:latin typeface="한컴 말랑말랑 Regular"/>
              <a:ea typeface="한컴 말랑말랑 Regular"/>
              <a:cs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5495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ardiology Center by Slidesgo">
  <a:themeElements>
    <a:clrScheme name="Simple Light">
      <a:dk1>
        <a:srgbClr val="191919"/>
      </a:dk1>
      <a:lt1>
        <a:srgbClr val="ffffff"/>
      </a:lt1>
      <a:dk2>
        <a:srgbClr val="ddedf1"/>
      </a:dk2>
      <a:lt2>
        <a:srgbClr val="bcdbe3"/>
      </a:lt2>
      <a:accent1>
        <a:srgbClr val="a5c4d6"/>
      </a:accent1>
      <a:accent2>
        <a:srgbClr val="47c7ff"/>
      </a:accent2>
      <a:accent3>
        <a:srgbClr val="00a6de"/>
      </a:accent3>
      <a:accent4>
        <a:srgbClr val="055d99"/>
      </a:accent4>
      <a:accent5>
        <a:srgbClr val="ddedf1"/>
      </a:accent5>
      <a:accent6>
        <a:srgbClr val="bcdbe3"/>
      </a:accent6>
      <a:hlink>
        <a:srgbClr val="00a6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530</ep:Words>
  <ep:PresentationFormat>화면 슬라이드 쇼(16:9)</ep:PresentationFormat>
  <ep:Paragraphs>154</ep:Paragraphs>
  <ep:Slides>22</ep:Slides>
  <ep:Notes>19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Cardiology Center by Slidesgo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jihun</cp:lastModifiedBy>
  <dcterms:modified xsi:type="dcterms:W3CDTF">2023-01-19T11:39:17.064</dcterms:modified>
  <cp:revision>37</cp:revision>
  <dc:title>CARDIOLOGY CENTER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