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90"/>
  </p:notesMasterIdLst>
  <p:handoutMasterIdLst>
    <p:handoutMasterId r:id="rId191"/>
  </p:handoutMasterIdLst>
  <p:sldIdLst>
    <p:sldId id="394" r:id="rId2"/>
    <p:sldId id="395" r:id="rId3"/>
    <p:sldId id="396" r:id="rId4"/>
    <p:sldId id="358" r:id="rId5"/>
    <p:sldId id="359" r:id="rId6"/>
    <p:sldId id="360" r:id="rId7"/>
    <p:sldId id="361" r:id="rId8"/>
    <p:sldId id="362" r:id="rId9"/>
    <p:sldId id="364" r:id="rId10"/>
    <p:sldId id="365" r:id="rId11"/>
    <p:sldId id="366" r:id="rId12"/>
    <p:sldId id="368" r:id="rId13"/>
    <p:sldId id="367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92" r:id="rId31"/>
    <p:sldId id="385" r:id="rId32"/>
    <p:sldId id="386" r:id="rId33"/>
    <p:sldId id="387" r:id="rId34"/>
    <p:sldId id="393" r:id="rId35"/>
    <p:sldId id="388" r:id="rId36"/>
    <p:sldId id="391" r:id="rId37"/>
    <p:sldId id="389" r:id="rId38"/>
    <p:sldId id="397" r:id="rId39"/>
    <p:sldId id="363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12" r:id="rId50"/>
    <p:sldId id="413" r:id="rId51"/>
    <p:sldId id="407" r:id="rId52"/>
    <p:sldId id="411" r:id="rId53"/>
    <p:sldId id="408" r:id="rId54"/>
    <p:sldId id="409" r:id="rId55"/>
    <p:sldId id="410" r:id="rId56"/>
    <p:sldId id="414" r:id="rId57"/>
    <p:sldId id="415" r:id="rId58"/>
    <p:sldId id="320" r:id="rId59"/>
    <p:sldId id="357" r:id="rId60"/>
    <p:sldId id="416" r:id="rId61"/>
    <p:sldId id="417" r:id="rId62"/>
    <p:sldId id="418" r:id="rId63"/>
    <p:sldId id="419" r:id="rId64"/>
    <p:sldId id="420" r:id="rId65"/>
    <p:sldId id="421" r:id="rId66"/>
    <p:sldId id="422" r:id="rId67"/>
    <p:sldId id="423" r:id="rId68"/>
    <p:sldId id="424" r:id="rId69"/>
    <p:sldId id="425" r:id="rId70"/>
    <p:sldId id="426" r:id="rId71"/>
    <p:sldId id="427" r:id="rId72"/>
    <p:sldId id="428" r:id="rId73"/>
    <p:sldId id="429" r:id="rId74"/>
    <p:sldId id="430" r:id="rId75"/>
    <p:sldId id="431" r:id="rId76"/>
    <p:sldId id="432" r:id="rId77"/>
    <p:sldId id="433" r:id="rId78"/>
    <p:sldId id="434" r:id="rId79"/>
    <p:sldId id="435" r:id="rId80"/>
    <p:sldId id="436" r:id="rId81"/>
    <p:sldId id="437" r:id="rId82"/>
    <p:sldId id="438" r:id="rId83"/>
    <p:sldId id="439" r:id="rId84"/>
    <p:sldId id="440" r:id="rId85"/>
    <p:sldId id="441" r:id="rId86"/>
    <p:sldId id="442" r:id="rId87"/>
    <p:sldId id="443" r:id="rId88"/>
    <p:sldId id="444" r:id="rId89"/>
    <p:sldId id="445" r:id="rId90"/>
    <p:sldId id="446" r:id="rId91"/>
    <p:sldId id="447" r:id="rId92"/>
    <p:sldId id="448" r:id="rId93"/>
    <p:sldId id="449" r:id="rId94"/>
    <p:sldId id="450" r:id="rId95"/>
    <p:sldId id="451" r:id="rId96"/>
    <p:sldId id="452" r:id="rId97"/>
    <p:sldId id="453" r:id="rId98"/>
    <p:sldId id="454" r:id="rId99"/>
    <p:sldId id="455" r:id="rId100"/>
    <p:sldId id="456" r:id="rId101"/>
    <p:sldId id="457" r:id="rId102"/>
    <p:sldId id="458" r:id="rId103"/>
    <p:sldId id="459" r:id="rId104"/>
    <p:sldId id="460" r:id="rId105"/>
    <p:sldId id="461" r:id="rId106"/>
    <p:sldId id="462" r:id="rId107"/>
    <p:sldId id="463" r:id="rId108"/>
    <p:sldId id="464" r:id="rId109"/>
    <p:sldId id="465" r:id="rId110"/>
    <p:sldId id="466" r:id="rId111"/>
    <p:sldId id="467" r:id="rId112"/>
    <p:sldId id="468" r:id="rId113"/>
    <p:sldId id="469" r:id="rId114"/>
    <p:sldId id="470" r:id="rId115"/>
    <p:sldId id="471" r:id="rId116"/>
    <p:sldId id="472" r:id="rId117"/>
    <p:sldId id="473" r:id="rId118"/>
    <p:sldId id="474" r:id="rId119"/>
    <p:sldId id="475" r:id="rId120"/>
    <p:sldId id="476" r:id="rId121"/>
    <p:sldId id="477" r:id="rId122"/>
    <p:sldId id="478" r:id="rId123"/>
    <p:sldId id="479" r:id="rId124"/>
    <p:sldId id="480" r:id="rId125"/>
    <p:sldId id="481" r:id="rId126"/>
    <p:sldId id="482" r:id="rId127"/>
    <p:sldId id="483" r:id="rId128"/>
    <p:sldId id="484" r:id="rId129"/>
    <p:sldId id="485" r:id="rId130"/>
    <p:sldId id="486" r:id="rId131"/>
    <p:sldId id="487" r:id="rId132"/>
    <p:sldId id="488" r:id="rId133"/>
    <p:sldId id="489" r:id="rId134"/>
    <p:sldId id="490" r:id="rId135"/>
    <p:sldId id="491" r:id="rId136"/>
    <p:sldId id="492" r:id="rId137"/>
    <p:sldId id="493" r:id="rId138"/>
    <p:sldId id="494" r:id="rId139"/>
    <p:sldId id="495" r:id="rId140"/>
    <p:sldId id="496" r:id="rId141"/>
    <p:sldId id="497" r:id="rId142"/>
    <p:sldId id="498" r:id="rId143"/>
    <p:sldId id="499" r:id="rId144"/>
    <p:sldId id="500" r:id="rId145"/>
    <p:sldId id="501" r:id="rId146"/>
    <p:sldId id="502" r:id="rId147"/>
    <p:sldId id="503" r:id="rId148"/>
    <p:sldId id="504" r:id="rId149"/>
    <p:sldId id="505" r:id="rId150"/>
    <p:sldId id="506" r:id="rId151"/>
    <p:sldId id="507" r:id="rId152"/>
    <p:sldId id="508" r:id="rId153"/>
    <p:sldId id="509" r:id="rId154"/>
    <p:sldId id="510" r:id="rId155"/>
    <p:sldId id="511" r:id="rId156"/>
    <p:sldId id="512" r:id="rId157"/>
    <p:sldId id="513" r:id="rId158"/>
    <p:sldId id="514" r:id="rId159"/>
    <p:sldId id="515" r:id="rId160"/>
    <p:sldId id="516" r:id="rId161"/>
    <p:sldId id="517" r:id="rId162"/>
    <p:sldId id="518" r:id="rId163"/>
    <p:sldId id="519" r:id="rId164"/>
    <p:sldId id="520" r:id="rId165"/>
    <p:sldId id="521" r:id="rId166"/>
    <p:sldId id="522" r:id="rId167"/>
    <p:sldId id="523" r:id="rId168"/>
    <p:sldId id="524" r:id="rId169"/>
    <p:sldId id="525" r:id="rId170"/>
    <p:sldId id="526" r:id="rId171"/>
    <p:sldId id="527" r:id="rId172"/>
    <p:sldId id="528" r:id="rId173"/>
    <p:sldId id="529" r:id="rId174"/>
    <p:sldId id="530" r:id="rId175"/>
    <p:sldId id="531" r:id="rId176"/>
    <p:sldId id="532" r:id="rId177"/>
    <p:sldId id="533" r:id="rId178"/>
    <p:sldId id="534" r:id="rId179"/>
    <p:sldId id="535" r:id="rId180"/>
    <p:sldId id="536" r:id="rId181"/>
    <p:sldId id="537" r:id="rId182"/>
    <p:sldId id="538" r:id="rId183"/>
    <p:sldId id="539" r:id="rId184"/>
    <p:sldId id="540" r:id="rId185"/>
    <p:sldId id="541" r:id="rId186"/>
    <p:sldId id="542" r:id="rId187"/>
    <p:sldId id="543" r:id="rId188"/>
    <p:sldId id="544" r:id="rId189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95324" autoAdjust="0"/>
  </p:normalViewPr>
  <p:slideViewPr>
    <p:cSldViewPr>
      <p:cViewPr varScale="1">
        <p:scale>
          <a:sx n="66" d="100"/>
          <a:sy n="66" d="100"/>
        </p:scale>
        <p:origin x="2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ableStyles" Target="tableStyles.xml"/><Relationship Id="rId190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microsoft.com/office/2016/11/relationships/changesInfo" Target="changesInfos/changesInfo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267A62FF-030B-4E02-8C27-2EB2584A40E5}"/>
    <pc:docChg chg="addSld modSld">
      <pc:chgData name="jeongkilyong" userId="42a1e730-e7ec-4950-9a60-48236c77d83b" providerId="ADAL" clId="{267A62FF-030B-4E02-8C27-2EB2584A40E5}" dt="2023-07-23T06:12:09.555" v="3"/>
      <pc:docMkLst>
        <pc:docMk/>
      </pc:docMkLst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320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357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16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17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18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19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20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21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22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23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24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25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26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27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28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29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30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31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32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0" sldId="433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4253401855" sldId="434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1803804294" sldId="435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3819727806" sldId="436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2594995188" sldId="437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602864382" sldId="438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2895137736" sldId="439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4141701825" sldId="440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963617971" sldId="441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2852783563" sldId="442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1787778981" sldId="443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1084153020" sldId="444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2852189785" sldId="445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232806881" sldId="446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3904230951" sldId="447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2846011593" sldId="448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1689407555" sldId="449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502411661" sldId="450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2675221753" sldId="451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1815759438" sldId="452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788691252" sldId="453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2000130571" sldId="454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1479641201" sldId="455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3217850110" sldId="456"/>
        </pc:sldMkLst>
      </pc:sldChg>
      <pc:sldChg chg="add">
        <pc:chgData name="jeongkilyong" userId="42a1e730-e7ec-4950-9a60-48236c77d83b" providerId="ADAL" clId="{267A62FF-030B-4E02-8C27-2EB2584A40E5}" dt="2023-07-23T06:11:25.613" v="0"/>
        <pc:sldMkLst>
          <pc:docMk/>
          <pc:sldMk cId="1760571263" sldId="457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0" sldId="458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0" sldId="459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0" sldId="460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0" sldId="461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0" sldId="462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0" sldId="463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0" sldId="464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0" sldId="465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0" sldId="466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0" sldId="467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0" sldId="468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0" sldId="469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0" sldId="470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0" sldId="471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0" sldId="472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0" sldId="473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7671985" sldId="474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2378803782" sldId="475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1586464136" sldId="476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3400732084" sldId="477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2301661245" sldId="478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1453419501" sldId="479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1481034805" sldId="480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2389798644" sldId="481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4120043027" sldId="482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2480624119" sldId="483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1279971072" sldId="484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2230333428" sldId="485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2424800364" sldId="486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4188834358" sldId="487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3890836615" sldId="488"/>
        </pc:sldMkLst>
      </pc:sldChg>
      <pc:sldChg chg="add">
        <pc:chgData name="jeongkilyong" userId="42a1e730-e7ec-4950-9a60-48236c77d83b" providerId="ADAL" clId="{267A62FF-030B-4E02-8C27-2EB2584A40E5}" dt="2023-07-23T06:11:42.590" v="1"/>
        <pc:sldMkLst>
          <pc:docMk/>
          <pc:sldMk cId="2825709368" sldId="489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490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491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492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493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494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495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496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497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1951259477" sldId="498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499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500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501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502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503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504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505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506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0" sldId="507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1017354241" sldId="508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1530188528" sldId="509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1671841585" sldId="510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595978198" sldId="511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3593133056" sldId="512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3701779823" sldId="513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2172903150" sldId="514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1413217984" sldId="515"/>
        </pc:sldMkLst>
      </pc:sldChg>
      <pc:sldChg chg="add">
        <pc:chgData name="jeongkilyong" userId="42a1e730-e7ec-4950-9a60-48236c77d83b" providerId="ADAL" clId="{267A62FF-030B-4E02-8C27-2EB2584A40E5}" dt="2023-07-23T06:11:54.952" v="2"/>
        <pc:sldMkLst>
          <pc:docMk/>
          <pc:sldMk cId="18153475" sldId="516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17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18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19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20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21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22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23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24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25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26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27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28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29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30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31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32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33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34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0" sldId="535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1753189107" sldId="536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1030686974" sldId="537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2848146287" sldId="538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1121264455" sldId="539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3061936023" sldId="540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3513879245" sldId="541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4162095886" sldId="542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2616824297" sldId="543"/>
        </pc:sldMkLst>
      </pc:sldChg>
      <pc:sldChg chg="add">
        <pc:chgData name="jeongkilyong" userId="42a1e730-e7ec-4950-9a60-48236c77d83b" providerId="ADAL" clId="{267A62FF-030B-4E02-8C27-2EB2584A40E5}" dt="2023-07-23T06:12:09.555" v="3"/>
        <pc:sldMkLst>
          <pc:docMk/>
          <pc:sldMk cId="1745500065" sldId="544"/>
        </pc:sldMkLst>
      </pc:sldChg>
    </pc:docChg>
  </pc:docChgLst>
  <pc:docChgLst>
    <pc:chgData name="jeongkilyong" userId="42a1e730-e7ec-4950-9a60-48236c77d83b" providerId="ADAL" clId="{B8A106AE-0C67-4CA5-B9AD-B664A3AE4815}"/>
    <pc:docChg chg="undo redo custSel addSld delSld modSld">
      <pc:chgData name="jeongkilyong" userId="42a1e730-e7ec-4950-9a60-48236c77d83b" providerId="ADAL" clId="{B8A106AE-0C67-4CA5-B9AD-B664A3AE4815}" dt="2023-07-14T07:56:17.263" v="493"/>
      <pc:docMkLst>
        <pc:docMk/>
      </pc:docMkLst>
      <pc:sldChg chg="delSp mod">
        <pc:chgData name="jeongkilyong" userId="42a1e730-e7ec-4950-9a60-48236c77d83b" providerId="ADAL" clId="{B8A106AE-0C67-4CA5-B9AD-B664A3AE4815}" dt="2023-07-14T00:55:47.745" v="267" actId="478"/>
        <pc:sldMkLst>
          <pc:docMk/>
          <pc:sldMk cId="0" sldId="358"/>
        </pc:sldMkLst>
        <pc:spChg chg="del">
          <ac:chgData name="jeongkilyong" userId="42a1e730-e7ec-4950-9a60-48236c77d83b" providerId="ADAL" clId="{B8A106AE-0C67-4CA5-B9AD-B664A3AE4815}" dt="2023-07-14T00:55:47.745" v="267" actId="478"/>
          <ac:spMkLst>
            <pc:docMk/>
            <pc:sldMk cId="0" sldId="358"/>
            <ac:spMk id="6" creationId="{00000000-0000-0000-0000-000000000000}"/>
          </ac:spMkLst>
        </pc:spChg>
      </pc:sldChg>
      <pc:sldChg chg="delSp mod">
        <pc:chgData name="jeongkilyong" userId="42a1e730-e7ec-4950-9a60-48236c77d83b" providerId="ADAL" clId="{B8A106AE-0C67-4CA5-B9AD-B664A3AE4815}" dt="2023-07-14T00:55:48.806" v="268" actId="478"/>
        <pc:sldMkLst>
          <pc:docMk/>
          <pc:sldMk cId="0" sldId="359"/>
        </pc:sldMkLst>
        <pc:spChg chg="del">
          <ac:chgData name="jeongkilyong" userId="42a1e730-e7ec-4950-9a60-48236c77d83b" providerId="ADAL" clId="{B8A106AE-0C67-4CA5-B9AD-B664A3AE4815}" dt="2023-07-14T00:55:48.806" v="268" actId="478"/>
          <ac:spMkLst>
            <pc:docMk/>
            <pc:sldMk cId="0" sldId="359"/>
            <ac:spMk id="5" creationId="{00000000-0000-0000-0000-000000000000}"/>
          </ac:spMkLst>
        </pc:spChg>
      </pc:sldChg>
      <pc:sldChg chg="addSp delSp modSp mod">
        <pc:chgData name="jeongkilyong" userId="42a1e730-e7ec-4950-9a60-48236c77d83b" providerId="ADAL" clId="{B8A106AE-0C67-4CA5-B9AD-B664A3AE4815}" dt="2023-07-14T07:37:23.569" v="319"/>
        <pc:sldMkLst>
          <pc:docMk/>
          <pc:sldMk cId="0" sldId="362"/>
        </pc:sldMkLst>
        <pc:spChg chg="del">
          <ac:chgData name="jeongkilyong" userId="42a1e730-e7ec-4950-9a60-48236c77d83b" providerId="ADAL" clId="{B8A106AE-0C67-4CA5-B9AD-B664A3AE4815}" dt="2023-07-14T00:55:50.854" v="269" actId="478"/>
          <ac:spMkLst>
            <pc:docMk/>
            <pc:sldMk cId="0" sldId="362"/>
            <ac:spMk id="5" creationId="{00000000-0000-0000-0000-000000000000}"/>
          </ac:spMkLst>
        </pc:spChg>
        <pc:spChg chg="add mod">
          <ac:chgData name="jeongkilyong" userId="42a1e730-e7ec-4950-9a60-48236c77d83b" providerId="ADAL" clId="{B8A106AE-0C67-4CA5-B9AD-B664A3AE4815}" dt="2023-07-14T07:37:23.569" v="319"/>
          <ac:spMkLst>
            <pc:docMk/>
            <pc:sldMk cId="0" sldId="362"/>
            <ac:spMk id="9" creationId="{CC175772-AECE-4E25-8AA4-46C7DC8A0E36}"/>
          </ac:spMkLst>
        </pc:spChg>
        <pc:picChg chg="add mod">
          <ac:chgData name="jeongkilyong" userId="42a1e730-e7ec-4950-9a60-48236c77d83b" providerId="ADAL" clId="{B8A106AE-0C67-4CA5-B9AD-B664A3AE4815}" dt="2023-07-14T07:37:23.569" v="319"/>
          <ac:picMkLst>
            <pc:docMk/>
            <pc:sldMk cId="0" sldId="362"/>
            <ac:picMk id="8" creationId="{4E139547-0774-422D-B9FD-5EC44F594FBF}"/>
          </ac:picMkLst>
        </pc:picChg>
      </pc:sldChg>
      <pc:sldChg chg="add">
        <pc:chgData name="jeongkilyong" userId="42a1e730-e7ec-4950-9a60-48236c77d83b" providerId="ADAL" clId="{B8A106AE-0C67-4CA5-B9AD-B664A3AE4815}" dt="2023-07-14T07:51:37.112" v="448"/>
        <pc:sldMkLst>
          <pc:docMk/>
          <pc:sldMk cId="1514573115" sldId="363"/>
        </pc:sldMkLst>
      </pc:sldChg>
      <pc:sldChg chg="addSp delSp modSp del mod">
        <pc:chgData name="jeongkilyong" userId="42a1e730-e7ec-4950-9a60-48236c77d83b" providerId="ADAL" clId="{B8A106AE-0C67-4CA5-B9AD-B664A3AE4815}" dt="2023-07-14T07:51:25.131" v="447" actId="2696"/>
        <pc:sldMkLst>
          <pc:docMk/>
          <pc:sldMk cId="1514573115" sldId="363"/>
        </pc:sldMkLst>
        <pc:spChg chg="add mod">
          <ac:chgData name="jeongkilyong" userId="42a1e730-e7ec-4950-9a60-48236c77d83b" providerId="ADAL" clId="{B8A106AE-0C67-4CA5-B9AD-B664A3AE4815}" dt="2023-07-14T07:39:32.263" v="330" actId="14100"/>
          <ac:spMkLst>
            <pc:docMk/>
            <pc:sldMk cId="1514573115" sldId="363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42:11.710" v="368" actId="6549"/>
          <ac:spMkLst>
            <pc:docMk/>
            <pc:sldMk cId="1514573115" sldId="363"/>
            <ac:spMk id="7" creationId="{00000000-0000-0000-0000-000000000000}"/>
          </ac:spMkLst>
        </pc:spChg>
        <pc:spChg chg="del">
          <ac:chgData name="jeongkilyong" userId="42a1e730-e7ec-4950-9a60-48236c77d83b" providerId="ADAL" clId="{B8A106AE-0C67-4CA5-B9AD-B664A3AE4815}" dt="2023-07-14T07:37:30.011" v="320" actId="478"/>
          <ac:spMkLst>
            <pc:docMk/>
            <pc:sldMk cId="1514573115" sldId="363"/>
            <ac:spMk id="9" creationId="{00000000-0000-0000-0000-000000000000}"/>
          </ac:spMkLst>
        </pc:spChg>
        <pc:picChg chg="del">
          <ac:chgData name="jeongkilyong" userId="42a1e730-e7ec-4950-9a60-48236c77d83b" providerId="ADAL" clId="{B8A106AE-0C67-4CA5-B9AD-B664A3AE4815}" dt="2023-07-14T07:37:30.011" v="320" actId="478"/>
          <ac:picMkLst>
            <pc:docMk/>
            <pc:sldMk cId="1514573115" sldId="363"/>
            <ac:picMk id="5" creationId="{00000000-0000-0000-0000-000000000000}"/>
          </ac:picMkLst>
        </pc:picChg>
        <pc:picChg chg="del">
          <ac:chgData name="jeongkilyong" userId="42a1e730-e7ec-4950-9a60-48236c77d83b" providerId="ADAL" clId="{B8A106AE-0C67-4CA5-B9AD-B664A3AE4815}" dt="2023-07-14T07:37:18.271" v="318" actId="478"/>
          <ac:picMkLst>
            <pc:docMk/>
            <pc:sldMk cId="1514573115" sldId="363"/>
            <ac:picMk id="1026" creationId="{00000000-0000-0000-0000-000000000000}"/>
          </ac:picMkLst>
        </pc:picChg>
      </pc:sldChg>
      <pc:sldChg chg="delSp mod">
        <pc:chgData name="jeongkilyong" userId="42a1e730-e7ec-4950-9a60-48236c77d83b" providerId="ADAL" clId="{B8A106AE-0C67-4CA5-B9AD-B664A3AE4815}" dt="2023-07-14T00:55:54.495" v="271" actId="478"/>
        <pc:sldMkLst>
          <pc:docMk/>
          <pc:sldMk cId="0" sldId="367"/>
        </pc:sldMkLst>
        <pc:spChg chg="del">
          <ac:chgData name="jeongkilyong" userId="42a1e730-e7ec-4950-9a60-48236c77d83b" providerId="ADAL" clId="{B8A106AE-0C67-4CA5-B9AD-B664A3AE4815}" dt="2023-07-14T00:55:54.495" v="271" actId="478"/>
          <ac:spMkLst>
            <pc:docMk/>
            <pc:sldMk cId="0" sldId="367"/>
            <ac:spMk id="5" creationId="{00000000-0000-0000-0000-000000000000}"/>
          </ac:spMkLst>
        </pc:spChg>
      </pc:sldChg>
      <pc:sldChg chg="delSp modSp mod">
        <pc:chgData name="jeongkilyong" userId="42a1e730-e7ec-4950-9a60-48236c77d83b" providerId="ADAL" clId="{B8A106AE-0C67-4CA5-B9AD-B664A3AE4815}" dt="2023-07-14T00:55:53.429" v="270" actId="478"/>
        <pc:sldMkLst>
          <pc:docMk/>
          <pc:sldMk cId="0" sldId="368"/>
        </pc:sldMkLst>
        <pc:spChg chg="del">
          <ac:chgData name="jeongkilyong" userId="42a1e730-e7ec-4950-9a60-48236c77d83b" providerId="ADAL" clId="{B8A106AE-0C67-4CA5-B9AD-B664A3AE4815}" dt="2023-07-14T00:55:53.429" v="270" actId="478"/>
          <ac:spMkLst>
            <pc:docMk/>
            <pc:sldMk cId="0" sldId="368"/>
            <ac:spMk id="5" creationId="{00000000-0000-0000-0000-000000000000}"/>
          </ac:spMkLst>
        </pc:spChg>
        <pc:spChg chg="mod">
          <ac:chgData name="jeongkilyong" userId="42a1e730-e7ec-4950-9a60-48236c77d83b" providerId="ADAL" clId="{B8A106AE-0C67-4CA5-B9AD-B664A3AE4815}" dt="2023-07-12T08:34:25.702" v="1" actId="6549"/>
          <ac:spMkLst>
            <pc:docMk/>
            <pc:sldMk cId="0" sldId="368"/>
            <ac:spMk id="58371" creationId="{00000000-0000-0000-0000-000000000000}"/>
          </ac:spMkLst>
        </pc:spChg>
      </pc:sldChg>
      <pc:sldChg chg="delSp mod">
        <pc:chgData name="jeongkilyong" userId="42a1e730-e7ec-4950-9a60-48236c77d83b" providerId="ADAL" clId="{B8A106AE-0C67-4CA5-B9AD-B664A3AE4815}" dt="2023-07-14T00:55:55.519" v="272" actId="478"/>
        <pc:sldMkLst>
          <pc:docMk/>
          <pc:sldMk cId="0" sldId="369"/>
        </pc:sldMkLst>
        <pc:spChg chg="del">
          <ac:chgData name="jeongkilyong" userId="42a1e730-e7ec-4950-9a60-48236c77d83b" providerId="ADAL" clId="{B8A106AE-0C67-4CA5-B9AD-B664A3AE4815}" dt="2023-07-14T00:55:55.519" v="272" actId="478"/>
          <ac:spMkLst>
            <pc:docMk/>
            <pc:sldMk cId="0" sldId="369"/>
            <ac:spMk id="5" creationId="{00000000-0000-0000-0000-000000000000}"/>
          </ac:spMkLst>
        </pc:spChg>
      </pc:sldChg>
      <pc:sldChg chg="delSp modSp mod">
        <pc:chgData name="jeongkilyong" userId="42a1e730-e7ec-4950-9a60-48236c77d83b" providerId="ADAL" clId="{B8A106AE-0C67-4CA5-B9AD-B664A3AE4815}" dt="2023-07-14T00:55:57.894" v="274" actId="478"/>
        <pc:sldMkLst>
          <pc:docMk/>
          <pc:sldMk cId="0" sldId="370"/>
        </pc:sldMkLst>
        <pc:spChg chg="del mod">
          <ac:chgData name="jeongkilyong" userId="42a1e730-e7ec-4950-9a60-48236c77d83b" providerId="ADAL" clId="{B8A106AE-0C67-4CA5-B9AD-B664A3AE4815}" dt="2023-07-14T00:55:57.894" v="274" actId="478"/>
          <ac:spMkLst>
            <pc:docMk/>
            <pc:sldMk cId="0" sldId="370"/>
            <ac:spMk id="5" creationId="{00000000-0000-0000-0000-000000000000}"/>
          </ac:spMkLst>
        </pc:spChg>
        <pc:spChg chg="mod">
          <ac:chgData name="jeongkilyong" userId="42a1e730-e7ec-4950-9a60-48236c77d83b" providerId="ADAL" clId="{B8A106AE-0C67-4CA5-B9AD-B664A3AE4815}" dt="2023-07-13T06:18:27.575" v="263" actId="20577"/>
          <ac:spMkLst>
            <pc:docMk/>
            <pc:sldMk cId="0" sldId="370"/>
            <ac:spMk id="9" creationId="{00000000-0000-0000-0000-000000000000}"/>
          </ac:spMkLst>
        </pc:spChg>
      </pc:sldChg>
      <pc:sldChg chg="delSp modSp mod">
        <pc:chgData name="jeongkilyong" userId="42a1e730-e7ec-4950-9a60-48236c77d83b" providerId="ADAL" clId="{B8A106AE-0C67-4CA5-B9AD-B664A3AE4815}" dt="2023-07-14T00:56:00.655" v="276" actId="478"/>
        <pc:sldMkLst>
          <pc:docMk/>
          <pc:sldMk cId="0" sldId="373"/>
        </pc:sldMkLst>
        <pc:spChg chg="del mod">
          <ac:chgData name="jeongkilyong" userId="42a1e730-e7ec-4950-9a60-48236c77d83b" providerId="ADAL" clId="{B8A106AE-0C67-4CA5-B9AD-B664A3AE4815}" dt="2023-07-14T00:56:00.655" v="276" actId="478"/>
          <ac:spMkLst>
            <pc:docMk/>
            <pc:sldMk cId="0" sldId="373"/>
            <ac:spMk id="5" creationId="{00000000-0000-0000-0000-000000000000}"/>
          </ac:spMkLst>
        </pc:spChg>
      </pc:sldChg>
      <pc:sldChg chg="delSp mod">
        <pc:chgData name="jeongkilyong" userId="42a1e730-e7ec-4950-9a60-48236c77d83b" providerId="ADAL" clId="{B8A106AE-0C67-4CA5-B9AD-B664A3AE4815}" dt="2023-07-14T00:56:02.542" v="277" actId="478"/>
        <pc:sldMkLst>
          <pc:docMk/>
          <pc:sldMk cId="0" sldId="374"/>
        </pc:sldMkLst>
        <pc:spChg chg="del">
          <ac:chgData name="jeongkilyong" userId="42a1e730-e7ec-4950-9a60-48236c77d83b" providerId="ADAL" clId="{B8A106AE-0C67-4CA5-B9AD-B664A3AE4815}" dt="2023-07-14T00:56:02.542" v="277" actId="478"/>
          <ac:spMkLst>
            <pc:docMk/>
            <pc:sldMk cId="0" sldId="374"/>
            <ac:spMk id="5" creationId="{00000000-0000-0000-0000-000000000000}"/>
          </ac:spMkLst>
        </pc:spChg>
      </pc:sldChg>
      <pc:sldChg chg="delSp modSp mod">
        <pc:chgData name="jeongkilyong" userId="42a1e730-e7ec-4950-9a60-48236c77d83b" providerId="ADAL" clId="{B8A106AE-0C67-4CA5-B9AD-B664A3AE4815}" dt="2023-07-14T00:56:03.646" v="278" actId="478"/>
        <pc:sldMkLst>
          <pc:docMk/>
          <pc:sldMk cId="0" sldId="375"/>
        </pc:sldMkLst>
        <pc:spChg chg="del">
          <ac:chgData name="jeongkilyong" userId="42a1e730-e7ec-4950-9a60-48236c77d83b" providerId="ADAL" clId="{B8A106AE-0C67-4CA5-B9AD-B664A3AE4815}" dt="2023-07-14T00:56:03.646" v="278" actId="478"/>
          <ac:spMkLst>
            <pc:docMk/>
            <pc:sldMk cId="0" sldId="375"/>
            <ac:spMk id="5" creationId="{00000000-0000-0000-0000-000000000000}"/>
          </ac:spMkLst>
        </pc:spChg>
        <pc:spChg chg="mod">
          <ac:chgData name="jeongkilyong" userId="42a1e730-e7ec-4950-9a60-48236c77d83b" providerId="ADAL" clId="{B8A106AE-0C67-4CA5-B9AD-B664A3AE4815}" dt="2023-07-12T08:38:45.785" v="6" actId="20577"/>
          <ac:spMkLst>
            <pc:docMk/>
            <pc:sldMk cId="0" sldId="375"/>
            <ac:spMk id="19459" creationId="{00000000-0000-0000-0000-000000000000}"/>
          </ac:spMkLst>
        </pc:spChg>
      </pc:sldChg>
      <pc:sldChg chg="modSp mod">
        <pc:chgData name="jeongkilyong" userId="42a1e730-e7ec-4950-9a60-48236c77d83b" providerId="ADAL" clId="{B8A106AE-0C67-4CA5-B9AD-B664A3AE4815}" dt="2023-07-13T06:18:20.134" v="260" actId="20577"/>
        <pc:sldMkLst>
          <pc:docMk/>
          <pc:sldMk cId="0" sldId="379"/>
        </pc:sldMkLst>
        <pc:spChg chg="mod">
          <ac:chgData name="jeongkilyong" userId="42a1e730-e7ec-4950-9a60-48236c77d83b" providerId="ADAL" clId="{B8A106AE-0C67-4CA5-B9AD-B664A3AE4815}" dt="2023-07-13T06:18:20.134" v="260" actId="20577"/>
          <ac:spMkLst>
            <pc:docMk/>
            <pc:sldMk cId="0" sldId="379"/>
            <ac:spMk id="11" creationId="{00000000-0000-0000-0000-000000000000}"/>
          </ac:spMkLst>
        </pc:spChg>
      </pc:sldChg>
      <pc:sldChg chg="modSp mod">
        <pc:chgData name="jeongkilyong" userId="42a1e730-e7ec-4950-9a60-48236c77d83b" providerId="ADAL" clId="{B8A106AE-0C67-4CA5-B9AD-B664A3AE4815}" dt="2023-07-13T06:00:56.741" v="152" actId="20577"/>
        <pc:sldMkLst>
          <pc:docMk/>
          <pc:sldMk cId="0" sldId="381"/>
        </pc:sldMkLst>
        <pc:spChg chg="mod">
          <ac:chgData name="jeongkilyong" userId="42a1e730-e7ec-4950-9a60-48236c77d83b" providerId="ADAL" clId="{B8A106AE-0C67-4CA5-B9AD-B664A3AE4815}" dt="2023-07-13T06:00:56.741" v="152" actId="20577"/>
          <ac:spMkLst>
            <pc:docMk/>
            <pc:sldMk cId="0" sldId="381"/>
            <ac:spMk id="11" creationId="{00000000-0000-0000-0000-000000000000}"/>
          </ac:spMkLst>
        </pc:spChg>
      </pc:sldChg>
      <pc:sldChg chg="delSp modSp mod">
        <pc:chgData name="jeongkilyong" userId="42a1e730-e7ec-4950-9a60-48236c77d83b" providerId="ADAL" clId="{B8A106AE-0C67-4CA5-B9AD-B664A3AE4815}" dt="2023-07-14T00:56:08.335" v="280" actId="478"/>
        <pc:sldMkLst>
          <pc:docMk/>
          <pc:sldMk cId="0" sldId="382"/>
        </pc:sldMkLst>
        <pc:spChg chg="del mod">
          <ac:chgData name="jeongkilyong" userId="42a1e730-e7ec-4950-9a60-48236c77d83b" providerId="ADAL" clId="{B8A106AE-0C67-4CA5-B9AD-B664A3AE4815}" dt="2023-07-14T00:56:08.335" v="280" actId="478"/>
          <ac:spMkLst>
            <pc:docMk/>
            <pc:sldMk cId="0" sldId="382"/>
            <ac:spMk id="11" creationId="{00000000-0000-0000-0000-000000000000}"/>
          </ac:spMkLst>
        </pc:spChg>
      </pc:sldChg>
      <pc:sldChg chg="delSp modSp mod">
        <pc:chgData name="jeongkilyong" userId="42a1e730-e7ec-4950-9a60-48236c77d83b" providerId="ADAL" clId="{B8A106AE-0C67-4CA5-B9AD-B664A3AE4815}" dt="2023-07-14T00:56:09.639" v="281" actId="478"/>
        <pc:sldMkLst>
          <pc:docMk/>
          <pc:sldMk cId="0" sldId="383"/>
        </pc:sldMkLst>
        <pc:spChg chg="del">
          <ac:chgData name="jeongkilyong" userId="42a1e730-e7ec-4950-9a60-48236c77d83b" providerId="ADAL" clId="{B8A106AE-0C67-4CA5-B9AD-B664A3AE4815}" dt="2023-07-14T00:56:09.639" v="281" actId="478"/>
          <ac:spMkLst>
            <pc:docMk/>
            <pc:sldMk cId="0" sldId="383"/>
            <ac:spMk id="7" creationId="{00000000-0000-0000-0000-000000000000}"/>
          </ac:spMkLst>
        </pc:spChg>
        <pc:spChg chg="mod">
          <ac:chgData name="jeongkilyong" userId="42a1e730-e7ec-4950-9a60-48236c77d83b" providerId="ADAL" clId="{B8A106AE-0C67-4CA5-B9AD-B664A3AE4815}" dt="2023-07-13T06:02:58.936" v="158" actId="20577"/>
          <ac:spMkLst>
            <pc:docMk/>
            <pc:sldMk cId="0" sldId="383"/>
            <ac:spMk id="11" creationId="{00000000-0000-0000-0000-000000000000}"/>
          </ac:spMkLst>
        </pc:spChg>
      </pc:sldChg>
      <pc:sldChg chg="delSp modSp mod">
        <pc:chgData name="jeongkilyong" userId="42a1e730-e7ec-4950-9a60-48236c77d83b" providerId="ADAL" clId="{B8A106AE-0C67-4CA5-B9AD-B664A3AE4815}" dt="2023-07-14T00:56:10.854" v="282" actId="478"/>
        <pc:sldMkLst>
          <pc:docMk/>
          <pc:sldMk cId="0" sldId="384"/>
        </pc:sldMkLst>
        <pc:spChg chg="del">
          <ac:chgData name="jeongkilyong" userId="42a1e730-e7ec-4950-9a60-48236c77d83b" providerId="ADAL" clId="{B8A106AE-0C67-4CA5-B9AD-B664A3AE4815}" dt="2023-07-14T00:56:10.854" v="282" actId="478"/>
          <ac:spMkLst>
            <pc:docMk/>
            <pc:sldMk cId="0" sldId="384"/>
            <ac:spMk id="7" creationId="{00000000-0000-0000-0000-000000000000}"/>
          </ac:spMkLst>
        </pc:spChg>
        <pc:spChg chg="mod">
          <ac:chgData name="jeongkilyong" userId="42a1e730-e7ec-4950-9a60-48236c77d83b" providerId="ADAL" clId="{B8A106AE-0C67-4CA5-B9AD-B664A3AE4815}" dt="2023-07-13T06:03:07.153" v="160" actId="20577"/>
          <ac:spMkLst>
            <pc:docMk/>
            <pc:sldMk cId="0" sldId="384"/>
            <ac:spMk id="11" creationId="{00000000-0000-0000-0000-000000000000}"/>
          </ac:spMkLst>
        </pc:spChg>
      </pc:sldChg>
      <pc:sldChg chg="delSp modSp mod">
        <pc:chgData name="jeongkilyong" userId="42a1e730-e7ec-4950-9a60-48236c77d83b" providerId="ADAL" clId="{B8A106AE-0C67-4CA5-B9AD-B664A3AE4815}" dt="2023-07-14T00:56:12.631" v="283" actId="478"/>
        <pc:sldMkLst>
          <pc:docMk/>
          <pc:sldMk cId="0" sldId="385"/>
        </pc:sldMkLst>
        <pc:spChg chg="del">
          <ac:chgData name="jeongkilyong" userId="42a1e730-e7ec-4950-9a60-48236c77d83b" providerId="ADAL" clId="{B8A106AE-0C67-4CA5-B9AD-B664A3AE4815}" dt="2023-07-14T00:56:12.631" v="283" actId="478"/>
          <ac:spMkLst>
            <pc:docMk/>
            <pc:sldMk cId="0" sldId="385"/>
            <ac:spMk id="7" creationId="{00000000-0000-0000-0000-000000000000}"/>
          </ac:spMkLst>
        </pc:spChg>
        <pc:spChg chg="mod">
          <ac:chgData name="jeongkilyong" userId="42a1e730-e7ec-4950-9a60-48236c77d83b" providerId="ADAL" clId="{B8A106AE-0C67-4CA5-B9AD-B664A3AE4815}" dt="2023-07-13T06:03:11.489" v="162" actId="20577"/>
          <ac:spMkLst>
            <pc:docMk/>
            <pc:sldMk cId="0" sldId="385"/>
            <ac:spMk id="11" creationId="{00000000-0000-0000-0000-000000000000}"/>
          </ac:spMkLst>
        </pc:spChg>
      </pc:sldChg>
      <pc:sldChg chg="delSp mod">
        <pc:chgData name="jeongkilyong" userId="42a1e730-e7ec-4950-9a60-48236c77d83b" providerId="ADAL" clId="{B8A106AE-0C67-4CA5-B9AD-B664A3AE4815}" dt="2023-07-14T00:56:13.870" v="284" actId="478"/>
        <pc:sldMkLst>
          <pc:docMk/>
          <pc:sldMk cId="0" sldId="386"/>
        </pc:sldMkLst>
        <pc:spChg chg="del">
          <ac:chgData name="jeongkilyong" userId="42a1e730-e7ec-4950-9a60-48236c77d83b" providerId="ADAL" clId="{B8A106AE-0C67-4CA5-B9AD-B664A3AE4815}" dt="2023-07-14T00:56:13.870" v="284" actId="478"/>
          <ac:spMkLst>
            <pc:docMk/>
            <pc:sldMk cId="0" sldId="386"/>
            <ac:spMk id="5" creationId="{00000000-0000-0000-0000-000000000000}"/>
          </ac:spMkLst>
        </pc:spChg>
      </pc:sldChg>
      <pc:sldChg chg="delSp modSp mod">
        <pc:chgData name="jeongkilyong" userId="42a1e730-e7ec-4950-9a60-48236c77d83b" providerId="ADAL" clId="{B8A106AE-0C67-4CA5-B9AD-B664A3AE4815}" dt="2023-07-14T00:56:14.983" v="285" actId="478"/>
        <pc:sldMkLst>
          <pc:docMk/>
          <pc:sldMk cId="0" sldId="387"/>
        </pc:sldMkLst>
        <pc:spChg chg="del">
          <ac:chgData name="jeongkilyong" userId="42a1e730-e7ec-4950-9a60-48236c77d83b" providerId="ADAL" clId="{B8A106AE-0C67-4CA5-B9AD-B664A3AE4815}" dt="2023-07-14T00:56:14.983" v="285" actId="478"/>
          <ac:spMkLst>
            <pc:docMk/>
            <pc:sldMk cId="0" sldId="387"/>
            <ac:spMk id="10" creationId="{00000000-0000-0000-0000-000000000000}"/>
          </ac:spMkLst>
        </pc:spChg>
        <pc:spChg chg="mod">
          <ac:chgData name="jeongkilyong" userId="42a1e730-e7ec-4950-9a60-48236c77d83b" providerId="ADAL" clId="{B8A106AE-0C67-4CA5-B9AD-B664A3AE4815}" dt="2023-07-13T06:18:40.813" v="266" actId="20577"/>
          <ac:spMkLst>
            <pc:docMk/>
            <pc:sldMk cId="0" sldId="387"/>
            <ac:spMk id="14" creationId="{00000000-0000-0000-0000-000000000000}"/>
          </ac:spMkLst>
        </pc:spChg>
      </pc:sldChg>
      <pc:sldChg chg="delSp modSp mod">
        <pc:chgData name="jeongkilyong" userId="42a1e730-e7ec-4950-9a60-48236c77d83b" providerId="ADAL" clId="{B8A106AE-0C67-4CA5-B9AD-B664A3AE4815}" dt="2023-07-14T00:56:16.775" v="286" actId="478"/>
        <pc:sldMkLst>
          <pc:docMk/>
          <pc:sldMk cId="0" sldId="388"/>
        </pc:sldMkLst>
        <pc:spChg chg="del">
          <ac:chgData name="jeongkilyong" userId="42a1e730-e7ec-4950-9a60-48236c77d83b" providerId="ADAL" clId="{B8A106AE-0C67-4CA5-B9AD-B664A3AE4815}" dt="2023-07-14T00:56:16.775" v="286" actId="478"/>
          <ac:spMkLst>
            <pc:docMk/>
            <pc:sldMk cId="0" sldId="388"/>
            <ac:spMk id="6" creationId="{00000000-0000-0000-0000-000000000000}"/>
          </ac:spMkLst>
        </pc:spChg>
        <pc:spChg chg="mod">
          <ac:chgData name="jeongkilyong" userId="42a1e730-e7ec-4950-9a60-48236c77d83b" providerId="ADAL" clId="{B8A106AE-0C67-4CA5-B9AD-B664A3AE4815}" dt="2023-07-13T06:18:09.878" v="257" actId="20577"/>
          <ac:spMkLst>
            <pc:docMk/>
            <pc:sldMk cId="0" sldId="388"/>
            <ac:spMk id="8" creationId="{00000000-0000-0000-0000-000000000000}"/>
          </ac:spMkLst>
        </pc:spChg>
      </pc:sldChg>
      <pc:sldChg chg="modSp mod">
        <pc:chgData name="jeongkilyong" userId="42a1e730-e7ec-4950-9a60-48236c77d83b" providerId="ADAL" clId="{B8A106AE-0C67-4CA5-B9AD-B664A3AE4815}" dt="2023-07-12T09:01:11.078" v="86" actId="20577"/>
        <pc:sldMkLst>
          <pc:docMk/>
          <pc:sldMk cId="0" sldId="389"/>
        </pc:sldMkLst>
        <pc:spChg chg="mod">
          <ac:chgData name="jeongkilyong" userId="42a1e730-e7ec-4950-9a60-48236c77d83b" providerId="ADAL" clId="{B8A106AE-0C67-4CA5-B9AD-B664A3AE4815}" dt="2023-07-12T09:01:11.078" v="86" actId="20577"/>
          <ac:spMkLst>
            <pc:docMk/>
            <pc:sldMk cId="0" sldId="389"/>
            <ac:spMk id="44035" creationId="{00000000-0000-0000-0000-000000000000}"/>
          </ac:spMkLst>
        </pc:spChg>
      </pc:sldChg>
      <pc:sldChg chg="delSp modSp mod">
        <pc:chgData name="jeongkilyong" userId="42a1e730-e7ec-4950-9a60-48236c77d83b" providerId="ADAL" clId="{B8A106AE-0C67-4CA5-B9AD-B664A3AE4815}" dt="2023-07-14T00:56:17.878" v="287" actId="478"/>
        <pc:sldMkLst>
          <pc:docMk/>
          <pc:sldMk cId="0" sldId="391"/>
        </pc:sldMkLst>
        <pc:spChg chg="del">
          <ac:chgData name="jeongkilyong" userId="42a1e730-e7ec-4950-9a60-48236c77d83b" providerId="ADAL" clId="{B8A106AE-0C67-4CA5-B9AD-B664A3AE4815}" dt="2023-07-14T00:56:17.878" v="287" actId="478"/>
          <ac:spMkLst>
            <pc:docMk/>
            <pc:sldMk cId="0" sldId="391"/>
            <ac:spMk id="5" creationId="{00000000-0000-0000-0000-000000000000}"/>
          </ac:spMkLst>
        </pc:spChg>
        <pc:spChg chg="mod">
          <ac:chgData name="jeongkilyong" userId="42a1e730-e7ec-4950-9a60-48236c77d83b" providerId="ADAL" clId="{B8A106AE-0C67-4CA5-B9AD-B664A3AE4815}" dt="2023-07-13T06:17:41.381" v="222" actId="20577"/>
          <ac:spMkLst>
            <pc:docMk/>
            <pc:sldMk cId="0" sldId="391"/>
            <ac:spMk id="9" creationId="{00000000-0000-0000-0000-000000000000}"/>
          </ac:spMkLst>
        </pc:spChg>
      </pc:sldChg>
      <pc:sldChg chg="modSp mod">
        <pc:chgData name="jeongkilyong" userId="42a1e730-e7ec-4950-9a60-48236c77d83b" providerId="ADAL" clId="{B8A106AE-0C67-4CA5-B9AD-B664A3AE4815}" dt="2023-07-12T08:50:30.602" v="16" actId="20577"/>
        <pc:sldMkLst>
          <pc:docMk/>
          <pc:sldMk cId="765229670" sldId="393"/>
        </pc:sldMkLst>
        <pc:spChg chg="mod">
          <ac:chgData name="jeongkilyong" userId="42a1e730-e7ec-4950-9a60-48236c77d83b" providerId="ADAL" clId="{B8A106AE-0C67-4CA5-B9AD-B664A3AE4815}" dt="2023-07-12T08:50:30.602" v="16" actId="20577"/>
          <ac:spMkLst>
            <pc:docMk/>
            <pc:sldMk cId="765229670" sldId="393"/>
            <ac:spMk id="58371" creationId="{00000000-0000-0000-0000-000000000000}"/>
          </ac:spMkLst>
        </pc:spChg>
      </pc:sldChg>
      <pc:sldChg chg="modSp mod">
        <pc:chgData name="jeongkilyong" userId="42a1e730-e7ec-4950-9a60-48236c77d83b" providerId="ADAL" clId="{B8A106AE-0C67-4CA5-B9AD-B664A3AE4815}" dt="2023-07-13T06:18:03.254" v="254" actId="20577"/>
        <pc:sldMkLst>
          <pc:docMk/>
          <pc:sldMk cId="4092573927" sldId="397"/>
        </pc:sldMkLst>
        <pc:spChg chg="mod">
          <ac:chgData name="jeongkilyong" userId="42a1e730-e7ec-4950-9a60-48236c77d83b" providerId="ADAL" clId="{B8A106AE-0C67-4CA5-B9AD-B664A3AE4815}" dt="2023-07-13T06:18:03.254" v="254" actId="20577"/>
          <ac:spMkLst>
            <pc:docMk/>
            <pc:sldMk cId="4092573927" sldId="397"/>
            <ac:spMk id="11" creationId="{00000000-0000-0000-0000-000000000000}"/>
          </ac:spMkLst>
        </pc:spChg>
        <pc:spChg chg="mod">
          <ac:chgData name="jeongkilyong" userId="42a1e730-e7ec-4950-9a60-48236c77d83b" providerId="ADAL" clId="{B8A106AE-0C67-4CA5-B9AD-B664A3AE4815}" dt="2023-07-12T09:01:35.320" v="96" actId="20577"/>
          <ac:spMkLst>
            <pc:docMk/>
            <pc:sldMk cId="4092573927" sldId="397"/>
            <ac:spMk id="44035" creationId="{00000000-0000-0000-0000-000000000000}"/>
          </ac:spMkLst>
        </pc:spChg>
      </pc:sldChg>
      <pc:sldChg chg="modSp add del mod">
        <pc:chgData name="jeongkilyong" userId="42a1e730-e7ec-4950-9a60-48236c77d83b" providerId="ADAL" clId="{B8A106AE-0C67-4CA5-B9AD-B664A3AE4815}" dt="2023-07-14T07:51:46.802" v="449" actId="2696"/>
        <pc:sldMkLst>
          <pc:docMk/>
          <pc:sldMk cId="2400450470" sldId="398"/>
        </pc:sldMkLst>
        <pc:spChg chg="mod">
          <ac:chgData name="jeongkilyong" userId="42a1e730-e7ec-4950-9a60-48236c77d83b" providerId="ADAL" clId="{B8A106AE-0C67-4CA5-B9AD-B664A3AE4815}" dt="2023-07-14T07:40:16.447" v="347"/>
          <ac:spMkLst>
            <pc:docMk/>
            <pc:sldMk cId="2400450470" sldId="398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42:07.025" v="366" actId="6549"/>
          <ac:spMkLst>
            <pc:docMk/>
            <pc:sldMk cId="2400450470" sldId="398"/>
            <ac:spMk id="7" creationId="{00000000-0000-0000-0000-000000000000}"/>
          </ac:spMkLst>
        </pc:spChg>
      </pc:sldChg>
      <pc:sldChg chg="add">
        <pc:chgData name="jeongkilyong" userId="42a1e730-e7ec-4950-9a60-48236c77d83b" providerId="ADAL" clId="{B8A106AE-0C67-4CA5-B9AD-B664A3AE4815}" dt="2023-07-14T07:51:52.376" v="450"/>
        <pc:sldMkLst>
          <pc:docMk/>
          <pc:sldMk cId="3888009357" sldId="398"/>
        </pc:sldMkLst>
      </pc:sldChg>
      <pc:sldChg chg="modSp add del mod">
        <pc:chgData name="jeongkilyong" userId="42a1e730-e7ec-4950-9a60-48236c77d83b" providerId="ADAL" clId="{B8A106AE-0C67-4CA5-B9AD-B664A3AE4815}" dt="2023-07-14T07:52:01.117" v="451" actId="2696"/>
        <pc:sldMkLst>
          <pc:docMk/>
          <pc:sldMk cId="1121843316" sldId="399"/>
        </pc:sldMkLst>
        <pc:spChg chg="mod">
          <ac:chgData name="jeongkilyong" userId="42a1e730-e7ec-4950-9a60-48236c77d83b" providerId="ADAL" clId="{B8A106AE-0C67-4CA5-B9AD-B664A3AE4815}" dt="2023-07-14T07:41:53.114" v="362" actId="404"/>
          <ac:spMkLst>
            <pc:docMk/>
            <pc:sldMk cId="1121843316" sldId="399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42:01.344" v="364" actId="6549"/>
          <ac:spMkLst>
            <pc:docMk/>
            <pc:sldMk cId="1121843316" sldId="399"/>
            <ac:spMk id="7" creationId="{00000000-0000-0000-0000-000000000000}"/>
          </ac:spMkLst>
        </pc:spChg>
      </pc:sldChg>
      <pc:sldChg chg="add">
        <pc:chgData name="jeongkilyong" userId="42a1e730-e7ec-4950-9a60-48236c77d83b" providerId="ADAL" clId="{B8A106AE-0C67-4CA5-B9AD-B664A3AE4815}" dt="2023-07-14T07:52:09.921" v="452"/>
        <pc:sldMkLst>
          <pc:docMk/>
          <pc:sldMk cId="1938548058" sldId="399"/>
        </pc:sldMkLst>
      </pc:sldChg>
      <pc:sldChg chg="modSp add del mod">
        <pc:chgData name="jeongkilyong" userId="42a1e730-e7ec-4950-9a60-48236c77d83b" providerId="ADAL" clId="{B8A106AE-0C67-4CA5-B9AD-B664A3AE4815}" dt="2023-07-14T07:52:19.767" v="453" actId="2696"/>
        <pc:sldMkLst>
          <pc:docMk/>
          <pc:sldMk cId="3046266565" sldId="400"/>
        </pc:sldMkLst>
        <pc:spChg chg="mod">
          <ac:chgData name="jeongkilyong" userId="42a1e730-e7ec-4950-9a60-48236c77d83b" providerId="ADAL" clId="{B8A106AE-0C67-4CA5-B9AD-B664A3AE4815}" dt="2023-07-14T07:43:09.970" v="377" actId="1076"/>
          <ac:spMkLst>
            <pc:docMk/>
            <pc:sldMk cId="3046266565" sldId="400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42:34.693" v="371" actId="20577"/>
          <ac:spMkLst>
            <pc:docMk/>
            <pc:sldMk cId="3046266565" sldId="400"/>
            <ac:spMk id="7" creationId="{00000000-0000-0000-0000-000000000000}"/>
          </ac:spMkLst>
        </pc:spChg>
      </pc:sldChg>
      <pc:sldChg chg="add">
        <pc:chgData name="jeongkilyong" userId="42a1e730-e7ec-4950-9a60-48236c77d83b" providerId="ADAL" clId="{B8A106AE-0C67-4CA5-B9AD-B664A3AE4815}" dt="2023-07-14T07:52:26.553" v="454"/>
        <pc:sldMkLst>
          <pc:docMk/>
          <pc:sldMk cId="4084993109" sldId="400"/>
        </pc:sldMkLst>
      </pc:sldChg>
      <pc:sldChg chg="add">
        <pc:chgData name="jeongkilyong" userId="42a1e730-e7ec-4950-9a60-48236c77d83b" providerId="ADAL" clId="{B8A106AE-0C67-4CA5-B9AD-B664A3AE4815}" dt="2023-07-14T07:52:35.512" v="456"/>
        <pc:sldMkLst>
          <pc:docMk/>
          <pc:sldMk cId="426904191" sldId="401"/>
        </pc:sldMkLst>
      </pc:sldChg>
      <pc:sldChg chg="modSp add del mod">
        <pc:chgData name="jeongkilyong" userId="42a1e730-e7ec-4950-9a60-48236c77d83b" providerId="ADAL" clId="{B8A106AE-0C67-4CA5-B9AD-B664A3AE4815}" dt="2023-07-14T07:52:31.757" v="455" actId="2696"/>
        <pc:sldMkLst>
          <pc:docMk/>
          <pc:sldMk cId="533580284" sldId="401"/>
        </pc:sldMkLst>
        <pc:spChg chg="mod">
          <ac:chgData name="jeongkilyong" userId="42a1e730-e7ec-4950-9a60-48236c77d83b" providerId="ADAL" clId="{B8A106AE-0C67-4CA5-B9AD-B664A3AE4815}" dt="2023-07-14T07:43:35.124" v="381"/>
          <ac:spMkLst>
            <pc:docMk/>
            <pc:sldMk cId="533580284" sldId="401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43:25.367" v="380" actId="20577"/>
          <ac:spMkLst>
            <pc:docMk/>
            <pc:sldMk cId="533580284" sldId="401"/>
            <ac:spMk id="7" creationId="{00000000-0000-0000-0000-000000000000}"/>
          </ac:spMkLst>
        </pc:spChg>
      </pc:sldChg>
      <pc:sldChg chg="add">
        <pc:chgData name="jeongkilyong" userId="42a1e730-e7ec-4950-9a60-48236c77d83b" providerId="ADAL" clId="{B8A106AE-0C67-4CA5-B9AD-B664A3AE4815}" dt="2023-07-14T07:52:50.554" v="458"/>
        <pc:sldMkLst>
          <pc:docMk/>
          <pc:sldMk cId="1043848827" sldId="402"/>
        </pc:sldMkLst>
      </pc:sldChg>
      <pc:sldChg chg="modSp add del mod">
        <pc:chgData name="jeongkilyong" userId="42a1e730-e7ec-4950-9a60-48236c77d83b" providerId="ADAL" clId="{B8A106AE-0C67-4CA5-B9AD-B664A3AE4815}" dt="2023-07-14T07:52:44.142" v="457" actId="2696"/>
        <pc:sldMkLst>
          <pc:docMk/>
          <pc:sldMk cId="4084664930" sldId="402"/>
        </pc:sldMkLst>
        <pc:spChg chg="mod">
          <ac:chgData name="jeongkilyong" userId="42a1e730-e7ec-4950-9a60-48236c77d83b" providerId="ADAL" clId="{B8A106AE-0C67-4CA5-B9AD-B664A3AE4815}" dt="2023-07-14T07:43:51.856" v="385"/>
          <ac:spMkLst>
            <pc:docMk/>
            <pc:sldMk cId="4084664930" sldId="402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43:47.695" v="384" actId="20577"/>
          <ac:spMkLst>
            <pc:docMk/>
            <pc:sldMk cId="4084664930" sldId="402"/>
            <ac:spMk id="7" creationId="{00000000-0000-0000-0000-000000000000}"/>
          </ac:spMkLst>
        </pc:spChg>
      </pc:sldChg>
      <pc:sldChg chg="add">
        <pc:chgData name="jeongkilyong" userId="42a1e730-e7ec-4950-9a60-48236c77d83b" providerId="ADAL" clId="{B8A106AE-0C67-4CA5-B9AD-B664A3AE4815}" dt="2023-07-14T07:53:04.899" v="460"/>
        <pc:sldMkLst>
          <pc:docMk/>
          <pc:sldMk cId="1525461431" sldId="403"/>
        </pc:sldMkLst>
      </pc:sldChg>
      <pc:sldChg chg="modSp add del mod">
        <pc:chgData name="jeongkilyong" userId="42a1e730-e7ec-4950-9a60-48236c77d83b" providerId="ADAL" clId="{B8A106AE-0C67-4CA5-B9AD-B664A3AE4815}" dt="2023-07-14T07:52:58.753" v="459" actId="2696"/>
        <pc:sldMkLst>
          <pc:docMk/>
          <pc:sldMk cId="3089516266" sldId="403"/>
        </pc:sldMkLst>
        <pc:spChg chg="mod">
          <ac:chgData name="jeongkilyong" userId="42a1e730-e7ec-4950-9a60-48236c77d83b" providerId="ADAL" clId="{B8A106AE-0C67-4CA5-B9AD-B664A3AE4815}" dt="2023-07-14T07:44:22.704" v="389"/>
          <ac:spMkLst>
            <pc:docMk/>
            <pc:sldMk cId="3089516266" sldId="403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44:15.857" v="388" actId="20577"/>
          <ac:spMkLst>
            <pc:docMk/>
            <pc:sldMk cId="3089516266" sldId="403"/>
            <ac:spMk id="7" creationId="{00000000-0000-0000-0000-000000000000}"/>
          </ac:spMkLst>
        </pc:spChg>
      </pc:sldChg>
      <pc:sldChg chg="modSp add del mod">
        <pc:chgData name="jeongkilyong" userId="42a1e730-e7ec-4950-9a60-48236c77d83b" providerId="ADAL" clId="{B8A106AE-0C67-4CA5-B9AD-B664A3AE4815}" dt="2023-07-14T07:53:18.708" v="461" actId="2696"/>
        <pc:sldMkLst>
          <pc:docMk/>
          <pc:sldMk cId="2745006922" sldId="404"/>
        </pc:sldMkLst>
        <pc:spChg chg="mod">
          <ac:chgData name="jeongkilyong" userId="42a1e730-e7ec-4950-9a60-48236c77d83b" providerId="ADAL" clId="{B8A106AE-0C67-4CA5-B9AD-B664A3AE4815}" dt="2023-07-14T07:44:42.192" v="393"/>
          <ac:spMkLst>
            <pc:docMk/>
            <pc:sldMk cId="2745006922" sldId="404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44:36.273" v="392" actId="20577"/>
          <ac:spMkLst>
            <pc:docMk/>
            <pc:sldMk cId="2745006922" sldId="404"/>
            <ac:spMk id="7" creationId="{00000000-0000-0000-0000-000000000000}"/>
          </ac:spMkLst>
        </pc:spChg>
      </pc:sldChg>
      <pc:sldChg chg="add">
        <pc:chgData name="jeongkilyong" userId="42a1e730-e7ec-4950-9a60-48236c77d83b" providerId="ADAL" clId="{B8A106AE-0C67-4CA5-B9AD-B664A3AE4815}" dt="2023-07-14T07:53:23.299" v="462"/>
        <pc:sldMkLst>
          <pc:docMk/>
          <pc:sldMk cId="3889911887" sldId="404"/>
        </pc:sldMkLst>
      </pc:sldChg>
      <pc:sldChg chg="add">
        <pc:chgData name="jeongkilyong" userId="42a1e730-e7ec-4950-9a60-48236c77d83b" providerId="ADAL" clId="{B8A106AE-0C67-4CA5-B9AD-B664A3AE4815}" dt="2023-07-14T07:53:23.299" v="462"/>
        <pc:sldMkLst>
          <pc:docMk/>
          <pc:sldMk cId="1330864138" sldId="405"/>
        </pc:sldMkLst>
      </pc:sldChg>
      <pc:sldChg chg="modSp add del mod">
        <pc:chgData name="jeongkilyong" userId="42a1e730-e7ec-4950-9a60-48236c77d83b" providerId="ADAL" clId="{B8A106AE-0C67-4CA5-B9AD-B664A3AE4815}" dt="2023-07-14T07:53:18.708" v="461" actId="2696"/>
        <pc:sldMkLst>
          <pc:docMk/>
          <pc:sldMk cId="1875615552" sldId="405"/>
        </pc:sldMkLst>
        <pc:spChg chg="mod">
          <ac:chgData name="jeongkilyong" userId="42a1e730-e7ec-4950-9a60-48236c77d83b" providerId="ADAL" clId="{B8A106AE-0C67-4CA5-B9AD-B664A3AE4815}" dt="2023-07-14T07:45:54.759" v="424" actId="20577"/>
          <ac:spMkLst>
            <pc:docMk/>
            <pc:sldMk cId="1875615552" sldId="405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45:00.385" v="401" actId="20577"/>
          <ac:spMkLst>
            <pc:docMk/>
            <pc:sldMk cId="1875615552" sldId="405"/>
            <ac:spMk id="7" creationId="{00000000-0000-0000-0000-000000000000}"/>
          </ac:spMkLst>
        </pc:spChg>
      </pc:sldChg>
      <pc:sldChg chg="add">
        <pc:chgData name="jeongkilyong" userId="42a1e730-e7ec-4950-9a60-48236c77d83b" providerId="ADAL" clId="{B8A106AE-0C67-4CA5-B9AD-B664A3AE4815}" dt="2023-07-14T07:53:23.299" v="462"/>
        <pc:sldMkLst>
          <pc:docMk/>
          <pc:sldMk cId="732187970" sldId="406"/>
        </pc:sldMkLst>
      </pc:sldChg>
      <pc:sldChg chg="modSp add del mod">
        <pc:chgData name="jeongkilyong" userId="42a1e730-e7ec-4950-9a60-48236c77d83b" providerId="ADAL" clId="{B8A106AE-0C67-4CA5-B9AD-B664A3AE4815}" dt="2023-07-14T07:53:18.708" v="461" actId="2696"/>
        <pc:sldMkLst>
          <pc:docMk/>
          <pc:sldMk cId="3617074515" sldId="406"/>
        </pc:sldMkLst>
        <pc:spChg chg="mod">
          <ac:chgData name="jeongkilyong" userId="42a1e730-e7ec-4950-9a60-48236c77d83b" providerId="ADAL" clId="{B8A106AE-0C67-4CA5-B9AD-B664A3AE4815}" dt="2023-07-14T07:46:25.667" v="425"/>
          <ac:spMkLst>
            <pc:docMk/>
            <pc:sldMk cId="3617074515" sldId="406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45:04.795" v="405" actId="6549"/>
          <ac:spMkLst>
            <pc:docMk/>
            <pc:sldMk cId="3617074515" sldId="406"/>
            <ac:spMk id="7" creationId="{00000000-0000-0000-0000-000000000000}"/>
          </ac:spMkLst>
        </pc:spChg>
      </pc:sldChg>
      <pc:sldChg chg="add">
        <pc:chgData name="jeongkilyong" userId="42a1e730-e7ec-4950-9a60-48236c77d83b" providerId="ADAL" clId="{B8A106AE-0C67-4CA5-B9AD-B664A3AE4815}" dt="2023-07-14T07:51:14.457" v="446"/>
        <pc:sldMkLst>
          <pc:docMk/>
          <pc:sldMk cId="2692263540" sldId="407"/>
        </pc:sldMkLst>
      </pc:sldChg>
      <pc:sldChg chg="modSp add del mod">
        <pc:chgData name="jeongkilyong" userId="42a1e730-e7ec-4950-9a60-48236c77d83b" providerId="ADAL" clId="{B8A106AE-0C67-4CA5-B9AD-B664A3AE4815}" dt="2023-07-14T07:50:42.975" v="445" actId="2696"/>
        <pc:sldMkLst>
          <pc:docMk/>
          <pc:sldMk cId="3458448267" sldId="407"/>
        </pc:sldMkLst>
        <pc:spChg chg="mod">
          <ac:chgData name="jeongkilyong" userId="42a1e730-e7ec-4950-9a60-48236c77d83b" providerId="ADAL" clId="{B8A106AE-0C67-4CA5-B9AD-B664A3AE4815}" dt="2023-07-14T07:48:01.610" v="436" actId="6549"/>
          <ac:spMkLst>
            <pc:docMk/>
            <pc:sldMk cId="3458448267" sldId="407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47:34.895" v="432" actId="20577"/>
          <ac:spMkLst>
            <pc:docMk/>
            <pc:sldMk cId="3458448267" sldId="407"/>
            <ac:spMk id="7" creationId="{00000000-0000-0000-0000-000000000000}"/>
          </ac:spMkLst>
        </pc:spChg>
      </pc:sldChg>
      <pc:sldChg chg="add">
        <pc:chgData name="jeongkilyong" userId="42a1e730-e7ec-4950-9a60-48236c77d83b" providerId="ADAL" clId="{B8A106AE-0C67-4CA5-B9AD-B664A3AE4815}" dt="2023-07-14T07:51:14.457" v="446"/>
        <pc:sldMkLst>
          <pc:docMk/>
          <pc:sldMk cId="1911633401" sldId="408"/>
        </pc:sldMkLst>
      </pc:sldChg>
      <pc:sldChg chg="modSp add del mod">
        <pc:chgData name="jeongkilyong" userId="42a1e730-e7ec-4950-9a60-48236c77d83b" providerId="ADAL" clId="{B8A106AE-0C67-4CA5-B9AD-B664A3AE4815}" dt="2023-07-14T07:50:42.975" v="445" actId="2696"/>
        <pc:sldMkLst>
          <pc:docMk/>
          <pc:sldMk cId="3045302615" sldId="408"/>
        </pc:sldMkLst>
        <pc:spChg chg="mod">
          <ac:chgData name="jeongkilyong" userId="42a1e730-e7ec-4950-9a60-48236c77d83b" providerId="ADAL" clId="{B8A106AE-0C67-4CA5-B9AD-B664A3AE4815}" dt="2023-07-14T07:49:11.211" v="442" actId="20577"/>
          <ac:spMkLst>
            <pc:docMk/>
            <pc:sldMk cId="3045302615" sldId="408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45:16.659" v="413" actId="6549"/>
          <ac:spMkLst>
            <pc:docMk/>
            <pc:sldMk cId="3045302615" sldId="408"/>
            <ac:spMk id="7" creationId="{00000000-0000-0000-0000-000000000000}"/>
          </ac:spMkLst>
        </pc:spChg>
      </pc:sldChg>
      <pc:sldChg chg="add">
        <pc:chgData name="jeongkilyong" userId="42a1e730-e7ec-4950-9a60-48236c77d83b" providerId="ADAL" clId="{B8A106AE-0C67-4CA5-B9AD-B664A3AE4815}" dt="2023-07-14T07:51:14.457" v="446"/>
        <pc:sldMkLst>
          <pc:docMk/>
          <pc:sldMk cId="2949147627" sldId="409"/>
        </pc:sldMkLst>
      </pc:sldChg>
      <pc:sldChg chg="modSp add del mod">
        <pc:chgData name="jeongkilyong" userId="42a1e730-e7ec-4950-9a60-48236c77d83b" providerId="ADAL" clId="{B8A106AE-0C67-4CA5-B9AD-B664A3AE4815}" dt="2023-07-14T07:50:42.975" v="445" actId="2696"/>
        <pc:sldMkLst>
          <pc:docMk/>
          <pc:sldMk cId="3958479064" sldId="409"/>
        </pc:sldMkLst>
        <pc:spChg chg="mod">
          <ac:chgData name="jeongkilyong" userId="42a1e730-e7ec-4950-9a60-48236c77d83b" providerId="ADAL" clId="{B8A106AE-0C67-4CA5-B9AD-B664A3AE4815}" dt="2023-07-14T07:49:14.272" v="443"/>
          <ac:spMkLst>
            <pc:docMk/>
            <pc:sldMk cId="3958479064" sldId="409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45:19.645" v="417" actId="6549"/>
          <ac:spMkLst>
            <pc:docMk/>
            <pc:sldMk cId="3958479064" sldId="409"/>
            <ac:spMk id="7" creationId="{00000000-0000-0000-0000-000000000000}"/>
          </ac:spMkLst>
        </pc:spChg>
      </pc:sldChg>
      <pc:sldChg chg="addSp delSp add mod">
        <pc:chgData name="jeongkilyong" userId="42a1e730-e7ec-4950-9a60-48236c77d83b" providerId="ADAL" clId="{B8A106AE-0C67-4CA5-B9AD-B664A3AE4815}" dt="2023-07-14T07:55:39.211" v="483" actId="22"/>
        <pc:sldMkLst>
          <pc:docMk/>
          <pc:sldMk cId="967209775" sldId="410"/>
        </pc:sldMkLst>
        <pc:spChg chg="add del">
          <ac:chgData name="jeongkilyong" userId="42a1e730-e7ec-4950-9a60-48236c77d83b" providerId="ADAL" clId="{B8A106AE-0C67-4CA5-B9AD-B664A3AE4815}" dt="2023-07-14T07:55:39.211" v="483" actId="22"/>
          <ac:spMkLst>
            <pc:docMk/>
            <pc:sldMk cId="967209775" sldId="410"/>
            <ac:spMk id="8" creationId="{E3B8EDF7-95C1-47C9-B60E-0D2EFCB58FDF}"/>
          </ac:spMkLst>
        </pc:spChg>
      </pc:sldChg>
      <pc:sldChg chg="modSp add del mod">
        <pc:chgData name="jeongkilyong" userId="42a1e730-e7ec-4950-9a60-48236c77d83b" providerId="ADAL" clId="{B8A106AE-0C67-4CA5-B9AD-B664A3AE4815}" dt="2023-07-14T07:50:42.975" v="445" actId="2696"/>
        <pc:sldMkLst>
          <pc:docMk/>
          <pc:sldMk cId="2043636832" sldId="410"/>
        </pc:sldMkLst>
        <pc:spChg chg="mod">
          <ac:chgData name="jeongkilyong" userId="42a1e730-e7ec-4950-9a60-48236c77d83b" providerId="ADAL" clId="{B8A106AE-0C67-4CA5-B9AD-B664A3AE4815}" dt="2023-07-14T07:49:42.676" v="444"/>
          <ac:spMkLst>
            <pc:docMk/>
            <pc:sldMk cId="2043636832" sldId="410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45:23.087" v="421" actId="6549"/>
          <ac:spMkLst>
            <pc:docMk/>
            <pc:sldMk cId="2043636832" sldId="410"/>
            <ac:spMk id="7" creationId="{00000000-0000-0000-0000-000000000000}"/>
          </ac:spMkLst>
        </pc:spChg>
      </pc:sldChg>
      <pc:sldChg chg="modSp add del mod">
        <pc:chgData name="jeongkilyong" userId="42a1e730-e7ec-4950-9a60-48236c77d83b" providerId="ADAL" clId="{B8A106AE-0C67-4CA5-B9AD-B664A3AE4815}" dt="2023-07-14T07:50:42.975" v="445" actId="2696"/>
        <pc:sldMkLst>
          <pc:docMk/>
          <pc:sldMk cId="433355935" sldId="411"/>
        </pc:sldMkLst>
        <pc:spChg chg="mod">
          <ac:chgData name="jeongkilyong" userId="42a1e730-e7ec-4950-9a60-48236c77d83b" providerId="ADAL" clId="{B8A106AE-0C67-4CA5-B9AD-B664A3AE4815}" dt="2023-07-14T07:48:08.016" v="437" actId="6549"/>
          <ac:spMkLst>
            <pc:docMk/>
            <pc:sldMk cId="433355935" sldId="411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47:40.926" v="435" actId="20577"/>
          <ac:spMkLst>
            <pc:docMk/>
            <pc:sldMk cId="433355935" sldId="411"/>
            <ac:spMk id="7" creationId="{00000000-0000-0000-0000-000000000000}"/>
          </ac:spMkLst>
        </pc:spChg>
      </pc:sldChg>
      <pc:sldChg chg="add">
        <pc:chgData name="jeongkilyong" userId="42a1e730-e7ec-4950-9a60-48236c77d83b" providerId="ADAL" clId="{B8A106AE-0C67-4CA5-B9AD-B664A3AE4815}" dt="2023-07-14T07:51:14.457" v="446"/>
        <pc:sldMkLst>
          <pc:docMk/>
          <pc:sldMk cId="2189063190" sldId="411"/>
        </pc:sldMkLst>
      </pc:sldChg>
      <pc:sldChg chg="modSp add mod">
        <pc:chgData name="jeongkilyong" userId="42a1e730-e7ec-4950-9a60-48236c77d83b" providerId="ADAL" clId="{B8A106AE-0C67-4CA5-B9AD-B664A3AE4815}" dt="2023-07-14T07:55:18.344" v="479" actId="6549"/>
        <pc:sldMkLst>
          <pc:docMk/>
          <pc:sldMk cId="1352015669" sldId="412"/>
        </pc:sldMkLst>
        <pc:spChg chg="mod">
          <ac:chgData name="jeongkilyong" userId="42a1e730-e7ec-4950-9a60-48236c77d83b" providerId="ADAL" clId="{B8A106AE-0C67-4CA5-B9AD-B664A3AE4815}" dt="2023-07-14T07:55:18.344" v="479" actId="6549"/>
          <ac:spMkLst>
            <pc:docMk/>
            <pc:sldMk cId="1352015669" sldId="412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54:55.797" v="473" actId="20577"/>
          <ac:spMkLst>
            <pc:docMk/>
            <pc:sldMk cId="1352015669" sldId="412"/>
            <ac:spMk id="7" creationId="{00000000-0000-0000-0000-000000000000}"/>
          </ac:spMkLst>
        </pc:spChg>
      </pc:sldChg>
      <pc:sldChg chg="modSp add mod">
        <pc:chgData name="jeongkilyong" userId="42a1e730-e7ec-4950-9a60-48236c77d83b" providerId="ADAL" clId="{B8A106AE-0C67-4CA5-B9AD-B664A3AE4815}" dt="2023-07-14T07:55:21.176" v="481" actId="6549"/>
        <pc:sldMkLst>
          <pc:docMk/>
          <pc:sldMk cId="65688616" sldId="413"/>
        </pc:sldMkLst>
        <pc:spChg chg="mod">
          <ac:chgData name="jeongkilyong" userId="42a1e730-e7ec-4950-9a60-48236c77d83b" providerId="ADAL" clId="{B8A106AE-0C67-4CA5-B9AD-B664A3AE4815}" dt="2023-07-14T07:55:21.176" v="481" actId="6549"/>
          <ac:spMkLst>
            <pc:docMk/>
            <pc:sldMk cId="65688616" sldId="413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55:02.252" v="476" actId="20577"/>
          <ac:spMkLst>
            <pc:docMk/>
            <pc:sldMk cId="65688616" sldId="413"/>
            <ac:spMk id="7" creationId="{00000000-0000-0000-0000-000000000000}"/>
          </ac:spMkLst>
        </pc:spChg>
      </pc:sldChg>
      <pc:sldChg chg="addSp delSp modSp add mod">
        <pc:chgData name="jeongkilyong" userId="42a1e730-e7ec-4950-9a60-48236c77d83b" providerId="ADAL" clId="{B8A106AE-0C67-4CA5-B9AD-B664A3AE4815}" dt="2023-07-14T07:55:59.896" v="492"/>
        <pc:sldMkLst>
          <pc:docMk/>
          <pc:sldMk cId="4054858722" sldId="414"/>
        </pc:sldMkLst>
        <pc:spChg chg="mod">
          <ac:chgData name="jeongkilyong" userId="42a1e730-e7ec-4950-9a60-48236c77d83b" providerId="ADAL" clId="{B8A106AE-0C67-4CA5-B9AD-B664A3AE4815}" dt="2023-07-14T07:55:59.896" v="492"/>
          <ac:spMkLst>
            <pc:docMk/>
            <pc:sldMk cId="4054858722" sldId="414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55:47.519" v="487" actId="20577"/>
          <ac:spMkLst>
            <pc:docMk/>
            <pc:sldMk cId="4054858722" sldId="414"/>
            <ac:spMk id="7" creationId="{00000000-0000-0000-0000-000000000000}"/>
          </ac:spMkLst>
        </pc:spChg>
        <pc:spChg chg="add del">
          <ac:chgData name="jeongkilyong" userId="42a1e730-e7ec-4950-9a60-48236c77d83b" providerId="ADAL" clId="{B8A106AE-0C67-4CA5-B9AD-B664A3AE4815}" dt="2023-07-14T07:55:58.030" v="491" actId="22"/>
          <ac:spMkLst>
            <pc:docMk/>
            <pc:sldMk cId="4054858722" sldId="414"/>
            <ac:spMk id="8" creationId="{11A35856-5981-4AED-AB66-4F672D4103F2}"/>
          </ac:spMkLst>
        </pc:spChg>
      </pc:sldChg>
      <pc:sldChg chg="modSp add mod">
        <pc:chgData name="jeongkilyong" userId="42a1e730-e7ec-4950-9a60-48236c77d83b" providerId="ADAL" clId="{B8A106AE-0C67-4CA5-B9AD-B664A3AE4815}" dt="2023-07-14T07:56:17.263" v="493"/>
        <pc:sldMkLst>
          <pc:docMk/>
          <pc:sldMk cId="563051800" sldId="415"/>
        </pc:sldMkLst>
        <pc:spChg chg="mod">
          <ac:chgData name="jeongkilyong" userId="42a1e730-e7ec-4950-9a60-48236c77d83b" providerId="ADAL" clId="{B8A106AE-0C67-4CA5-B9AD-B664A3AE4815}" dt="2023-07-14T07:56:17.263" v="493"/>
          <ac:spMkLst>
            <pc:docMk/>
            <pc:sldMk cId="563051800" sldId="415"/>
            <ac:spMk id="3" creationId="{1AACB1CF-0C3A-479A-BBD7-542744CE61AC}"/>
          </ac:spMkLst>
        </pc:spChg>
        <pc:spChg chg="mod">
          <ac:chgData name="jeongkilyong" userId="42a1e730-e7ec-4950-9a60-48236c77d83b" providerId="ADAL" clId="{B8A106AE-0C67-4CA5-B9AD-B664A3AE4815}" dt="2023-07-14T07:55:52.326" v="489" actId="20577"/>
          <ac:spMkLst>
            <pc:docMk/>
            <pc:sldMk cId="563051800" sldId="415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D5DC-F34E-49BF-9D4C-A5ED0BAD1206}" type="datetimeFigureOut">
              <a:rPr lang="ko-KR" altLang="en-US" smtClean="0"/>
              <a:pPr/>
              <a:t>2023-07-23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A4CA-BF4D-44F0-A711-610F3D3CA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9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53E49D-A5BA-4358-8D9B-0F428F2DB547}" type="datetimeFigureOut">
              <a:rPr lang="ko-KR" altLang="en-US"/>
              <a:pPr>
                <a:defRPr/>
              </a:pPr>
              <a:t>2023-07-23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B03373-EA4A-49A4-B70A-3F2E3DAD25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489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43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9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3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3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4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B24554-8E6C-46C8-85A2-2CFA4082A24F}" type="slidenum">
              <a:rPr lang="ko-KR" altLang="en-US" smtClean="0"/>
              <a:pPr/>
              <a:t>119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716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509AB9-183B-40FB-8020-67F66E1305A7}" type="slidenum">
              <a:rPr lang="ko-KR" altLang="en-US" smtClean="0"/>
              <a:pPr/>
              <a:t>120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636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8234C0-A302-496A-8C59-82920A37F3A0}" type="slidenum">
              <a:rPr lang="ko-KR" altLang="en-US" smtClean="0"/>
              <a:pPr/>
              <a:t>121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7630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488A1E-9CE2-488F-9388-ABFFD19D62EE}" type="slidenum">
              <a:rPr lang="ko-KR" altLang="en-US" smtClean="0"/>
              <a:pPr/>
              <a:t>122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951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6758-1582-4E93-8569-7828F5A329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8CE1-FED1-4654-837E-35965F6847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DCFC-AE8D-4E21-867A-A9A9DA255C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9A862-1FD8-43A1-B678-19EAC3CEC0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1D814-A891-4ABD-BFC5-EB45B7098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E596-D733-4498-986E-ED4459A4A0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0D8E-7C71-4872-8466-BB91F0C4D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6A16-72C1-4854-9063-C378A7A04F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F4DBF-F1B5-4E26-A8F1-C85016F350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BC45-E6FB-47C4-AEAA-D3EE4A2D37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6FE2-3846-4E68-9B1A-806084BEBA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221E-2B22-4275-9EC9-4FD1C248C3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544-3835-412B-8CAF-4EB71D233E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/>
              <a:t>자바스크립트 기초 문법</a:t>
            </a:r>
          </a:p>
        </p:txBody>
      </p:sp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9" name="그림 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57865"/>
            <a:ext cx="1584176" cy="1584176"/>
          </a:xfrm>
          <a:prstGeom prst="rect">
            <a:avLst/>
          </a:prstGeom>
        </p:spPr>
      </p:pic>
      <p:pic>
        <p:nvPicPr>
          <p:cNvPr id="14" name="그림 13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867" y="5366454"/>
            <a:ext cx="2113509" cy="721015"/>
          </a:xfrm>
          <a:prstGeom prst="rect">
            <a:avLst/>
          </a:prstGeom>
        </p:spPr>
      </p:pic>
      <p:pic>
        <p:nvPicPr>
          <p:cNvPr id="15" name="그림 14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4183165"/>
            <a:ext cx="1512168" cy="368902"/>
          </a:xfrm>
          <a:prstGeom prst="rect">
            <a:avLst/>
          </a:prstGeom>
        </p:spPr>
      </p:pic>
      <p:pic>
        <p:nvPicPr>
          <p:cNvPr id="16" name="그림 15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944567"/>
            <a:ext cx="1005707" cy="1191226"/>
          </a:xfrm>
          <a:prstGeom prst="rect">
            <a:avLst/>
          </a:prstGeom>
        </p:spPr>
      </p:pic>
      <p:pic>
        <p:nvPicPr>
          <p:cNvPr id="18" name="그림 17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640" y="5105202"/>
            <a:ext cx="1203260" cy="8440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8" y="3393968"/>
            <a:ext cx="2050351" cy="5781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9" y="2708920"/>
            <a:ext cx="1840411" cy="7765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3333"/>
            <a:ext cx="1591641" cy="5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8446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프로그램에 직접 나타나는 데이터 값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10</a:t>
            </a:r>
          </a:p>
          <a:p>
            <a:pPr lvl="1">
              <a:buFontTx/>
              <a:buChar char="•"/>
            </a:pPr>
            <a:r>
              <a:rPr lang="en-US" altLang="ko-KR" b="0"/>
              <a:t> 3.14</a:t>
            </a:r>
          </a:p>
          <a:p>
            <a:pPr lvl="1">
              <a:buFontTx/>
              <a:buChar char="•"/>
            </a:pPr>
            <a:r>
              <a:rPr lang="en-US" altLang="ko-KR" b="0"/>
              <a:t> “Hello”</a:t>
            </a:r>
          </a:p>
          <a:p>
            <a:pPr lvl="1">
              <a:buFontTx/>
              <a:buChar char="•"/>
            </a:pPr>
            <a:r>
              <a:rPr lang="en-US" altLang="ko-KR" b="0"/>
              <a:t> 'World'</a:t>
            </a:r>
            <a:endParaRPr lang="ko-KR" altLang="en-US" b="0"/>
          </a:p>
          <a:p>
            <a:pPr lvl="1">
              <a:buFontTx/>
              <a:buChar char="•"/>
            </a:pPr>
            <a:r>
              <a:rPr lang="en-US" altLang="ko-KR" b="0"/>
              <a:t> true</a:t>
            </a:r>
          </a:p>
          <a:p>
            <a:pPr lvl="1">
              <a:buFontTx/>
              <a:buChar char="•"/>
            </a:pPr>
            <a:r>
              <a:rPr lang="en-US" altLang="ko-KR" b="0"/>
              <a:t> false</a:t>
            </a:r>
          </a:p>
          <a:p>
            <a:pPr lvl="1">
              <a:buFontTx/>
              <a:buChar char="•"/>
            </a:pPr>
            <a:r>
              <a:rPr lang="en-US" altLang="ko-KR"/>
              <a:t> </a:t>
            </a:r>
            <a:r>
              <a:rPr lang="en-US" altLang="ko-KR" b="0"/>
              <a:t>/,\s*/</a:t>
            </a:r>
          </a:p>
          <a:p>
            <a:pPr lvl="1">
              <a:buFontTx/>
              <a:buChar char="•"/>
            </a:pPr>
            <a:r>
              <a:rPr lang="en-US" altLang="ko-KR" b="0"/>
              <a:t> null</a:t>
            </a:r>
          </a:p>
          <a:p>
            <a:pPr lvl="1">
              <a:buFontTx/>
              <a:buChar char="•"/>
            </a:pPr>
            <a:r>
              <a:rPr lang="en-US" altLang="ko-KR" b="0"/>
              <a:t> [10, 20]</a:t>
            </a:r>
          </a:p>
          <a:p>
            <a:pPr lvl="1">
              <a:buFontTx/>
              <a:buChar char="•"/>
            </a:pPr>
            <a:r>
              <a:rPr lang="en-US" altLang="ko-KR" b="0"/>
              <a:t> {name: “</a:t>
            </a:r>
            <a:r>
              <a:rPr lang="ko-KR" altLang="en-US" b="0"/>
              <a:t>김철수</a:t>
            </a:r>
            <a:r>
              <a:rPr lang="en-US" altLang="ko-KR" b="0"/>
              <a:t>”, age: 30}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리터럴</a:t>
            </a:r>
            <a:r>
              <a:rPr lang="en-US" altLang="ko-KR" sz="2800" dirty="0">
                <a:solidFill>
                  <a:schemeClr val="bg1"/>
                </a:solidFill>
              </a:rPr>
              <a:t>(literal)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ex02-18.html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"ko"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익명 함수 사용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"shortcut icon"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"../img/favicon.ico"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window.onload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'1. load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이벤트 발생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btn = document.getElementById(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btn.onclick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'3. click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이벤트 발생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'5.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누른 후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지남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setTimeout(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console.log(msg);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'4. click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이벤트 처리 완료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'2. load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이벤트 처리 완료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익명 함수 사용 예제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콜백 함수 사용 예제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"mybtn"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501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ex02-19.js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735807"/>
            <a:ext cx="8337364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지정한 수가 소수인지 여부를 반환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isPrime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캐시를 위한 코드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isPrime._cache = isPrime._cache || {};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(isPrime._cache[num] !=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isPrime._cache[num];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판별 코드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prime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i&lt;num/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(num%i ==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prime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캐시를 위한 코드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isPrime._cache[num] = prime;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prime;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 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console.time(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소요시간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'4 -&gt;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'6 -&gt;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'8 -&gt;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'1000000007 -&gt;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'1000000007 -&gt;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'1000000007 -&gt;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console.timeEnd(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소요시간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605712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/>
              <a:t>자바스크립트 </a:t>
            </a:r>
            <a:r>
              <a:rPr kumimoji="0" lang="en-US" altLang="ko-KR" sz="2800" dirty="0"/>
              <a:t>DOM</a:t>
            </a:r>
            <a:endParaRPr kumimoji="0" lang="ko-KR" altLang="en-US" sz="2800" dirty="0"/>
          </a:p>
        </p:txBody>
      </p: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 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pic>
        <p:nvPicPr>
          <p:cNvPr id="12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17" name="슬라이드 번호 개체 틀 7"/>
          <p:cNvSpPr txBox="1">
            <a:spLocks/>
          </p:cNvSpPr>
          <p:nvPr/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sz="1200" b="0" kern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pic>
        <p:nvPicPr>
          <p:cNvPr id="19" name="그림 1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57865"/>
            <a:ext cx="1584176" cy="1584176"/>
          </a:xfrm>
          <a:prstGeom prst="rect">
            <a:avLst/>
          </a:prstGeom>
        </p:spPr>
      </p:pic>
      <p:pic>
        <p:nvPicPr>
          <p:cNvPr id="21" name="그림 20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867" y="5366454"/>
            <a:ext cx="2113509" cy="721015"/>
          </a:xfrm>
          <a:prstGeom prst="rect">
            <a:avLst/>
          </a:prstGeom>
        </p:spPr>
      </p:pic>
      <p:pic>
        <p:nvPicPr>
          <p:cNvPr id="24" name="그림 23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4183165"/>
            <a:ext cx="1512168" cy="368902"/>
          </a:xfrm>
          <a:prstGeom prst="rect">
            <a:avLst/>
          </a:prstGeom>
        </p:spPr>
      </p:pic>
      <p:pic>
        <p:nvPicPr>
          <p:cNvPr id="25" name="그림 24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944567"/>
            <a:ext cx="1005707" cy="1191226"/>
          </a:xfrm>
          <a:prstGeom prst="rect">
            <a:avLst/>
          </a:prstGeom>
        </p:spPr>
      </p:pic>
      <p:pic>
        <p:nvPicPr>
          <p:cNvPr id="26" name="그림 25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640" y="5105202"/>
            <a:ext cx="1203260" cy="84407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8" y="3393968"/>
            <a:ext cx="2050351" cy="57816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9" y="2708920"/>
            <a:ext cx="1840411" cy="77659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3333"/>
            <a:ext cx="1591641" cy="51045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1998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W3C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레벨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/>
              <a:t> 2000</a:t>
            </a:r>
            <a:r>
              <a:rPr lang="ko-KR" altLang="en-US" b="0" dirty="0"/>
              <a:t>년 </a:t>
            </a:r>
            <a:r>
              <a:rPr lang="en-US" altLang="ko-KR" b="0" dirty="0"/>
              <a:t>11</a:t>
            </a:r>
            <a:r>
              <a:rPr lang="ko-KR" altLang="en-US" b="0" dirty="0"/>
              <a:t>월 </a:t>
            </a:r>
            <a:r>
              <a:rPr lang="en-US" altLang="ko-KR" b="0" dirty="0"/>
              <a:t>DOM </a:t>
            </a:r>
            <a:r>
              <a:rPr lang="ko-KR" altLang="en-US" b="0" dirty="0"/>
              <a:t>레벨 </a:t>
            </a:r>
            <a:r>
              <a:rPr lang="en-US" altLang="ko-KR" b="0" dirty="0"/>
              <a:t>2 </a:t>
            </a:r>
            <a:r>
              <a:rPr lang="ko-KR" altLang="en-US" b="0" dirty="0"/>
              <a:t>발표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/>
              <a:t> 2004</a:t>
            </a:r>
            <a:r>
              <a:rPr lang="ko-KR" altLang="en-US" b="0" dirty="0"/>
              <a:t>년 </a:t>
            </a:r>
            <a:r>
              <a:rPr lang="en-US" altLang="ko-KR" b="0" dirty="0"/>
              <a:t>04</a:t>
            </a:r>
            <a:r>
              <a:rPr lang="ko-KR" altLang="en-US" b="0" dirty="0"/>
              <a:t>월 </a:t>
            </a:r>
            <a:r>
              <a:rPr lang="en-US" altLang="ko-KR" b="0" dirty="0"/>
              <a:t>DOM </a:t>
            </a:r>
            <a:r>
              <a:rPr lang="ko-KR" altLang="en-US" b="0" dirty="0"/>
              <a:t>레벨 </a:t>
            </a:r>
            <a:r>
              <a:rPr lang="en-US" altLang="ko-KR" b="0" dirty="0"/>
              <a:t>3 </a:t>
            </a:r>
            <a:r>
              <a:rPr lang="ko-KR" altLang="en-US" b="0" dirty="0"/>
              <a:t>발표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/>
              <a:t>2015</a:t>
            </a:r>
            <a:r>
              <a:rPr lang="ko-KR" altLang="en-US" b="0" dirty="0"/>
              <a:t>년</a:t>
            </a:r>
            <a:r>
              <a:rPr lang="en-US" altLang="ko-KR" b="0" dirty="0"/>
              <a:t> 11</a:t>
            </a:r>
            <a:r>
              <a:rPr lang="ko-KR" altLang="en-US" b="0" dirty="0"/>
              <a:t>월 </a:t>
            </a:r>
            <a:r>
              <a:rPr lang="en-US" altLang="ko-KR" b="0" dirty="0"/>
              <a:t>DOM </a:t>
            </a:r>
            <a:r>
              <a:rPr lang="ko-KR" altLang="en-US" b="0" dirty="0"/>
              <a:t>레벨 </a:t>
            </a:r>
            <a:r>
              <a:rPr lang="en-US" altLang="ko-KR" b="0"/>
              <a:t>4 </a:t>
            </a:r>
            <a:r>
              <a:rPr lang="ko-KR" altLang="en-US" b="0"/>
              <a:t>발표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2019</a:t>
            </a:r>
            <a:r>
              <a:rPr lang="ko-KR" altLang="en-US" b="0"/>
              <a:t>년 </a:t>
            </a:r>
            <a:r>
              <a:rPr lang="en-US" altLang="ko-KR" b="0"/>
              <a:t>05</a:t>
            </a:r>
            <a:r>
              <a:rPr lang="ko-KR" altLang="en-US" b="0"/>
              <a:t>월 </a:t>
            </a:r>
            <a:r>
              <a:rPr lang="en-US" altLang="ko-KR" b="0"/>
              <a:t>W3C</a:t>
            </a:r>
            <a:r>
              <a:rPr lang="ko-KR" altLang="en-US" b="0"/>
              <a:t>에서 </a:t>
            </a:r>
            <a:r>
              <a:rPr lang="en-US" altLang="ko-KR" b="0"/>
              <a:t>WHATWG</a:t>
            </a:r>
            <a:r>
              <a:rPr lang="ko-KR" altLang="en-US" b="0"/>
              <a:t>으로 이관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/>
              <a:t>https://dom.spec.whatwg.org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HTML, XML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등의 문서를 제어하기 위한 방법을 정의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복잡한 문서를 일정한 규칙에 의해 객체로 모형화 시키고 이를 이용하여 문서를 제어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특정 요소를 추출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이동 등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908050"/>
            <a:ext cx="7467600" cy="449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b-NO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nb-NO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nb-NO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nb-NO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head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쇼핑목록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head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body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h1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쇼핑 목록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h1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마트에서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사야할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목록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두부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계란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라면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 err="1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body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600" b="1" dirty="0">
                <a:solidFill>
                  <a:srgbClr val="A31515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041650"/>
            <a:ext cx="3971925" cy="2781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Document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297113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382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head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859213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8382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title</a:t>
            </a:r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2563813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h1</a:t>
            </a:r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58420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5003800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5842000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6680200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5132" name="Rectangle 14"/>
          <p:cNvSpPr>
            <a:spLocks noChangeArrowheads="1"/>
          </p:cNvSpPr>
          <p:nvPr/>
        </p:nvSpPr>
        <p:spPr bwMode="auto">
          <a:xfrm>
            <a:off x="3859213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p</a:t>
            </a:r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>
            <a:off x="6804025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5134" name="Rectangle 16"/>
          <p:cNvSpPr>
            <a:spLocks noChangeArrowheads="1"/>
          </p:cNvSpPr>
          <p:nvPr/>
        </p:nvSpPr>
        <p:spPr bwMode="auto">
          <a:xfrm>
            <a:off x="5003800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5135" name="Rectangle 17"/>
          <p:cNvSpPr>
            <a:spLocks noChangeArrowheads="1"/>
          </p:cNvSpPr>
          <p:nvPr/>
        </p:nvSpPr>
        <p:spPr bwMode="auto">
          <a:xfrm>
            <a:off x="5842000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5136" name="Rectangle 18"/>
          <p:cNvSpPr>
            <a:spLocks noChangeArrowheads="1"/>
          </p:cNvSpPr>
          <p:nvPr/>
        </p:nvSpPr>
        <p:spPr bwMode="auto">
          <a:xfrm>
            <a:off x="6680200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5137" name="AutoShape 19"/>
          <p:cNvCxnSpPr>
            <a:cxnSpLocks noChangeShapeType="1"/>
            <a:stCxn id="5124" idx="0"/>
            <a:endCxn id="5123" idx="2"/>
          </p:cNvCxnSpPr>
          <p:nvPr/>
        </p:nvCxnSpPr>
        <p:spPr bwMode="auto">
          <a:xfrm flipV="1">
            <a:off x="1219200" y="1289050"/>
            <a:ext cx="1458913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8" name="AutoShape 20"/>
          <p:cNvCxnSpPr>
            <a:cxnSpLocks noChangeShapeType="1"/>
            <a:stCxn id="5123" idx="2"/>
            <a:endCxn id="5125" idx="0"/>
          </p:cNvCxnSpPr>
          <p:nvPr/>
        </p:nvCxnSpPr>
        <p:spPr bwMode="auto">
          <a:xfrm>
            <a:off x="2678113" y="1289050"/>
            <a:ext cx="1562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9" name="AutoShape 22"/>
          <p:cNvCxnSpPr>
            <a:cxnSpLocks noChangeShapeType="1"/>
            <a:stCxn id="5126" idx="0"/>
            <a:endCxn id="5124" idx="2"/>
          </p:cNvCxnSpPr>
          <p:nvPr/>
        </p:nvCxnSpPr>
        <p:spPr bwMode="auto">
          <a:xfrm rot="5400000" flipH="1" flipV="1">
            <a:off x="914401" y="24320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0" name="AutoShape 23"/>
          <p:cNvCxnSpPr>
            <a:cxnSpLocks noChangeShapeType="1"/>
            <a:stCxn id="5127" idx="0"/>
            <a:endCxn id="5125" idx="2"/>
          </p:cNvCxnSpPr>
          <p:nvPr/>
        </p:nvCxnSpPr>
        <p:spPr bwMode="auto">
          <a:xfrm flipV="1">
            <a:off x="2944813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1" name="AutoShape 24"/>
          <p:cNvCxnSpPr>
            <a:cxnSpLocks noChangeShapeType="1"/>
            <a:stCxn id="5132" idx="0"/>
            <a:endCxn id="5125" idx="2"/>
          </p:cNvCxnSpPr>
          <p:nvPr/>
        </p:nvCxnSpPr>
        <p:spPr bwMode="auto">
          <a:xfrm flipV="1">
            <a:off x="4240213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2" name="AutoShape 25"/>
          <p:cNvCxnSpPr>
            <a:cxnSpLocks noChangeShapeType="1"/>
            <a:stCxn id="5128" idx="0"/>
            <a:endCxn id="5125" idx="2"/>
          </p:cNvCxnSpPr>
          <p:nvPr/>
        </p:nvCxnSpPr>
        <p:spPr bwMode="auto">
          <a:xfrm flipH="1" flipV="1">
            <a:off x="4240213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3" name="AutoShape 26"/>
          <p:cNvCxnSpPr>
            <a:cxnSpLocks noChangeShapeType="1"/>
            <a:stCxn id="5129" idx="2"/>
            <a:endCxn id="5134" idx="0"/>
          </p:cNvCxnSpPr>
          <p:nvPr/>
        </p:nvCxnSpPr>
        <p:spPr bwMode="auto">
          <a:xfrm>
            <a:off x="5384800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4" name="AutoShape 27"/>
          <p:cNvCxnSpPr>
            <a:cxnSpLocks noChangeShapeType="1"/>
            <a:stCxn id="5130" idx="2"/>
            <a:endCxn id="5135" idx="0"/>
          </p:cNvCxnSpPr>
          <p:nvPr/>
        </p:nvCxnSpPr>
        <p:spPr bwMode="auto">
          <a:xfrm>
            <a:off x="6223000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5" name="AutoShape 28"/>
          <p:cNvCxnSpPr>
            <a:cxnSpLocks noChangeShapeType="1"/>
            <a:stCxn id="5131" idx="2"/>
            <a:endCxn id="5136" idx="0"/>
          </p:cNvCxnSpPr>
          <p:nvPr/>
        </p:nvCxnSpPr>
        <p:spPr bwMode="auto">
          <a:xfrm>
            <a:off x="7061200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6" name="AutoShape 29"/>
          <p:cNvCxnSpPr>
            <a:cxnSpLocks noChangeShapeType="1"/>
            <a:stCxn id="5130" idx="0"/>
            <a:endCxn id="5128" idx="2"/>
          </p:cNvCxnSpPr>
          <p:nvPr/>
        </p:nvCxnSpPr>
        <p:spPr bwMode="auto">
          <a:xfrm flipV="1">
            <a:off x="62230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7" name="AutoShape 30"/>
          <p:cNvCxnSpPr>
            <a:cxnSpLocks noChangeShapeType="1"/>
            <a:stCxn id="5129" idx="0"/>
            <a:endCxn id="5128" idx="2"/>
          </p:cNvCxnSpPr>
          <p:nvPr/>
        </p:nvCxnSpPr>
        <p:spPr bwMode="auto">
          <a:xfrm flipV="1">
            <a:off x="5384800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8" name="AutoShape 31"/>
          <p:cNvCxnSpPr>
            <a:cxnSpLocks noChangeShapeType="1"/>
            <a:stCxn id="5131" idx="0"/>
            <a:endCxn id="5128" idx="2"/>
          </p:cNvCxnSpPr>
          <p:nvPr/>
        </p:nvCxnSpPr>
        <p:spPr bwMode="auto">
          <a:xfrm flipH="1" flipV="1">
            <a:off x="6223000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9" name="AutoShape 32"/>
          <p:cNvCxnSpPr>
            <a:cxnSpLocks noChangeShapeType="1"/>
            <a:stCxn id="5128" idx="3"/>
            <a:endCxn id="5133" idx="1"/>
          </p:cNvCxnSpPr>
          <p:nvPr/>
        </p:nvCxnSpPr>
        <p:spPr bwMode="auto">
          <a:xfrm flipV="1">
            <a:off x="6604000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5150" name="Rectangle 34"/>
          <p:cNvSpPr>
            <a:spLocks noChangeArrowheads="1"/>
          </p:cNvSpPr>
          <p:nvPr/>
        </p:nvSpPr>
        <p:spPr bwMode="auto">
          <a:xfrm>
            <a:off x="241141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쇼핑 목록</a:t>
            </a:r>
          </a:p>
        </p:txBody>
      </p:sp>
      <p:sp>
        <p:nvSpPr>
          <p:cNvPr id="5151" name="Rectangle 35"/>
          <p:cNvSpPr>
            <a:spLocks noChangeArrowheads="1"/>
          </p:cNvSpPr>
          <p:nvPr/>
        </p:nvSpPr>
        <p:spPr bwMode="auto">
          <a:xfrm>
            <a:off x="3630613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마트에서 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6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52" name="AutoShape 36"/>
          <p:cNvCxnSpPr>
            <a:cxnSpLocks noChangeShapeType="1"/>
            <a:stCxn id="5150" idx="0"/>
            <a:endCxn id="5127" idx="2"/>
          </p:cNvCxnSpPr>
          <p:nvPr/>
        </p:nvCxnSpPr>
        <p:spPr bwMode="auto">
          <a:xfrm rot="5400000" flipH="1" flipV="1">
            <a:off x="2640013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53" name="AutoShape 37"/>
          <p:cNvCxnSpPr>
            <a:cxnSpLocks noChangeShapeType="1"/>
            <a:stCxn id="5132" idx="2"/>
            <a:endCxn id="5151" idx="0"/>
          </p:cNvCxnSpPr>
          <p:nvPr/>
        </p:nvCxnSpPr>
        <p:spPr bwMode="auto">
          <a:xfrm>
            <a:off x="4240213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54" name="Rectangle 38"/>
          <p:cNvSpPr>
            <a:spLocks noChangeArrowheads="1"/>
          </p:cNvSpPr>
          <p:nvPr/>
        </p:nvSpPr>
        <p:spPr bwMode="auto">
          <a:xfrm>
            <a:off x="64611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55" name="Rectangle 39"/>
          <p:cNvSpPr>
            <a:spLocks noChangeArrowheads="1"/>
          </p:cNvSpPr>
          <p:nvPr/>
        </p:nvSpPr>
        <p:spPr bwMode="auto">
          <a:xfrm>
            <a:off x="148431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요소노드</a:t>
            </a:r>
          </a:p>
        </p:txBody>
      </p:sp>
      <p:sp>
        <p:nvSpPr>
          <p:cNvPr id="5156" name="Rectangle 40"/>
          <p:cNvSpPr>
            <a:spLocks noChangeArrowheads="1"/>
          </p:cNvSpPr>
          <p:nvPr/>
        </p:nvSpPr>
        <p:spPr bwMode="auto">
          <a:xfrm>
            <a:off x="64611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57" name="Rectangle 41"/>
          <p:cNvSpPr>
            <a:spLocks noChangeArrowheads="1"/>
          </p:cNvSpPr>
          <p:nvPr/>
        </p:nvSpPr>
        <p:spPr bwMode="auto">
          <a:xfrm>
            <a:off x="148431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속성노드</a:t>
            </a:r>
          </a:p>
        </p:txBody>
      </p:sp>
      <p:sp>
        <p:nvSpPr>
          <p:cNvPr id="5158" name="Rectangle 42"/>
          <p:cNvSpPr>
            <a:spLocks noChangeArrowheads="1"/>
          </p:cNvSpPr>
          <p:nvPr/>
        </p:nvSpPr>
        <p:spPr bwMode="auto">
          <a:xfrm>
            <a:off x="64611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59" name="Rectangle 43"/>
          <p:cNvSpPr>
            <a:spLocks noChangeArrowheads="1"/>
          </p:cNvSpPr>
          <p:nvPr/>
        </p:nvSpPr>
        <p:spPr bwMode="auto">
          <a:xfrm>
            <a:off x="148431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텍스트노드</a:t>
            </a:r>
          </a:p>
        </p:txBody>
      </p:sp>
      <p:sp>
        <p:nvSpPr>
          <p:cNvPr id="5160" name="Rectangle 15"/>
          <p:cNvSpPr>
            <a:spLocks noChangeArrowheads="1"/>
          </p:cNvSpPr>
          <p:nvPr/>
        </p:nvSpPr>
        <p:spPr bwMode="auto">
          <a:xfrm>
            <a:off x="6804025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</a:t>
            </a:r>
          </a:p>
        </p:txBody>
      </p:sp>
      <p:cxnSp>
        <p:nvCxnSpPr>
          <p:cNvPr id="5161" name="AutoShape 32"/>
          <p:cNvCxnSpPr>
            <a:cxnSpLocks noChangeShapeType="1"/>
            <a:stCxn id="5128" idx="3"/>
            <a:endCxn id="5160" idx="1"/>
          </p:cNvCxnSpPr>
          <p:nvPr/>
        </p:nvCxnSpPr>
        <p:spPr bwMode="auto">
          <a:xfrm flipV="1">
            <a:off x="6604000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5162" name="Rectangle 34"/>
          <p:cNvSpPr>
            <a:spLocks noChangeArrowheads="1"/>
          </p:cNvSpPr>
          <p:nvPr/>
        </p:nvSpPr>
        <p:spPr bwMode="auto">
          <a:xfrm>
            <a:off x="68421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쇼핑 목록</a:t>
            </a:r>
          </a:p>
        </p:txBody>
      </p:sp>
      <p:cxnSp>
        <p:nvCxnSpPr>
          <p:cNvPr id="5163" name="AutoShape 36"/>
          <p:cNvCxnSpPr>
            <a:cxnSpLocks noChangeShapeType="1"/>
            <a:stCxn id="5162" idx="0"/>
          </p:cNvCxnSpPr>
          <p:nvPr/>
        </p:nvCxnSpPr>
        <p:spPr bwMode="auto">
          <a:xfrm rot="5400000" flipH="1" flipV="1">
            <a:off x="914401" y="3421062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4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Object Model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DOM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트리구조는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노드라고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종류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주로 사용되는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문서노드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(document node)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요소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pt-BR" b="0" dirty="0" err="1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......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5111" name="Group 71"/>
          <p:cNvGraphicFramePr>
            <a:graphicFrameLocks noGrp="1"/>
          </p:cNvGraphicFramePr>
          <p:nvPr>
            <p:ph type="tbl" idx="4294967295"/>
          </p:nvPr>
        </p:nvGraphicFramePr>
        <p:xfrm>
          <a:off x="1141413" y="4005263"/>
          <a:ext cx="6478587" cy="167767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노드의</a:t>
            </a:r>
            <a:r>
              <a:rPr lang="ko-KR" altLang="en-US" sz="2800" dirty="0">
                <a:solidFill>
                  <a:schemeClr val="bg1"/>
                </a:solidFill>
              </a:rPr>
              <a:t> 종류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태그의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속성값에 해당하는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노드객체를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반환</a:t>
            </a:r>
          </a:p>
        </p:txBody>
      </p:sp>
      <p:graphicFrame>
        <p:nvGraphicFramePr>
          <p:cNvPr id="40976" name="Group 16"/>
          <p:cNvGraphicFramePr>
            <a:graphicFrameLocks noGrp="1"/>
          </p:cNvGraphicFramePr>
          <p:nvPr/>
        </p:nvGraphicFramePr>
        <p:xfrm>
          <a:off x="684213" y="1989138"/>
          <a:ext cx="6335712" cy="792163"/>
        </p:xfrm>
        <a:graphic>
          <a:graphicData uri="http://schemas.openxmlformats.org/drawingml/2006/table">
            <a:tbl>
              <a:tblPr/>
              <a:tblGrid>
                <a:gridCol w="633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7180" name="Rectangle 9"/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7181" name="Rectangle 10"/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7182" name="Rectangle 11"/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7183" name="AutoShape 12"/>
          <p:cNvCxnSpPr>
            <a:cxnSpLocks noChangeShapeType="1"/>
            <a:endCxn id="7180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4" name="AutoShape 13"/>
          <p:cNvCxnSpPr>
            <a:cxnSpLocks noChangeShapeType="1"/>
            <a:endCxn id="7181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5" name="AutoShape 14"/>
          <p:cNvCxnSpPr>
            <a:cxnSpLocks noChangeShapeType="1"/>
            <a:endCxn id="7182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6" name="AutoShape 15"/>
          <p:cNvCxnSpPr>
            <a:cxnSpLocks noChangeShapeType="1"/>
            <a:endCxn id="7178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AutoShape 16"/>
          <p:cNvCxnSpPr>
            <a:cxnSpLocks noChangeShapeType="1"/>
            <a:endCxn id="7178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8" name="AutoShape 17"/>
          <p:cNvCxnSpPr>
            <a:cxnSpLocks noChangeShapeType="1"/>
            <a:endCxn id="7178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9" name="AutoShape 18"/>
          <p:cNvCxnSpPr>
            <a:cxnSpLocks noChangeShapeType="1"/>
            <a:stCxn id="7178" idx="3"/>
            <a:endCxn id="7179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7190" name="Rectangle 19"/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7191" name="Rectangle 20"/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7192" name="AutoShape 21"/>
          <p:cNvCxnSpPr>
            <a:cxnSpLocks noChangeShapeType="1"/>
            <a:stCxn id="7190" idx="2"/>
            <a:endCxn id="719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3" name="AutoShape 22"/>
          <p:cNvCxnSpPr>
            <a:cxnSpLocks noChangeShapeType="1"/>
            <a:stCxn id="7178" idx="0"/>
            <a:endCxn id="719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94" name="Rectangle 23"/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5" name="Text Box 24"/>
          <p:cNvSpPr txBox="1">
            <a:spLocks noChangeArrowheads="1"/>
          </p:cNvSpPr>
          <p:nvPr/>
        </p:nvSpPr>
        <p:spPr bwMode="auto">
          <a:xfrm>
            <a:off x="4556125" y="30194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7196" name="Rectangle 25"/>
          <p:cNvSpPr>
            <a:spLocks noChangeArrowheads="1"/>
          </p:cNvSpPr>
          <p:nvPr/>
        </p:nvSpPr>
        <p:spPr bwMode="auto">
          <a:xfrm>
            <a:off x="7308850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7197" name="Rectangle 25"/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7198" name="Rectangle 26"/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7199" name="Rectangle 27"/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pic>
        <p:nvPicPr>
          <p:cNvPr id="2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노드</a:t>
            </a:r>
            <a:r>
              <a:rPr lang="ko-KR" altLang="en-US" sz="2800" dirty="0">
                <a:solidFill>
                  <a:schemeClr val="bg1"/>
                </a:solidFill>
              </a:rPr>
              <a:t> 찾기 </a:t>
            </a:r>
            <a:r>
              <a:rPr lang="en-US" altLang="ko-KR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태그명을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대상으로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307" name="Group 35"/>
          <p:cNvGraphicFramePr>
            <a:graphicFrameLocks noGrp="1"/>
          </p:cNvGraphicFramePr>
          <p:nvPr/>
        </p:nvGraphicFramePr>
        <p:xfrm>
          <a:off x="684213" y="2420938"/>
          <a:ext cx="6335712" cy="792163"/>
        </p:xfrm>
        <a:graphic>
          <a:graphicData uri="http://schemas.openxmlformats.org/drawingml/2006/table">
            <a:tbl>
              <a:tblPr/>
              <a:tblGrid>
                <a:gridCol w="633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02" name="Rectangle 4"/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8207" name="AutoShape 12"/>
          <p:cNvCxnSpPr>
            <a:cxnSpLocks noChangeShapeType="1"/>
            <a:endCxn id="8204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AutoShape 13"/>
          <p:cNvCxnSpPr>
            <a:cxnSpLocks noChangeShapeType="1"/>
            <a:endCxn id="8205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AutoShape 14"/>
          <p:cNvCxnSpPr>
            <a:cxnSpLocks noChangeShapeType="1"/>
            <a:endCxn id="8206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0" name="AutoShape 15"/>
          <p:cNvCxnSpPr>
            <a:cxnSpLocks noChangeShapeType="1"/>
            <a:endCxn id="8202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1" name="AutoShape 16"/>
          <p:cNvCxnSpPr>
            <a:cxnSpLocks noChangeShapeType="1"/>
            <a:endCxn id="8202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2" name="AutoShape 17"/>
          <p:cNvCxnSpPr>
            <a:cxnSpLocks noChangeShapeType="1"/>
            <a:endCxn id="8202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3" name="AutoShape 18"/>
          <p:cNvCxnSpPr>
            <a:cxnSpLocks noChangeShapeType="1"/>
            <a:stCxn id="8202" idx="3"/>
            <a:endCxn id="8203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8214" name="Rectangle 19"/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8215" name="Rectangle 20"/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8216" name="AutoShape 21"/>
          <p:cNvCxnSpPr>
            <a:cxnSpLocks noChangeShapeType="1"/>
            <a:stCxn id="8214" idx="2"/>
            <a:endCxn id="8215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7" name="AutoShape 22"/>
          <p:cNvCxnSpPr>
            <a:cxnSpLocks noChangeShapeType="1"/>
            <a:stCxn id="8202" idx="0"/>
            <a:endCxn id="8215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218" name="Rectangle 23"/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9" name="Text Box 24"/>
          <p:cNvSpPr txBox="1">
            <a:spLocks noChangeArrowheads="1"/>
          </p:cNvSpPr>
          <p:nvPr/>
        </p:nvSpPr>
        <p:spPr bwMode="auto">
          <a:xfrm>
            <a:off x="3946525" y="35226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8220" name="Rectangle 25"/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221" name="Rectangle 26"/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222" name="Rectangle 27"/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223" name="Rectangle 25"/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224" name="Rectangle 26"/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8225" name="Rectangle 27"/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pic>
        <p:nvPicPr>
          <p:cNvPr id="29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노드</a:t>
            </a:r>
            <a:r>
              <a:rPr lang="ko-KR" altLang="en-US" sz="2800" dirty="0">
                <a:solidFill>
                  <a:schemeClr val="bg1"/>
                </a:solidFill>
              </a:rPr>
              <a:t> 찾기 </a:t>
            </a:r>
            <a:r>
              <a:rPr lang="en-US" altLang="ko-KR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트리구조를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부모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자식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찾기</a:t>
            </a:r>
          </a:p>
        </p:txBody>
      </p:sp>
      <p:graphicFrame>
        <p:nvGraphicFramePr>
          <p:cNvPr id="42036" name="Group 52"/>
          <p:cNvGraphicFramePr>
            <a:graphicFrameLocks noGrp="1"/>
          </p:cNvGraphicFramePr>
          <p:nvPr/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9248" name="AutoShape 32"/>
          <p:cNvCxnSpPr>
            <a:cxnSpLocks noChangeShapeType="1"/>
            <a:stCxn id="9241" idx="2"/>
            <a:endCxn id="9245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9" name="AutoShape 33"/>
          <p:cNvCxnSpPr>
            <a:cxnSpLocks noChangeShapeType="1"/>
            <a:stCxn id="9242" idx="2"/>
            <a:endCxn id="9246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0" name="AutoShape 34"/>
          <p:cNvCxnSpPr>
            <a:cxnSpLocks noChangeShapeType="1"/>
            <a:stCxn id="9243" idx="2"/>
            <a:endCxn id="9247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1" name="AutoShape 35"/>
          <p:cNvCxnSpPr>
            <a:cxnSpLocks noChangeShapeType="1"/>
            <a:stCxn id="9242" idx="0"/>
            <a:endCxn id="9240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2" name="AutoShape 36"/>
          <p:cNvCxnSpPr>
            <a:cxnSpLocks noChangeShapeType="1"/>
            <a:stCxn id="9241" idx="0"/>
            <a:endCxn id="9240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3" name="AutoShape 37"/>
          <p:cNvCxnSpPr>
            <a:cxnSpLocks noChangeShapeType="1"/>
            <a:stCxn id="9243" idx="0"/>
            <a:endCxn id="9240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4" name="AutoShape 38"/>
          <p:cNvCxnSpPr>
            <a:cxnSpLocks noChangeShapeType="1"/>
            <a:stCxn id="9240" idx="3"/>
            <a:endCxn id="9244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9257" name="AutoShape 41"/>
          <p:cNvCxnSpPr>
            <a:cxnSpLocks noChangeShapeType="1"/>
            <a:stCxn id="9255" idx="2"/>
            <a:endCxn id="9256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8" name="AutoShape 42"/>
          <p:cNvCxnSpPr>
            <a:cxnSpLocks noChangeShapeType="1"/>
            <a:stCxn id="9240" idx="0"/>
            <a:endCxn id="9256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7451725" y="11652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228600" y="3962400"/>
            <a:ext cx="8093075" cy="2014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purchases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firstItem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purchases.firstElementChild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lastItem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purchases.lastElementChild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liList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purchases.childNodes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9262" name="Rectangle 46"/>
          <p:cNvSpPr>
            <a:spLocks noChangeArrowheads="1"/>
          </p:cNvSpPr>
          <p:nvPr/>
        </p:nvSpPr>
        <p:spPr bwMode="auto">
          <a:xfrm>
            <a:off x="7407275" y="3962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9263" name="Rectangle 47"/>
          <p:cNvSpPr>
            <a:spLocks noChangeArrowheads="1"/>
          </p:cNvSpPr>
          <p:nvPr/>
        </p:nvSpPr>
        <p:spPr bwMode="auto">
          <a:xfrm>
            <a:off x="6084168" y="4495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64" name="Rectangle 48"/>
          <p:cNvSpPr>
            <a:spLocks noChangeArrowheads="1"/>
          </p:cNvSpPr>
          <p:nvPr/>
        </p:nvSpPr>
        <p:spPr bwMode="auto">
          <a:xfrm>
            <a:off x="6084168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65" name="Rectangle 49"/>
          <p:cNvSpPr>
            <a:spLocks noChangeArrowheads="1"/>
          </p:cNvSpPr>
          <p:nvPr/>
        </p:nvSpPr>
        <p:spPr bwMode="auto">
          <a:xfrm>
            <a:off x="5121275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959475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9267" name="Rectangle 51"/>
          <p:cNvSpPr>
            <a:spLocks noChangeArrowheads="1"/>
          </p:cNvSpPr>
          <p:nvPr/>
        </p:nvSpPr>
        <p:spPr bwMode="auto">
          <a:xfrm>
            <a:off x="6797675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pic>
        <p:nvPicPr>
          <p:cNvPr id="33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노드</a:t>
            </a:r>
            <a:r>
              <a:rPr lang="ko-KR" altLang="en-US" sz="2800" dirty="0">
                <a:solidFill>
                  <a:schemeClr val="bg1"/>
                </a:solidFill>
              </a:rPr>
              <a:t> 찾기 </a:t>
            </a:r>
            <a:r>
              <a:rPr lang="en-US" altLang="ko-KR" sz="2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var </a:t>
            </a:r>
            <a:r>
              <a:rPr lang="ko-KR" altLang="en-US" b="0"/>
              <a:t>변수명</a:t>
            </a:r>
            <a:r>
              <a:rPr lang="en-US" altLang="ko-KR" b="0"/>
              <a:t>;</a:t>
            </a:r>
          </a:p>
          <a:p>
            <a:pPr lvl="1">
              <a:buFontTx/>
              <a:buChar char="•"/>
            </a:pPr>
            <a:r>
              <a:rPr lang="en-US" altLang="ko-KR" b="0"/>
              <a:t> var </a:t>
            </a:r>
            <a:r>
              <a:rPr lang="ko-KR" altLang="en-US" b="0"/>
              <a:t>변수명</a:t>
            </a:r>
            <a:r>
              <a:rPr lang="en-US" altLang="ko-KR" b="0"/>
              <a:t>=</a:t>
            </a:r>
            <a:r>
              <a:rPr lang="ko-KR" altLang="en-US" b="0"/>
              <a:t>초기값</a:t>
            </a:r>
            <a:r>
              <a:rPr lang="en-US" altLang="ko-KR" b="0"/>
              <a:t>;</a:t>
            </a:r>
          </a:p>
        </p:txBody>
      </p:sp>
      <p:graphicFrame>
        <p:nvGraphicFramePr>
          <p:cNvPr id="13324" name="Group 12"/>
          <p:cNvGraphicFramePr>
            <a:graphicFrameLocks noGrp="1"/>
          </p:cNvGraphicFramePr>
          <p:nvPr/>
        </p:nvGraphicFramePr>
        <p:xfrm>
          <a:off x="1828800" y="1916113"/>
          <a:ext cx="5410200" cy="82296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a;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a, b;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a=10, b=100;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2" name="Text Box 3"/>
          <p:cNvSpPr txBox="1">
            <a:spLocks noChangeArrowheads="1"/>
          </p:cNvSpPr>
          <p:nvPr/>
        </p:nvSpPr>
        <p:spPr bwMode="auto">
          <a:xfrm>
            <a:off x="395288" y="3429000"/>
            <a:ext cx="8353425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/>
              <a:t> 대소문자 구별</a:t>
            </a:r>
          </a:p>
          <a:p>
            <a:pPr lvl="1">
              <a:buFontTx/>
              <a:buChar char="•"/>
            </a:pPr>
            <a:r>
              <a:rPr lang="ko-KR" altLang="en-US" b="0"/>
              <a:t> 예약어를 제외한 알파벳</a:t>
            </a:r>
            <a:r>
              <a:rPr lang="en-US" altLang="ko-KR" b="0"/>
              <a:t>, </a:t>
            </a:r>
            <a:r>
              <a:rPr lang="ko-KR" altLang="en-US" b="0"/>
              <a:t>한글</a:t>
            </a:r>
            <a:r>
              <a:rPr lang="en-US" altLang="ko-KR" b="0"/>
              <a:t>, _, $, </a:t>
            </a:r>
            <a:r>
              <a:rPr lang="ko-KR" altLang="en-US" b="0"/>
              <a:t>숫자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첫 글자는 숫자가 올 수 없음</a:t>
            </a:r>
            <a:endParaRPr lang="ko-KR" altLang="en-US"/>
          </a:p>
        </p:txBody>
      </p: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변수</a:t>
            </a:r>
            <a:r>
              <a:rPr lang="en-US" altLang="ko-KR" sz="2800" dirty="0">
                <a:solidFill>
                  <a:schemeClr val="bg1"/>
                </a:solidFill>
              </a:rPr>
              <a:t>(variable)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트리구조를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이용하여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형제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찾기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cxnSp>
        <p:nvCxnSpPr>
          <p:cNvPr id="10263" name="AutoShape 26"/>
          <p:cNvCxnSpPr>
            <a:cxnSpLocks noChangeShapeType="1"/>
            <a:stCxn id="10259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4" name="AutoShape 27"/>
          <p:cNvCxnSpPr>
            <a:cxnSpLocks noChangeShapeType="1"/>
            <a:stCxn id="10260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5" name="AutoShape 28"/>
          <p:cNvCxnSpPr>
            <a:cxnSpLocks noChangeShapeType="1"/>
            <a:stCxn id="10261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6" name="AutoShape 29"/>
          <p:cNvCxnSpPr>
            <a:cxnSpLocks noChangeShapeType="1"/>
            <a:stCxn id="10260" idx="0"/>
            <a:endCxn id="10258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7" name="AutoShape 30"/>
          <p:cNvCxnSpPr>
            <a:cxnSpLocks noChangeShapeType="1"/>
            <a:stCxn id="10259" idx="0"/>
            <a:endCxn id="10258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8" name="AutoShape 31"/>
          <p:cNvCxnSpPr>
            <a:cxnSpLocks noChangeShapeType="1"/>
            <a:stCxn id="10261" idx="0"/>
            <a:endCxn id="10258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9" name="AutoShape 32"/>
          <p:cNvCxnSpPr>
            <a:cxnSpLocks noChangeShapeType="1"/>
            <a:stCxn id="10258" idx="3"/>
            <a:endCxn id="10262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0270" name="Rectangle 33"/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0271" name="Rectangle 34"/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0272" name="AutoShape 35"/>
          <p:cNvCxnSpPr>
            <a:cxnSpLocks noChangeShapeType="1"/>
            <a:stCxn id="10270" idx="2"/>
            <a:endCxn id="10271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73" name="AutoShape 36"/>
          <p:cNvCxnSpPr>
            <a:cxnSpLocks noChangeShapeType="1"/>
            <a:stCxn id="10258" idx="0"/>
            <a:endCxn id="10271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4" name="Rectangle 37"/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5" name="Text Box 38"/>
          <p:cNvSpPr txBox="1">
            <a:spLocks noChangeArrowheads="1"/>
          </p:cNvSpPr>
          <p:nvPr/>
        </p:nvSpPr>
        <p:spPr bwMode="auto">
          <a:xfrm>
            <a:off x="7451725" y="11652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0276" name="Text Box 39"/>
          <p:cNvSpPr txBox="1">
            <a:spLocks noChangeArrowheads="1"/>
          </p:cNvSpPr>
          <p:nvPr/>
        </p:nvSpPr>
        <p:spPr bwMode="auto">
          <a:xfrm>
            <a:off x="228600" y="3962400"/>
            <a:ext cx="8093075" cy="2014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purchases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secondItem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purchases.childNodes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[3];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firstItem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secondItem.previousElementSibling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lastItem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secondItem.nextElementSibling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10277" name="Rectangle 40"/>
          <p:cNvSpPr>
            <a:spLocks noChangeArrowheads="1"/>
          </p:cNvSpPr>
          <p:nvPr/>
        </p:nvSpPr>
        <p:spPr bwMode="auto">
          <a:xfrm>
            <a:off x="7407275" y="3962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0278" name="Rectangle 41"/>
          <p:cNvSpPr>
            <a:spLocks noChangeArrowheads="1"/>
          </p:cNvSpPr>
          <p:nvPr/>
        </p:nvSpPr>
        <p:spPr bwMode="auto">
          <a:xfrm>
            <a:off x="6804248" y="4495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79" name="Rectangle 42"/>
          <p:cNvSpPr>
            <a:spLocks noChangeArrowheads="1"/>
          </p:cNvSpPr>
          <p:nvPr/>
        </p:nvSpPr>
        <p:spPr bwMode="auto">
          <a:xfrm>
            <a:off x="6810821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80" name="Rectangle 43"/>
          <p:cNvSpPr>
            <a:spLocks noChangeArrowheads="1"/>
          </p:cNvSpPr>
          <p:nvPr/>
        </p:nvSpPr>
        <p:spPr bwMode="auto">
          <a:xfrm>
            <a:off x="6810821" y="51054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0281" name="Rectangle 29"/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0282" name="Rectangle 30"/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0283" name="Rectangle 31"/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pic>
        <p:nvPicPr>
          <p:cNvPr id="31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노드</a:t>
            </a:r>
            <a:r>
              <a:rPr lang="ko-KR" altLang="en-US" sz="2800" dirty="0">
                <a:solidFill>
                  <a:schemeClr val="bg1"/>
                </a:solidFill>
              </a:rPr>
              <a:t> 찾기 </a:t>
            </a:r>
            <a:r>
              <a:rPr lang="en-US" altLang="ko-KR" sz="2800" dirty="0">
                <a:solidFill>
                  <a:schemeClr val="bg1"/>
                </a:solidFill>
              </a:rPr>
              <a:t>3</a:t>
            </a:r>
          </a:p>
        </p:txBody>
      </p:sp>
      <p:graphicFrame>
        <p:nvGraphicFramePr>
          <p:cNvPr id="33" name="Group 52"/>
          <p:cNvGraphicFramePr>
            <a:graphicFrameLocks noGrp="1"/>
          </p:cNvGraphicFramePr>
          <p:nvPr/>
        </p:nvGraphicFramePr>
        <p:xfrm>
          <a:off x="533400" y="1700213"/>
          <a:ext cx="4724400" cy="1495822"/>
        </p:xfrm>
        <a:graphic>
          <a:graphicData uri="http://schemas.openxmlformats.org/drawingml/2006/table">
            <a:tbl>
              <a:tblPr/>
              <a:tblGrid>
                <a:gridCol w="1806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class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속성으로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찾기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document.getElementsByClassName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className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인 요소 노드의 목록을 반환</a:t>
            </a:r>
          </a:p>
        </p:txBody>
      </p:sp>
      <p:graphicFrame>
        <p:nvGraphicFramePr>
          <p:cNvPr id="44043" name="Group 11"/>
          <p:cNvGraphicFramePr>
            <a:graphicFrameLocks noGrp="1"/>
          </p:cNvGraphicFramePr>
          <p:nvPr/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74" name="Rectangle 25"/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1275" name="Rectangle 4"/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1276" name="Rectangle 8"/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</a:t>
            </a:r>
          </a:p>
        </p:txBody>
      </p:sp>
      <p:sp>
        <p:nvSpPr>
          <p:cNvPr id="11277" name="Rectangle 9"/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1278" name="Rectangle 10"/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1279" name="Rectangle 11"/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1280" name="AutoShape 12"/>
          <p:cNvCxnSpPr>
            <a:cxnSpLocks noChangeShapeType="1"/>
            <a:endCxn id="11277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1" name="AutoShape 13"/>
          <p:cNvCxnSpPr>
            <a:cxnSpLocks noChangeShapeType="1"/>
            <a:endCxn id="11278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2" name="AutoShape 14"/>
          <p:cNvCxnSpPr>
            <a:cxnSpLocks noChangeShapeType="1"/>
            <a:endCxn id="11279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3" name="AutoShape 15"/>
          <p:cNvCxnSpPr>
            <a:cxnSpLocks noChangeShapeType="1"/>
            <a:endCxn id="11275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4" name="AutoShape 16"/>
          <p:cNvCxnSpPr>
            <a:cxnSpLocks noChangeShapeType="1"/>
            <a:endCxn id="11275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5" name="AutoShape 17"/>
          <p:cNvCxnSpPr>
            <a:cxnSpLocks noChangeShapeType="1"/>
            <a:endCxn id="11275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6" name="AutoShape 18"/>
          <p:cNvCxnSpPr>
            <a:cxnSpLocks noChangeShapeType="1"/>
            <a:stCxn id="11275" idx="3"/>
            <a:endCxn id="11276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287" name="Rectangle 19"/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1288" name="Rectangle 20"/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1289" name="AutoShape 21"/>
          <p:cNvCxnSpPr>
            <a:cxnSpLocks noChangeShapeType="1"/>
            <a:stCxn id="11287" idx="2"/>
            <a:endCxn id="11288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90" name="AutoShape 22"/>
          <p:cNvCxnSpPr>
            <a:cxnSpLocks noChangeShapeType="1"/>
            <a:stCxn id="11275" idx="0"/>
            <a:endCxn id="11288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91" name="Rectangle 23"/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2" name="Text Box 24"/>
          <p:cNvSpPr txBox="1">
            <a:spLocks noChangeArrowheads="1"/>
          </p:cNvSpPr>
          <p:nvPr/>
        </p:nvSpPr>
        <p:spPr bwMode="auto">
          <a:xfrm>
            <a:off x="4556125" y="322262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1293" name="Rectangle 25"/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294" name="Rectangle 26"/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1295" name="Rectangle 27"/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pic>
        <p:nvPicPr>
          <p:cNvPr id="2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노드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ko-KR" altLang="en-US" sz="2800">
                <a:solidFill>
                  <a:schemeClr val="bg1"/>
                </a:solidFill>
              </a:rPr>
              <a:t>찾기 </a:t>
            </a:r>
            <a:r>
              <a:rPr lang="en-US" altLang="ko-KR" sz="2800">
                <a:solidFill>
                  <a:schemeClr val="bg1"/>
                </a:solidFill>
              </a:rPr>
              <a:t>4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CSS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셀렉터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이용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Selector: CSS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에서 사용하는 노드 선택 구문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Tx/>
              <a:buChar char="•"/>
            </a:pPr>
            <a:r>
              <a:rPr lang="en-US" altLang="ko-KR" b="0" dirty="0"/>
              <a:t> https://www.w3.org/TR/css3-selectors/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document.querySelector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selector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구문에 매칭되는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목록 중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document.querySelectorAll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selector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구문에 매칭되는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목록을 반환</a:t>
            </a:r>
          </a:p>
        </p:txBody>
      </p:sp>
      <p:graphicFrame>
        <p:nvGraphicFramePr>
          <p:cNvPr id="56372" name="Group 52"/>
          <p:cNvGraphicFramePr>
            <a:graphicFrameLocks noGrp="1"/>
          </p:cNvGraphicFramePr>
          <p:nvPr/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04" name="Rectangle 25"/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2305" name="Rectangle 4"/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2306" name="Rectangle 8"/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"list"</a:t>
            </a:r>
          </a:p>
        </p:txBody>
      </p:sp>
      <p:cxnSp>
        <p:nvCxnSpPr>
          <p:cNvPr id="12307" name="AutoShape 18"/>
          <p:cNvCxnSpPr>
            <a:cxnSpLocks noChangeShapeType="1"/>
            <a:stCxn id="12305" idx="3"/>
            <a:endCxn id="12306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2308" name="Rectangle 19"/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2309" name="Rectangle 20"/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2310" name="AutoShape 21"/>
          <p:cNvCxnSpPr>
            <a:cxnSpLocks noChangeShapeType="1"/>
            <a:stCxn id="12308" idx="2"/>
            <a:endCxn id="12309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1" name="AutoShape 22"/>
          <p:cNvCxnSpPr>
            <a:cxnSpLocks noChangeShapeType="1"/>
            <a:stCxn id="12305" idx="0"/>
            <a:endCxn id="12309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2" name="Rectangle 23"/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4556125" y="4406205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2314" name="Rectangle 8"/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cxnSp>
        <p:nvCxnSpPr>
          <p:cNvPr id="12315" name="AutoShape 18"/>
          <p:cNvCxnSpPr>
            <a:cxnSpLocks noChangeShapeType="1"/>
            <a:stCxn id="12305" idx="3"/>
            <a:endCxn id="12314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1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노드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ko-KR" altLang="en-US" sz="2800">
                <a:solidFill>
                  <a:schemeClr val="bg1"/>
                </a:solidFill>
              </a:rPr>
              <a:t>찾기 </a:t>
            </a:r>
            <a:r>
              <a:rPr lang="en-US" altLang="ko-KR" sz="2800">
                <a:solidFill>
                  <a:schemeClr val="bg1"/>
                </a:solidFill>
              </a:rPr>
              <a:t>5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19" name="그림 1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ex02-18.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, 03-01.html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생성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document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객체의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createXxx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이용</a:t>
            </a:r>
          </a:p>
        </p:txBody>
      </p:sp>
      <p:graphicFrame>
        <p:nvGraphicFramePr>
          <p:cNvPr id="229446" name="Group 70"/>
          <p:cNvGraphicFramePr>
            <a:graphicFrameLocks noGrp="1"/>
          </p:cNvGraphicFramePr>
          <p:nvPr>
            <p:ph type="tbl" idx="4294967295"/>
          </p:nvPr>
        </p:nvGraphicFramePr>
        <p:xfrm>
          <a:off x="12827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33" name="Text Box 18"/>
          <p:cNvSpPr txBox="1">
            <a:spLocks noChangeArrowheads="1"/>
          </p:cNvSpPr>
          <p:nvPr/>
        </p:nvSpPr>
        <p:spPr bwMode="auto">
          <a:xfrm>
            <a:off x="444500" y="3521075"/>
            <a:ext cx="8093075" cy="915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newLiNode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document.createElement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pPr marL="800100" lvl="1" indent="-342900">
              <a:buFont typeface="굴림" pitchFamily="50" charset="-127"/>
              <a:buChar char="☞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newTextNode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document.createTextNode</a:t>
            </a:r>
            <a:r>
              <a:rPr lang="en-US" altLang="ko-KR" dirty="0"/>
              <a:t>("</a:t>
            </a:r>
            <a:r>
              <a:rPr lang="ko-KR" altLang="en-US" dirty="0"/>
              <a:t>우유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");</a:t>
            </a:r>
          </a:p>
        </p:txBody>
      </p:sp>
      <p:sp>
        <p:nvSpPr>
          <p:cNvPr id="13334" name="Rectangle 19"/>
          <p:cNvSpPr>
            <a:spLocks noChangeArrowheads="1"/>
          </p:cNvSpPr>
          <p:nvPr/>
        </p:nvSpPr>
        <p:spPr bwMode="auto">
          <a:xfrm>
            <a:off x="6762328" y="352107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3335" name="Rectangle 20"/>
          <p:cNvSpPr>
            <a:spLocks noChangeArrowheads="1"/>
          </p:cNvSpPr>
          <p:nvPr/>
        </p:nvSpPr>
        <p:spPr bwMode="auto">
          <a:xfrm>
            <a:off x="7378700" y="405447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노드</a:t>
            </a:r>
            <a:r>
              <a:rPr lang="ko-KR" altLang="en-US" sz="2800" dirty="0">
                <a:solidFill>
                  <a:schemeClr val="bg1"/>
                </a:solidFill>
              </a:rPr>
              <a:t> 생성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appendChild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마지막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자식노드로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추가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228600" y="1717675"/>
            <a:ext cx="6781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newLiNode = document.createElement("li");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7543800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7543800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231431" name="AutoShape 7"/>
          <p:cNvCxnSpPr>
            <a:cxnSpLocks noChangeShapeType="1"/>
            <a:stCxn id="231430" idx="0"/>
            <a:endCxn id="231429" idx="2"/>
          </p:cNvCxnSpPr>
          <p:nvPr/>
        </p:nvCxnSpPr>
        <p:spPr bwMode="auto">
          <a:xfrm flipV="1">
            <a:off x="7924800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228600" y="2022475"/>
            <a:ext cx="7010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newTextNode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document.createTextNode</a:t>
            </a:r>
            <a:r>
              <a:rPr lang="en-US" altLang="ko-KR" dirty="0"/>
              <a:t>("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우유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");</a:t>
            </a: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228600" y="2341563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newLiNode.appendChild(newTextNode);</a:t>
            </a: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4350" name="Rectangle 12"/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4351" name="AutoShape 13"/>
          <p:cNvCxnSpPr>
            <a:cxnSpLocks noChangeShapeType="1"/>
            <a:stCxn id="14346" idx="2"/>
            <a:endCxn id="14349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2" name="AutoShape 14"/>
          <p:cNvCxnSpPr>
            <a:cxnSpLocks noChangeShapeType="1"/>
            <a:stCxn id="14347" idx="2"/>
            <a:endCxn id="14350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3" name="AutoShape 15"/>
          <p:cNvCxnSpPr>
            <a:cxnSpLocks noChangeShapeType="1"/>
            <a:stCxn id="14347" idx="0"/>
            <a:endCxn id="14362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4" name="AutoShape 16"/>
          <p:cNvCxnSpPr>
            <a:cxnSpLocks noChangeShapeType="1"/>
            <a:stCxn id="14346" idx="0"/>
            <a:endCxn id="14362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5" name="AutoShape 17"/>
          <p:cNvCxnSpPr>
            <a:cxnSpLocks noChangeShapeType="1"/>
            <a:stCxn id="14362" idx="3"/>
            <a:endCxn id="14348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4356" name="Rectangle 18"/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4357" name="Rectangle 19"/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4358" name="AutoShape 20"/>
          <p:cNvCxnSpPr>
            <a:cxnSpLocks noChangeShapeType="1"/>
            <a:stCxn id="14356" idx="2"/>
            <a:endCxn id="14357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9" name="AutoShape 21"/>
          <p:cNvCxnSpPr>
            <a:cxnSpLocks noChangeShapeType="1"/>
            <a:stCxn id="14362" idx="0"/>
            <a:endCxn id="14357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60" name="Rectangle 22"/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3032125" y="31543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4362" name="Rectangle 24"/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4363" name="Rectangle 25"/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64" name="Rectangle 26"/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65" name="Rectangle 27"/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4366" name="Rectangle 28"/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4367" name="Rectangle 29"/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4368" name="AutoShape 30"/>
          <p:cNvCxnSpPr>
            <a:cxnSpLocks noChangeShapeType="1"/>
            <a:stCxn id="14363" idx="2"/>
            <a:endCxn id="14366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9" name="AutoShape 31"/>
          <p:cNvCxnSpPr>
            <a:cxnSpLocks noChangeShapeType="1"/>
            <a:stCxn id="14364" idx="2"/>
            <a:endCxn id="14367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70" name="AutoShape 32"/>
          <p:cNvCxnSpPr>
            <a:cxnSpLocks noChangeShapeType="1"/>
            <a:stCxn id="14363" idx="0"/>
            <a:endCxn id="14380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71" name="AutoShape 33"/>
          <p:cNvCxnSpPr>
            <a:cxnSpLocks noChangeShapeType="1"/>
            <a:stCxn id="14364" idx="0"/>
            <a:endCxn id="14362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72" name="AutoShape 34"/>
          <p:cNvCxnSpPr>
            <a:cxnSpLocks noChangeShapeType="1"/>
            <a:stCxn id="14380" idx="3"/>
            <a:endCxn id="14365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4373" name="Rectangle 35"/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4374" name="Rectangle 36"/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4375" name="AutoShape 37"/>
          <p:cNvCxnSpPr>
            <a:cxnSpLocks noChangeShapeType="1"/>
            <a:stCxn id="14373" idx="2"/>
            <a:endCxn id="14374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76" name="AutoShape 38"/>
          <p:cNvCxnSpPr>
            <a:cxnSpLocks noChangeShapeType="1"/>
            <a:stCxn id="14380" idx="0"/>
            <a:endCxn id="14374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77" name="Rectangle 39"/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78" name="Text Box 40"/>
          <p:cNvSpPr txBox="1">
            <a:spLocks noChangeArrowheads="1"/>
          </p:cNvSpPr>
          <p:nvPr/>
        </p:nvSpPr>
        <p:spPr bwMode="auto">
          <a:xfrm>
            <a:off x="6384925" y="31543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cxnSp>
        <p:nvCxnSpPr>
          <p:cNvPr id="46126" name="AutoShape 44"/>
          <p:cNvCxnSpPr>
            <a:cxnSpLocks noChangeShapeType="1"/>
            <a:stCxn id="14380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80" name="Rectangle 45"/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4381" name="Rectangle 46"/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82" name="Rectangle 47"/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14383" name="AutoShape 48"/>
          <p:cNvCxnSpPr>
            <a:cxnSpLocks noChangeShapeType="1"/>
            <a:stCxn id="14381" idx="2"/>
            <a:endCxn id="14382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84" name="AutoShape 49"/>
          <p:cNvCxnSpPr>
            <a:cxnSpLocks noChangeShapeType="1"/>
            <a:stCxn id="14380" idx="2"/>
            <a:endCxn id="14381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85" name="Rectangle 50"/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4386" name="Rectangle 51"/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4387" name="AutoShape 52"/>
          <p:cNvCxnSpPr>
            <a:cxnSpLocks noChangeShapeType="1"/>
            <a:stCxn id="14385" idx="2"/>
            <a:endCxn id="14386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88" name="AutoShape 53"/>
          <p:cNvCxnSpPr>
            <a:cxnSpLocks noChangeShapeType="1"/>
            <a:stCxn id="14380" idx="2"/>
            <a:endCxn id="14385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89" name="직선 화살표 연결선 111"/>
          <p:cNvCxnSpPr>
            <a:cxnSpLocks noChangeShapeType="1"/>
            <a:stCxn id="14360" idx="3"/>
            <a:endCxn id="14377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228600" y="2636838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purchases.appendChild(newLiNode);</a:t>
            </a:r>
          </a:p>
        </p:txBody>
      </p:sp>
      <p:pic>
        <p:nvPicPr>
          <p:cNvPr id="5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노드</a:t>
            </a:r>
            <a:r>
              <a:rPr lang="ko-KR" altLang="en-US" sz="2800" dirty="0">
                <a:solidFill>
                  <a:schemeClr val="bg1"/>
                </a:solidFill>
              </a:rPr>
              <a:t> 추가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7 L -0.02813 0.4099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" y="2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nimBg="1"/>
      <p:bldP spid="231429" grpId="0" animBg="1"/>
      <p:bldP spid="231429" grpId="1" animBg="1"/>
      <p:bldP spid="231430" grpId="0" animBg="1"/>
      <p:bldP spid="231430" grpId="1" animBg="1"/>
      <p:bldP spid="231432" grpId="0" animBg="1"/>
      <p:bldP spid="231433" grpId="0" animBg="1"/>
      <p:bldP spid="5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삽입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insertBefore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newNode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targetNode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newNode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targetNode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앞에 삽입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2068513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purchases =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purchases.insertBefore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newLiNode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purchases.firstChild);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8153400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153400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15367" name="AutoShape 7"/>
          <p:cNvCxnSpPr>
            <a:cxnSpLocks noChangeShapeType="1"/>
            <a:stCxn id="15366" idx="0"/>
            <a:endCxn id="15365" idx="2"/>
          </p:cNvCxnSpPr>
          <p:nvPr/>
        </p:nvCxnSpPr>
        <p:spPr bwMode="auto">
          <a:xfrm flipV="1">
            <a:off x="8534400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5373" name="AutoShape 13"/>
          <p:cNvCxnSpPr>
            <a:cxnSpLocks noChangeShapeType="1"/>
            <a:stCxn id="15368" idx="2"/>
            <a:endCxn id="15371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4" name="AutoShape 14"/>
          <p:cNvCxnSpPr>
            <a:cxnSpLocks noChangeShapeType="1"/>
            <a:stCxn id="15369" idx="2"/>
            <a:endCxn id="15372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5" name="AutoShape 15"/>
          <p:cNvCxnSpPr>
            <a:cxnSpLocks noChangeShapeType="1"/>
            <a:stCxn id="15369" idx="0"/>
            <a:endCxn id="15384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6" name="AutoShape 16"/>
          <p:cNvCxnSpPr>
            <a:cxnSpLocks noChangeShapeType="1"/>
            <a:stCxn id="15368" idx="0"/>
            <a:endCxn id="15384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7" name="AutoShape 17"/>
          <p:cNvCxnSpPr>
            <a:cxnSpLocks noChangeShapeType="1"/>
            <a:stCxn id="15384" idx="3"/>
            <a:endCxn id="15370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5380" name="AutoShape 20"/>
          <p:cNvCxnSpPr>
            <a:cxnSpLocks noChangeShapeType="1"/>
            <a:stCxn id="15378" idx="2"/>
            <a:endCxn id="15379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1" name="AutoShape 21"/>
          <p:cNvCxnSpPr>
            <a:cxnSpLocks noChangeShapeType="1"/>
            <a:stCxn id="15384" idx="0"/>
            <a:endCxn id="15379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2779713" y="3005138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5390" name="AutoShape 30"/>
          <p:cNvCxnSpPr>
            <a:cxnSpLocks noChangeShapeType="1"/>
            <a:stCxn id="15385" idx="2"/>
            <a:endCxn id="15388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1" name="AutoShape 31"/>
          <p:cNvCxnSpPr>
            <a:cxnSpLocks noChangeShapeType="1"/>
            <a:stCxn id="15386" idx="2"/>
            <a:endCxn id="15389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2" name="AutoShape 32"/>
          <p:cNvCxnSpPr>
            <a:cxnSpLocks noChangeShapeType="1"/>
            <a:stCxn id="15385" idx="0"/>
            <a:endCxn id="15405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3" name="AutoShape 33"/>
          <p:cNvCxnSpPr>
            <a:cxnSpLocks noChangeShapeType="1"/>
            <a:stCxn id="15386" idx="0"/>
            <a:endCxn id="15384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4" name="AutoShape 34"/>
          <p:cNvCxnSpPr>
            <a:cxnSpLocks noChangeShapeType="1"/>
            <a:stCxn id="15405" idx="3"/>
            <a:endCxn id="15387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5397" name="AutoShape 37"/>
          <p:cNvCxnSpPr>
            <a:cxnSpLocks noChangeShapeType="1"/>
            <a:stCxn id="15395" idx="2"/>
            <a:endCxn id="15396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8" name="AutoShape 38"/>
          <p:cNvCxnSpPr>
            <a:cxnSpLocks noChangeShapeType="1"/>
            <a:stCxn id="15405" idx="0"/>
            <a:endCxn id="15396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6132513" y="3005138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15403" name="AutoShape 43"/>
          <p:cNvCxnSpPr>
            <a:cxnSpLocks noChangeShapeType="1"/>
            <a:stCxn id="15402" idx="0"/>
            <a:endCxn id="15401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04" name="AutoShape 44"/>
          <p:cNvCxnSpPr>
            <a:cxnSpLocks noChangeShapeType="1"/>
            <a:stCxn id="15405" idx="2"/>
            <a:endCxn id="15401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15408" name="AutoShape 48"/>
          <p:cNvCxnSpPr>
            <a:cxnSpLocks noChangeShapeType="1"/>
            <a:stCxn id="15406" idx="2"/>
            <a:endCxn id="15407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09" name="AutoShape 49"/>
          <p:cNvCxnSpPr>
            <a:cxnSpLocks noChangeShapeType="1"/>
            <a:stCxn id="15405" idx="2"/>
            <a:endCxn id="15406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5412" name="AutoShape 52"/>
          <p:cNvCxnSpPr>
            <a:cxnSpLocks noChangeShapeType="1"/>
            <a:stCxn id="15410" idx="2"/>
            <a:endCxn id="15411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13" name="AutoShape 53"/>
          <p:cNvCxnSpPr>
            <a:cxnSpLocks noChangeShapeType="1"/>
            <a:stCxn id="15405" idx="2"/>
            <a:endCxn id="15410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14" name="직선 화살표 연결선 56"/>
          <p:cNvCxnSpPr>
            <a:cxnSpLocks noChangeShapeType="1"/>
            <a:stCxn id="15382" idx="3"/>
            <a:endCxn id="15399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노드</a:t>
            </a:r>
            <a:r>
              <a:rPr lang="ko-KR" altLang="en-US" sz="2800" dirty="0">
                <a:solidFill>
                  <a:schemeClr val="bg1"/>
                </a:solidFill>
              </a:rPr>
              <a:t> 삽입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삭제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removeChild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childNode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삭제한다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1989138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purchases.removeChild(purchases.firstChild);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63588" y="46053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601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278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9827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7635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601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3278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16396" name="AutoShape 12"/>
          <p:cNvCxnSpPr>
            <a:cxnSpLocks noChangeShapeType="1"/>
            <a:stCxn id="16389" idx="2"/>
            <a:endCxn id="16393" idx="0"/>
          </p:cNvCxnSpPr>
          <p:nvPr/>
        </p:nvCxnSpPr>
        <p:spPr bwMode="auto">
          <a:xfrm>
            <a:off x="11445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7" name="AutoShape 13"/>
          <p:cNvCxnSpPr>
            <a:cxnSpLocks noChangeShapeType="1"/>
            <a:stCxn id="16390" idx="2"/>
            <a:endCxn id="16394" idx="0"/>
          </p:cNvCxnSpPr>
          <p:nvPr/>
        </p:nvCxnSpPr>
        <p:spPr bwMode="auto">
          <a:xfrm>
            <a:off x="1982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8" name="AutoShape 14"/>
          <p:cNvCxnSpPr>
            <a:cxnSpLocks noChangeShapeType="1"/>
            <a:stCxn id="16391" idx="2"/>
            <a:endCxn id="16395" idx="0"/>
          </p:cNvCxnSpPr>
          <p:nvPr/>
        </p:nvCxnSpPr>
        <p:spPr bwMode="auto">
          <a:xfrm>
            <a:off x="3659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9" name="AutoShape 15"/>
          <p:cNvCxnSpPr>
            <a:cxnSpLocks noChangeShapeType="1"/>
            <a:stCxn id="16390" idx="0"/>
            <a:endCxn id="16413" idx="2"/>
          </p:cNvCxnSpPr>
          <p:nvPr/>
        </p:nvCxnSpPr>
        <p:spPr bwMode="auto">
          <a:xfrm flipH="1" flipV="1">
            <a:off x="11445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0" name="AutoShape 16"/>
          <p:cNvCxnSpPr>
            <a:cxnSpLocks noChangeShapeType="1"/>
            <a:stCxn id="16389" idx="0"/>
            <a:endCxn id="16413" idx="2"/>
          </p:cNvCxnSpPr>
          <p:nvPr/>
        </p:nvCxnSpPr>
        <p:spPr bwMode="auto">
          <a:xfrm flipV="1">
            <a:off x="11445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1" name="AutoShape 17"/>
          <p:cNvCxnSpPr>
            <a:cxnSpLocks noChangeShapeType="1"/>
            <a:stCxn id="16391" idx="0"/>
            <a:endCxn id="16413" idx="2"/>
          </p:cNvCxnSpPr>
          <p:nvPr/>
        </p:nvCxnSpPr>
        <p:spPr bwMode="auto">
          <a:xfrm flipH="1" flipV="1">
            <a:off x="1144588" y="4376738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2" name="AutoShape 18"/>
          <p:cNvCxnSpPr>
            <a:cxnSpLocks noChangeShapeType="1"/>
            <a:stCxn id="16413" idx="3"/>
            <a:endCxn id="16392" idx="1"/>
          </p:cNvCxnSpPr>
          <p:nvPr/>
        </p:nvCxnSpPr>
        <p:spPr bwMode="auto">
          <a:xfrm flipV="1">
            <a:off x="15255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7635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7635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6405" name="AutoShape 21"/>
          <p:cNvCxnSpPr>
            <a:cxnSpLocks noChangeShapeType="1"/>
            <a:stCxn id="16403" idx="2"/>
            <a:endCxn id="16404" idx="0"/>
          </p:cNvCxnSpPr>
          <p:nvPr/>
        </p:nvCxnSpPr>
        <p:spPr bwMode="auto">
          <a:xfrm>
            <a:off x="11445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6" name="AutoShape 22"/>
          <p:cNvCxnSpPr>
            <a:cxnSpLocks noChangeShapeType="1"/>
            <a:stCxn id="16413" idx="0"/>
            <a:endCxn id="16404" idx="2"/>
          </p:cNvCxnSpPr>
          <p:nvPr/>
        </p:nvCxnSpPr>
        <p:spPr bwMode="auto">
          <a:xfrm flipV="1">
            <a:off x="11445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611188" y="28527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347913" y="28749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439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2439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6411" name="AutoShape 27"/>
          <p:cNvCxnSpPr>
            <a:cxnSpLocks noChangeShapeType="1"/>
            <a:stCxn id="16410" idx="0"/>
            <a:endCxn id="16409" idx="2"/>
          </p:cNvCxnSpPr>
          <p:nvPr/>
        </p:nvCxnSpPr>
        <p:spPr bwMode="auto">
          <a:xfrm flipV="1">
            <a:off x="2820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12" name="AutoShape 28"/>
          <p:cNvCxnSpPr>
            <a:cxnSpLocks noChangeShapeType="1"/>
            <a:stCxn id="16413" idx="2"/>
            <a:endCxn id="16409" idx="0"/>
          </p:cNvCxnSpPr>
          <p:nvPr/>
        </p:nvCxnSpPr>
        <p:spPr bwMode="auto">
          <a:xfrm>
            <a:off x="11445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7635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5030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6707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62499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5030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6707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우유</a:t>
            </a:r>
          </a:p>
        </p:txBody>
      </p:sp>
      <p:cxnSp>
        <p:nvCxnSpPr>
          <p:cNvPr id="16419" name="AutoShape 35"/>
          <p:cNvCxnSpPr>
            <a:cxnSpLocks noChangeShapeType="1"/>
            <a:stCxn id="16414" idx="2"/>
            <a:endCxn id="16417" idx="0"/>
          </p:cNvCxnSpPr>
          <p:nvPr/>
        </p:nvCxnSpPr>
        <p:spPr bwMode="auto">
          <a:xfrm>
            <a:off x="5411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0" name="AutoShape 36"/>
          <p:cNvCxnSpPr>
            <a:cxnSpLocks noChangeShapeType="1"/>
            <a:stCxn id="16415" idx="2"/>
            <a:endCxn id="16418" idx="0"/>
          </p:cNvCxnSpPr>
          <p:nvPr/>
        </p:nvCxnSpPr>
        <p:spPr bwMode="auto">
          <a:xfrm>
            <a:off x="7088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1" name="AutoShape 37"/>
          <p:cNvCxnSpPr>
            <a:cxnSpLocks noChangeShapeType="1"/>
            <a:stCxn id="16414" idx="0"/>
            <a:endCxn id="16434" idx="2"/>
          </p:cNvCxnSpPr>
          <p:nvPr/>
        </p:nvCxnSpPr>
        <p:spPr bwMode="auto">
          <a:xfrm flipV="1">
            <a:off x="54117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2" name="AutoShape 38"/>
          <p:cNvCxnSpPr>
            <a:cxnSpLocks noChangeShapeType="1"/>
            <a:stCxn id="16415" idx="0"/>
            <a:endCxn id="16434" idx="2"/>
          </p:cNvCxnSpPr>
          <p:nvPr/>
        </p:nvCxnSpPr>
        <p:spPr bwMode="auto">
          <a:xfrm flipH="1" flipV="1">
            <a:off x="54117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3" name="AutoShape 39"/>
          <p:cNvCxnSpPr>
            <a:cxnSpLocks noChangeShapeType="1"/>
            <a:stCxn id="16434" idx="3"/>
            <a:endCxn id="16416" idx="1"/>
          </p:cNvCxnSpPr>
          <p:nvPr/>
        </p:nvCxnSpPr>
        <p:spPr bwMode="auto">
          <a:xfrm flipV="1">
            <a:off x="57927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50307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50307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6426" name="AutoShape 42"/>
          <p:cNvCxnSpPr>
            <a:cxnSpLocks noChangeShapeType="1"/>
            <a:stCxn id="16424" idx="2"/>
            <a:endCxn id="16425" idx="0"/>
          </p:cNvCxnSpPr>
          <p:nvPr/>
        </p:nvCxnSpPr>
        <p:spPr bwMode="auto">
          <a:xfrm>
            <a:off x="54117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7" name="AutoShape 43"/>
          <p:cNvCxnSpPr>
            <a:cxnSpLocks noChangeShapeType="1"/>
            <a:stCxn id="16434" idx="0"/>
            <a:endCxn id="16425" idx="2"/>
          </p:cNvCxnSpPr>
          <p:nvPr/>
        </p:nvCxnSpPr>
        <p:spPr bwMode="auto">
          <a:xfrm flipV="1">
            <a:off x="54117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4878388" y="2852738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6615113" y="287496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5868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5868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6432" name="AutoShape 48"/>
          <p:cNvCxnSpPr>
            <a:cxnSpLocks noChangeShapeType="1"/>
            <a:stCxn id="16431" idx="0"/>
            <a:endCxn id="16430" idx="2"/>
          </p:cNvCxnSpPr>
          <p:nvPr/>
        </p:nvCxnSpPr>
        <p:spPr bwMode="auto">
          <a:xfrm flipV="1">
            <a:off x="6249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33" name="AutoShape 49"/>
          <p:cNvCxnSpPr>
            <a:cxnSpLocks noChangeShapeType="1"/>
            <a:stCxn id="16434" idx="2"/>
            <a:endCxn id="16430" idx="0"/>
          </p:cNvCxnSpPr>
          <p:nvPr/>
        </p:nvCxnSpPr>
        <p:spPr bwMode="auto">
          <a:xfrm>
            <a:off x="54117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50307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pic>
        <p:nvPicPr>
          <p:cNvPr id="51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노드</a:t>
            </a:r>
            <a:r>
              <a:rPr lang="ko-KR" altLang="en-US" sz="2800" dirty="0">
                <a:solidFill>
                  <a:schemeClr val="bg1"/>
                </a:solidFill>
              </a:rPr>
              <a:t> 삭제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5"/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복사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cloneNode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haveChild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복사한다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haveChild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이면 하위 모든 노드를 같이 복사하고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이면 지정한 노드만 복사한다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" y="2212975"/>
            <a:ext cx="8093075" cy="915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cloneLi = purchases.firstChild.cloneNode(true);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purchases.appendChild(cloneLi);</a:t>
            </a:r>
          </a:p>
        </p:txBody>
      </p:sp>
      <p:sp>
        <p:nvSpPr>
          <p:cNvPr id="17413" name="Rectangle 52"/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14" name="Rectangle 53"/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15" name="Rectangle 54"/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7416" name="Rectangle 55"/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7417" name="Rectangle 56"/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7418" name="AutoShape 57"/>
          <p:cNvCxnSpPr>
            <a:cxnSpLocks noChangeShapeType="1"/>
            <a:stCxn id="17413" idx="2"/>
            <a:endCxn id="17416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9" name="AutoShape 58"/>
          <p:cNvCxnSpPr>
            <a:cxnSpLocks noChangeShapeType="1"/>
            <a:stCxn id="17414" idx="2"/>
            <a:endCxn id="17417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0" name="AutoShape 59"/>
          <p:cNvCxnSpPr>
            <a:cxnSpLocks noChangeShapeType="1"/>
            <a:stCxn id="17414" idx="0"/>
            <a:endCxn id="17429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1" name="AutoShape 60"/>
          <p:cNvCxnSpPr>
            <a:cxnSpLocks noChangeShapeType="1"/>
            <a:stCxn id="17413" idx="0"/>
            <a:endCxn id="17429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2" name="AutoShape 61"/>
          <p:cNvCxnSpPr>
            <a:cxnSpLocks noChangeShapeType="1"/>
            <a:stCxn id="17429" idx="3"/>
            <a:endCxn id="17415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423" name="Rectangle 62"/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7424" name="Rectangle 63"/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7425" name="AutoShape 64"/>
          <p:cNvCxnSpPr>
            <a:cxnSpLocks noChangeShapeType="1"/>
            <a:stCxn id="17423" idx="2"/>
            <a:endCxn id="17424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6" name="AutoShape 65"/>
          <p:cNvCxnSpPr>
            <a:cxnSpLocks noChangeShapeType="1"/>
            <a:stCxn id="17429" idx="0"/>
            <a:endCxn id="17424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7" name="Rectangle 66"/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8" name="Text Box 67"/>
          <p:cNvSpPr txBox="1">
            <a:spLocks noChangeArrowheads="1"/>
          </p:cNvSpPr>
          <p:nvPr/>
        </p:nvSpPr>
        <p:spPr bwMode="auto">
          <a:xfrm>
            <a:off x="2828925" y="337185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7429" name="Rectangle 68"/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7431" name="Rectangle 70"/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/>
              <a:t>라면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32" name="AutoShape 71"/>
          <p:cNvCxnSpPr>
            <a:cxnSpLocks noChangeShapeType="1"/>
            <a:endCxn id="17431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3" name="AutoShape 72"/>
          <p:cNvCxnSpPr>
            <a:cxnSpLocks noChangeShapeType="1"/>
            <a:endCxn id="17429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4" name="Rectangle 74"/>
          <p:cNvSpPr>
            <a:spLocks noChangeArrowheads="1"/>
          </p:cNvSpPr>
          <p:nvPr/>
        </p:nvSpPr>
        <p:spPr bwMode="auto">
          <a:xfrm>
            <a:off x="7554913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35" name="Rectangle 75"/>
          <p:cNvSpPr>
            <a:spLocks noChangeArrowheads="1"/>
          </p:cNvSpPr>
          <p:nvPr/>
        </p:nvSpPr>
        <p:spPr bwMode="auto">
          <a:xfrm>
            <a:off x="7554913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17436" name="AutoShape 76"/>
          <p:cNvCxnSpPr>
            <a:cxnSpLocks noChangeShapeType="1"/>
          </p:cNvCxnSpPr>
          <p:nvPr/>
        </p:nvCxnSpPr>
        <p:spPr bwMode="auto">
          <a:xfrm>
            <a:off x="7935913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7" name="Rectangle 77"/>
          <p:cNvSpPr>
            <a:spLocks noChangeArrowheads="1"/>
          </p:cNvSpPr>
          <p:nvPr/>
        </p:nvSpPr>
        <p:spPr bwMode="auto">
          <a:xfrm>
            <a:off x="47244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38" name="Rectangle 78"/>
          <p:cNvSpPr>
            <a:spLocks noChangeArrowheads="1"/>
          </p:cNvSpPr>
          <p:nvPr/>
        </p:nvSpPr>
        <p:spPr bwMode="auto">
          <a:xfrm>
            <a:off x="55626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39" name="Rectangle 80"/>
          <p:cNvSpPr>
            <a:spLocks noChangeArrowheads="1"/>
          </p:cNvSpPr>
          <p:nvPr/>
        </p:nvSpPr>
        <p:spPr bwMode="auto">
          <a:xfrm>
            <a:off x="59436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"purchases"</a:t>
            </a:r>
          </a:p>
        </p:txBody>
      </p:sp>
      <p:sp>
        <p:nvSpPr>
          <p:cNvPr id="17440" name="Rectangle 81"/>
          <p:cNvSpPr>
            <a:spLocks noChangeArrowheads="1"/>
          </p:cNvSpPr>
          <p:nvPr/>
        </p:nvSpPr>
        <p:spPr bwMode="auto">
          <a:xfrm>
            <a:off x="47244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sp>
        <p:nvSpPr>
          <p:cNvPr id="17441" name="Rectangle 82"/>
          <p:cNvSpPr>
            <a:spLocks noChangeArrowheads="1"/>
          </p:cNvSpPr>
          <p:nvPr/>
        </p:nvSpPr>
        <p:spPr bwMode="auto">
          <a:xfrm>
            <a:off x="5562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계란</a:t>
            </a:r>
          </a:p>
        </p:txBody>
      </p:sp>
      <p:cxnSp>
        <p:nvCxnSpPr>
          <p:cNvPr id="17442" name="AutoShape 84"/>
          <p:cNvCxnSpPr>
            <a:cxnSpLocks noChangeShapeType="1"/>
            <a:stCxn id="17437" idx="2"/>
            <a:endCxn id="17440" idx="0"/>
          </p:cNvCxnSpPr>
          <p:nvPr/>
        </p:nvCxnSpPr>
        <p:spPr bwMode="auto">
          <a:xfrm>
            <a:off x="51054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3" name="AutoShape 85"/>
          <p:cNvCxnSpPr>
            <a:cxnSpLocks noChangeShapeType="1"/>
            <a:stCxn id="17438" idx="2"/>
            <a:endCxn id="17441" idx="0"/>
          </p:cNvCxnSpPr>
          <p:nvPr/>
        </p:nvCxnSpPr>
        <p:spPr bwMode="auto">
          <a:xfrm>
            <a:off x="5943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87"/>
          <p:cNvCxnSpPr>
            <a:cxnSpLocks noChangeShapeType="1"/>
            <a:stCxn id="17438" idx="0"/>
            <a:endCxn id="17458" idx="2"/>
          </p:cNvCxnSpPr>
          <p:nvPr/>
        </p:nvCxnSpPr>
        <p:spPr bwMode="auto">
          <a:xfrm flipH="1" flipV="1">
            <a:off x="51054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88"/>
          <p:cNvCxnSpPr>
            <a:cxnSpLocks noChangeShapeType="1"/>
            <a:stCxn id="17437" idx="0"/>
            <a:endCxn id="17458" idx="2"/>
          </p:cNvCxnSpPr>
          <p:nvPr/>
        </p:nvCxnSpPr>
        <p:spPr bwMode="auto">
          <a:xfrm flipV="1">
            <a:off x="51054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89"/>
          <p:cNvCxnSpPr>
            <a:cxnSpLocks noChangeShapeType="1"/>
            <a:endCxn id="17458" idx="2"/>
          </p:cNvCxnSpPr>
          <p:nvPr/>
        </p:nvCxnSpPr>
        <p:spPr bwMode="auto">
          <a:xfrm flipH="1" flipV="1">
            <a:off x="5105400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90"/>
          <p:cNvCxnSpPr>
            <a:cxnSpLocks noChangeShapeType="1"/>
            <a:stCxn id="17458" idx="3"/>
            <a:endCxn id="17439" idx="1"/>
          </p:cNvCxnSpPr>
          <p:nvPr/>
        </p:nvCxnSpPr>
        <p:spPr bwMode="auto">
          <a:xfrm flipV="1">
            <a:off x="54864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448" name="Rectangle 91"/>
          <p:cNvSpPr>
            <a:spLocks noChangeArrowheads="1"/>
          </p:cNvSpPr>
          <p:nvPr/>
        </p:nvSpPr>
        <p:spPr bwMode="auto">
          <a:xfrm>
            <a:off x="47244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html</a:t>
            </a:r>
          </a:p>
        </p:txBody>
      </p:sp>
      <p:sp>
        <p:nvSpPr>
          <p:cNvPr id="17449" name="Rectangle 92"/>
          <p:cNvSpPr>
            <a:spLocks noChangeArrowheads="1"/>
          </p:cNvSpPr>
          <p:nvPr/>
        </p:nvSpPr>
        <p:spPr bwMode="auto">
          <a:xfrm>
            <a:off x="47244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  <p:cxnSp>
        <p:nvCxnSpPr>
          <p:cNvPr id="17450" name="AutoShape 93"/>
          <p:cNvCxnSpPr>
            <a:cxnSpLocks noChangeShapeType="1"/>
            <a:stCxn id="17448" idx="2"/>
            <a:endCxn id="17449" idx="0"/>
          </p:cNvCxnSpPr>
          <p:nvPr/>
        </p:nvCxnSpPr>
        <p:spPr bwMode="auto">
          <a:xfrm>
            <a:off x="51054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94"/>
          <p:cNvCxnSpPr>
            <a:cxnSpLocks noChangeShapeType="1"/>
            <a:stCxn id="17458" idx="0"/>
            <a:endCxn id="17449" idx="2"/>
          </p:cNvCxnSpPr>
          <p:nvPr/>
        </p:nvCxnSpPr>
        <p:spPr bwMode="auto">
          <a:xfrm flipV="1">
            <a:off x="51054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2" name="Rectangle 95"/>
          <p:cNvSpPr>
            <a:spLocks noChangeArrowheads="1"/>
          </p:cNvSpPr>
          <p:nvPr/>
        </p:nvSpPr>
        <p:spPr bwMode="auto">
          <a:xfrm>
            <a:off x="4572000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53" name="Text Box 96"/>
          <p:cNvSpPr txBox="1">
            <a:spLocks noChangeArrowheads="1"/>
          </p:cNvSpPr>
          <p:nvPr/>
        </p:nvSpPr>
        <p:spPr bwMode="auto">
          <a:xfrm>
            <a:off x="6308725" y="337185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document</a:t>
            </a:r>
          </a:p>
        </p:txBody>
      </p:sp>
      <p:sp>
        <p:nvSpPr>
          <p:cNvPr id="17454" name="Rectangle 97"/>
          <p:cNvSpPr>
            <a:spLocks noChangeArrowheads="1"/>
          </p:cNvSpPr>
          <p:nvPr/>
        </p:nvSpPr>
        <p:spPr bwMode="auto">
          <a:xfrm>
            <a:off x="6400800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55" name="Rectangle 98"/>
          <p:cNvSpPr>
            <a:spLocks noChangeArrowheads="1"/>
          </p:cNvSpPr>
          <p:nvPr/>
        </p:nvSpPr>
        <p:spPr bwMode="auto">
          <a:xfrm>
            <a:off x="6400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라면</a:t>
            </a:r>
          </a:p>
        </p:txBody>
      </p:sp>
      <p:cxnSp>
        <p:nvCxnSpPr>
          <p:cNvPr id="17456" name="AutoShape 99"/>
          <p:cNvCxnSpPr>
            <a:cxnSpLocks noChangeShapeType="1"/>
            <a:stCxn id="17455" idx="0"/>
            <a:endCxn id="17454" idx="2"/>
          </p:cNvCxnSpPr>
          <p:nvPr/>
        </p:nvCxnSpPr>
        <p:spPr bwMode="auto">
          <a:xfrm flipV="1">
            <a:off x="6781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100"/>
          <p:cNvCxnSpPr>
            <a:cxnSpLocks noChangeShapeType="1"/>
            <a:stCxn id="17458" idx="2"/>
            <a:endCxn id="17454" idx="0"/>
          </p:cNvCxnSpPr>
          <p:nvPr/>
        </p:nvCxnSpPr>
        <p:spPr bwMode="auto">
          <a:xfrm>
            <a:off x="51054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8" name="Rectangle 101"/>
          <p:cNvSpPr>
            <a:spLocks noChangeArrowheads="1"/>
          </p:cNvSpPr>
          <p:nvPr/>
        </p:nvSpPr>
        <p:spPr bwMode="auto">
          <a:xfrm>
            <a:off x="47244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17459" name="Rectangle 102"/>
          <p:cNvSpPr>
            <a:spLocks noChangeArrowheads="1"/>
          </p:cNvSpPr>
          <p:nvPr/>
        </p:nvSpPr>
        <p:spPr bwMode="auto">
          <a:xfrm>
            <a:off x="72390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sp>
        <p:nvSpPr>
          <p:cNvPr id="17460" name="Rectangle 103"/>
          <p:cNvSpPr>
            <a:spLocks noChangeArrowheads="1"/>
          </p:cNvSpPr>
          <p:nvPr/>
        </p:nvSpPr>
        <p:spPr bwMode="auto">
          <a:xfrm>
            <a:off x="7239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두부</a:t>
            </a:r>
          </a:p>
        </p:txBody>
      </p:sp>
      <p:cxnSp>
        <p:nvCxnSpPr>
          <p:cNvPr id="17461" name="AutoShape 104"/>
          <p:cNvCxnSpPr>
            <a:cxnSpLocks noChangeShapeType="1"/>
          </p:cNvCxnSpPr>
          <p:nvPr/>
        </p:nvCxnSpPr>
        <p:spPr bwMode="auto">
          <a:xfrm>
            <a:off x="7620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Rectangle 97"/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li</a:t>
            </a:r>
          </a:p>
        </p:txBody>
      </p:sp>
      <p:pic>
        <p:nvPicPr>
          <p:cNvPr id="5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노드</a:t>
            </a:r>
            <a:r>
              <a:rPr lang="ko-KR" altLang="en-US" sz="2800" dirty="0">
                <a:solidFill>
                  <a:schemeClr val="bg1"/>
                </a:solidFill>
              </a:rPr>
              <a:t> 복사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/>
              <a:t>자바스크립트 </a:t>
            </a:r>
            <a:r>
              <a:rPr kumimoji="0" lang="en-US" altLang="ko-KR" sz="2800" dirty="0"/>
              <a:t>Ajax </a:t>
            </a:r>
            <a:r>
              <a:rPr kumimoji="0" lang="ko-KR" altLang="en-US" sz="2800" dirty="0"/>
              <a:t>프로그래밍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 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13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6599238" y="6402388"/>
            <a:ext cx="2133600" cy="365125"/>
          </a:xfrm>
        </p:spPr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118</a:t>
            </a:fld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17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21" name="슬라이드 번호 개체 틀 7"/>
          <p:cNvSpPr txBox="1">
            <a:spLocks/>
          </p:cNvSpPr>
          <p:nvPr/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sz="1200" b="0" kern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defRPr/>
            </a:pPr>
            <a:endParaRPr lang="en-US" altLang="ko-KR" dirty="0"/>
          </a:p>
        </p:txBody>
      </p:sp>
      <p:pic>
        <p:nvPicPr>
          <p:cNvPr id="24" name="그림 23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57865"/>
            <a:ext cx="1584176" cy="1584176"/>
          </a:xfrm>
          <a:prstGeom prst="rect">
            <a:avLst/>
          </a:prstGeom>
        </p:spPr>
      </p:pic>
      <p:pic>
        <p:nvPicPr>
          <p:cNvPr id="25" name="그림 24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867" y="5366454"/>
            <a:ext cx="2113509" cy="721015"/>
          </a:xfrm>
          <a:prstGeom prst="rect">
            <a:avLst/>
          </a:prstGeom>
        </p:spPr>
      </p:pic>
      <p:pic>
        <p:nvPicPr>
          <p:cNvPr id="26" name="그림 25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4183165"/>
            <a:ext cx="1512168" cy="368902"/>
          </a:xfrm>
          <a:prstGeom prst="rect">
            <a:avLst/>
          </a:prstGeom>
        </p:spPr>
      </p:pic>
      <p:pic>
        <p:nvPicPr>
          <p:cNvPr id="27" name="그림 26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944567"/>
            <a:ext cx="1005707" cy="1191226"/>
          </a:xfrm>
          <a:prstGeom prst="rect">
            <a:avLst/>
          </a:prstGeom>
        </p:spPr>
      </p:pic>
      <p:pic>
        <p:nvPicPr>
          <p:cNvPr id="28" name="그림 27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640" y="5105202"/>
            <a:ext cx="1203260" cy="84407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8" y="3393968"/>
            <a:ext cx="2050351" cy="57816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9" y="2708920"/>
            <a:ext cx="1840411" cy="7765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3333"/>
            <a:ext cx="1591641" cy="5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985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Ajax(Asynchronous Javascript + XML)</a:t>
            </a:r>
            <a:r>
              <a:rPr lang="ko-KR" altLang="en-US" sz="2000"/>
              <a:t>란</a:t>
            </a:r>
            <a:r>
              <a:rPr lang="en-US" altLang="ko-KR" sz="2000"/>
              <a:t>?</a:t>
            </a:r>
          </a:p>
          <a:p>
            <a:pPr>
              <a:buFont typeface="맑은 고딕" pitchFamily="50" charset="-127"/>
              <a:buChar char="▶"/>
            </a:pPr>
            <a:endParaRPr lang="ko-KR" altLang="en-US" sz="2000"/>
          </a:p>
          <a:p>
            <a:pPr lvl="1">
              <a:buFontTx/>
              <a:buChar char="•"/>
            </a:pPr>
            <a:r>
              <a:rPr lang="ko-KR" altLang="en-US" b="0"/>
              <a:t> 웹 어플리케이션 개발시에 클라이언트와 서버의 통신방법에 대한 형태로 자바스크립트와 </a:t>
            </a:r>
            <a:r>
              <a:rPr lang="en-US" altLang="ko-KR" b="0"/>
              <a:t>XML</a:t>
            </a:r>
            <a:r>
              <a:rPr lang="ko-KR" altLang="en-US" b="0"/>
              <a:t>에 기반한 비동기 통신기법을 사용함</a:t>
            </a:r>
            <a:r>
              <a:rPr lang="en-US" altLang="ko-KR" b="0"/>
              <a:t>. </a:t>
            </a:r>
            <a:r>
              <a:rPr lang="ko-KR" altLang="en-US" b="0"/>
              <a:t>즉</a:t>
            </a:r>
            <a:r>
              <a:rPr lang="en-US" altLang="ko-KR" b="0"/>
              <a:t>, </a:t>
            </a:r>
            <a:r>
              <a:rPr lang="ko-KR" altLang="en-US" b="0"/>
              <a:t>자바스크립트로 </a:t>
            </a:r>
            <a:r>
              <a:rPr lang="en-US" altLang="ko-KR" b="0"/>
              <a:t>HTTP</a:t>
            </a:r>
            <a:r>
              <a:rPr lang="ko-KR" altLang="en-US" b="0"/>
              <a:t>요청을 보내고 </a:t>
            </a:r>
            <a:r>
              <a:rPr lang="en-US" altLang="ko-KR" b="0"/>
              <a:t>XML</a:t>
            </a:r>
            <a:r>
              <a:rPr lang="ko-KR" altLang="en-US" b="0"/>
              <a:t>로 응답을 받아서 처리하는 개발방식</a:t>
            </a:r>
            <a:r>
              <a:rPr lang="en-US" altLang="ko-KR" b="0"/>
              <a:t>.</a:t>
            </a:r>
            <a:endParaRPr lang="ko-KR" altLang="en-US" b="0"/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Ajax </a:t>
            </a:r>
            <a:r>
              <a:rPr lang="ko-KR" altLang="en-US" sz="2800" dirty="0">
                <a:solidFill>
                  <a:schemeClr val="bg1"/>
                </a:solidFill>
              </a:rPr>
              <a:t>란</a:t>
            </a:r>
            <a:r>
              <a:rPr lang="en-US" altLang="ko-KR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/>
              <a:t>강형</a:t>
            </a:r>
            <a:r>
              <a:rPr lang="en-US" altLang="ko-KR" sz="2000" dirty="0"/>
              <a:t>(strongly typed) </a:t>
            </a:r>
            <a:r>
              <a:rPr lang="ko-KR" altLang="en-US" sz="2000" dirty="0"/>
              <a:t>언어</a:t>
            </a:r>
            <a:endParaRPr lang="en-US" altLang="ko-KR" sz="200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변수 선언시 데이터 타입을 지정하는 언어</a:t>
            </a:r>
            <a:r>
              <a:rPr lang="en-US" altLang="ko-KR" b="0" dirty="0"/>
              <a:t>(C++, Java </a:t>
            </a:r>
            <a:r>
              <a:rPr lang="ko-KR" altLang="en-US" b="0"/>
              <a:t>등의 언어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자바의 예</a:t>
            </a:r>
            <a:endParaRPr lang="en-US" altLang="ko-KR" b="0" dirty="0"/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String name = “</a:t>
            </a:r>
            <a:r>
              <a:rPr lang="ko-KR" altLang="en-US" b="0" dirty="0"/>
              <a:t>홍길동</a:t>
            </a:r>
            <a:r>
              <a:rPr lang="en-US" altLang="ko-KR" b="0" dirty="0"/>
              <a:t>”;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int age = 30;</a:t>
            </a:r>
          </a:p>
          <a:p>
            <a:pPr lvl="2">
              <a:buFontTx/>
              <a:buChar char="•"/>
              <a:defRPr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/>
              <a:t>약형</a:t>
            </a:r>
            <a:r>
              <a:rPr lang="en-US" altLang="ko-KR" sz="2000" dirty="0"/>
              <a:t>(weakly typed) </a:t>
            </a:r>
            <a:r>
              <a:rPr lang="ko-KR" altLang="en-US" sz="2000" dirty="0"/>
              <a:t>언어</a:t>
            </a:r>
            <a:endParaRPr lang="en-US" altLang="ko-KR" sz="2000" dirty="0"/>
          </a:p>
          <a:p>
            <a:pPr lvl="1">
              <a:buFontTx/>
              <a:buChar char="•"/>
              <a:defRPr/>
            </a:pPr>
            <a:r>
              <a:rPr lang="ko-KR" altLang="en-US" dirty="0"/>
              <a:t> </a:t>
            </a:r>
            <a:r>
              <a:rPr lang="ko-KR" altLang="en-US" b="0" dirty="0"/>
              <a:t>변수 선언시 데이터 타입을 지정하지 않는 언어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값에 따라서 자동으로 데이터 타입이 결정됨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자바스크립트의 예</a:t>
            </a:r>
            <a:endParaRPr lang="en-US" altLang="ko-KR" b="0" dirty="0"/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var name = “</a:t>
            </a:r>
            <a:r>
              <a:rPr lang="ko-KR" altLang="en-US" b="0" dirty="0"/>
              <a:t>홍길동</a:t>
            </a:r>
            <a:r>
              <a:rPr lang="en-US" altLang="ko-KR" b="0" dirty="0"/>
              <a:t>”; 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var age = 30;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데이터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서버와 비동기 통신을 하는 객체</a:t>
            </a:r>
            <a:endParaRPr lang="en-US" altLang="ko-KR" sz="2000"/>
          </a:p>
          <a:p>
            <a:endParaRPr lang="ko-KR" altLang="en-US" sz="2000"/>
          </a:p>
          <a:p>
            <a:pPr lvl="1">
              <a:buFontTx/>
              <a:buChar char="•"/>
            </a:pPr>
            <a:r>
              <a:rPr lang="ko-KR" altLang="en-US" b="0"/>
              <a:t> 생성 방법</a:t>
            </a:r>
          </a:p>
          <a:p>
            <a:pPr lvl="2"/>
            <a:r>
              <a:rPr lang="en-US" altLang="ko-KR" b="0"/>
              <a:t>- new XMLHttpRequest()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XMLHttpRequest </a:t>
            </a:r>
            <a:r>
              <a:rPr lang="ko-KR" altLang="en-US" sz="2000"/>
              <a:t>주요 메소드</a:t>
            </a:r>
            <a:endParaRPr lang="en-US" altLang="ko-KR" sz="2000"/>
          </a:p>
          <a:p>
            <a:pPr>
              <a:buFont typeface="맑은 고딕" pitchFamily="50" charset="-127"/>
              <a:buChar char="▶"/>
            </a:pPr>
            <a:endParaRPr lang="ko-KR" altLang="en-US" sz="2000"/>
          </a:p>
        </p:txBody>
      </p:sp>
      <p:graphicFrame>
        <p:nvGraphicFramePr>
          <p:cNvPr id="4" name="Group 400"/>
          <p:cNvGraphicFramePr>
            <a:graphicFrameLocks noGrp="1"/>
          </p:cNvGraphicFramePr>
          <p:nvPr/>
        </p:nvGraphicFramePr>
        <p:xfrm>
          <a:off x="304800" y="2781300"/>
          <a:ext cx="8607425" cy="2834640"/>
        </p:xfrm>
        <a:graphic>
          <a:graphicData uri="http://schemas.openxmlformats.org/drawingml/2006/table">
            <a:tbl>
              <a:tblPr/>
              <a:tblGrid>
                <a:gridCol w="24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open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(method,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GET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또는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POST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값을 주로 사용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요청하는 자원의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send(data)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abort()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취소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</a:rPr>
              <a:t>XMLHttpRequest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6413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직사각형 13"/>
          <p:cNvSpPr>
            <a:spLocks noChangeArrowheads="1"/>
          </p:cNvSpPr>
          <p:nvPr/>
        </p:nvSpPr>
        <p:spPr bwMode="auto">
          <a:xfrm>
            <a:off x="395288" y="836613"/>
            <a:ext cx="727233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콜백함수</a:t>
            </a:r>
            <a:endParaRPr lang="en-US" altLang="ko-KR" sz="2000" dirty="0"/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서버에 요청을 보내기 전에 </a:t>
            </a:r>
            <a:r>
              <a:rPr lang="en-US" altLang="ko-KR" b="0" dirty="0" err="1"/>
              <a:t>XMLHttpRequest</a:t>
            </a:r>
            <a:r>
              <a:rPr lang="en-US" altLang="ko-KR" b="0" dirty="0"/>
              <a:t> </a:t>
            </a:r>
            <a:r>
              <a:rPr lang="ko-KR" altLang="en-US" b="0" dirty="0"/>
              <a:t>객체의 </a:t>
            </a:r>
            <a:r>
              <a:rPr lang="en-US" altLang="ko-KR" b="0" dirty="0" err="1"/>
              <a:t>onload</a:t>
            </a:r>
            <a:r>
              <a:rPr lang="en-US" altLang="ko-KR" b="0" dirty="0"/>
              <a:t> </a:t>
            </a:r>
            <a:r>
              <a:rPr lang="ko-KR" altLang="en-US" b="0" dirty="0"/>
              <a:t>속성에 응답 받을 함수를 지정하면 응답이 도착한 후에 해당 함수가 호출</a:t>
            </a:r>
            <a:endParaRPr lang="en-US" altLang="ko-KR" sz="2000" b="0" dirty="0"/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148" name="Text Box 17"/>
          <p:cNvSpPr txBox="1">
            <a:spLocks noChangeArrowheads="1"/>
          </p:cNvSpPr>
          <p:nvPr/>
        </p:nvSpPr>
        <p:spPr bwMode="auto">
          <a:xfrm>
            <a:off x="327025" y="3182939"/>
            <a:ext cx="8566150" cy="204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b="0" dirty="0" err="1">
                <a:solidFill>
                  <a:srgbClr val="000000"/>
                </a:solidFill>
              </a:rPr>
              <a:t>xhr</a:t>
            </a:r>
            <a:r>
              <a:rPr lang="en-US" altLang="ko-KR" b="0" dirty="0">
                <a:solidFill>
                  <a:srgbClr val="000000"/>
                </a:solidFill>
              </a:rPr>
              <a:t>= new </a:t>
            </a:r>
            <a:r>
              <a:rPr lang="en-US" altLang="ko-KR" b="0" dirty="0" err="1">
                <a:solidFill>
                  <a:srgbClr val="000000"/>
                </a:solidFill>
              </a:rPr>
              <a:t>XMLHttpRequest</a:t>
            </a:r>
            <a:r>
              <a:rPr lang="en-US" altLang="ko-KR" b="0" dirty="0">
                <a:solidFill>
                  <a:srgbClr val="000000"/>
                </a:solidFill>
              </a:rPr>
              <a:t>();</a:t>
            </a:r>
            <a:endParaRPr lang="ko-KR" altLang="en-US" b="0" dirty="0"/>
          </a:p>
          <a:p>
            <a:r>
              <a:rPr lang="en-US" altLang="ko-KR" b="0" dirty="0" err="1">
                <a:solidFill>
                  <a:srgbClr val="000000"/>
                </a:solidFill>
              </a:rPr>
              <a:t>xhr.onload</a:t>
            </a:r>
            <a:r>
              <a:rPr lang="en-US" altLang="ko-KR" b="0" dirty="0">
                <a:solidFill>
                  <a:srgbClr val="000000"/>
                </a:solidFill>
              </a:rPr>
              <a:t> = </a:t>
            </a:r>
            <a:r>
              <a:rPr lang="en-US" altLang="ko-KR" b="0" dirty="0">
                <a:solidFill>
                  <a:srgbClr val="7F0055"/>
                </a:solidFill>
              </a:rPr>
              <a:t>function</a:t>
            </a:r>
            <a:r>
              <a:rPr lang="en-US" altLang="ko-KR" b="0" dirty="0">
                <a:solidFill>
                  <a:srgbClr val="000000"/>
                </a:solidFill>
              </a:rPr>
              <a:t>()</a:t>
            </a:r>
            <a:r>
              <a:rPr lang="en-US" altLang="ko-KR" b="0" dirty="0">
                <a:solidFill>
                  <a:srgbClr val="7F0055"/>
                </a:solidFill>
              </a:rPr>
              <a:t>{</a:t>
            </a:r>
          </a:p>
          <a:p>
            <a:r>
              <a:rPr lang="en-US" altLang="ko-KR" b="0" dirty="0">
                <a:solidFill>
                  <a:srgbClr val="7F0055"/>
                </a:solidFill>
              </a:rPr>
              <a:t>	......</a:t>
            </a:r>
            <a:endParaRPr lang="en-US" altLang="ko-KR" b="0" dirty="0"/>
          </a:p>
          <a:p>
            <a:r>
              <a:rPr lang="en-US" altLang="ko-KR" b="0" dirty="0">
                <a:solidFill>
                  <a:srgbClr val="7F0055"/>
                </a:solidFill>
              </a:rPr>
              <a:t>}</a:t>
            </a:r>
            <a:r>
              <a:rPr lang="en-US" altLang="ko-KR" b="0" dirty="0">
                <a:solidFill>
                  <a:srgbClr val="000000"/>
                </a:solidFill>
              </a:rPr>
              <a:t>;</a:t>
            </a:r>
            <a:endParaRPr lang="en-US" altLang="ko-KR" b="0" dirty="0"/>
          </a:p>
          <a:p>
            <a:r>
              <a:rPr lang="en-US" altLang="ko-KR" b="0" dirty="0" err="1">
                <a:solidFill>
                  <a:srgbClr val="000000"/>
                </a:solidFill>
              </a:rPr>
              <a:t>xhr.open</a:t>
            </a:r>
            <a:r>
              <a:rPr lang="en-US" altLang="ko-KR" b="0" dirty="0">
                <a:solidFill>
                  <a:srgbClr val="000000"/>
                </a:solidFill>
              </a:rPr>
              <a:t>(</a:t>
            </a:r>
            <a:r>
              <a:rPr lang="en-US" altLang="ko-KR" b="0" dirty="0">
                <a:solidFill>
                  <a:srgbClr val="8E00FF"/>
                </a:solidFill>
              </a:rPr>
              <a:t>"GET"</a:t>
            </a:r>
            <a:r>
              <a:rPr lang="en-US" altLang="ko-KR" b="0" dirty="0">
                <a:solidFill>
                  <a:srgbClr val="000000"/>
                </a:solidFill>
              </a:rPr>
              <a:t>, </a:t>
            </a:r>
            <a:r>
              <a:rPr lang="en-US" altLang="ko-KR" b="0" dirty="0">
                <a:solidFill>
                  <a:srgbClr val="8E00FF"/>
                </a:solidFill>
              </a:rPr>
              <a:t>"/time"</a:t>
            </a:r>
            <a:r>
              <a:rPr lang="en-US" altLang="ko-KR" b="0" dirty="0">
                <a:solidFill>
                  <a:srgbClr val="000000"/>
                </a:solidFill>
              </a:rPr>
              <a:t>, </a:t>
            </a:r>
            <a:r>
              <a:rPr lang="en-US" altLang="ko-KR" b="0" dirty="0">
                <a:solidFill>
                  <a:srgbClr val="7F0055"/>
                </a:solidFill>
              </a:rPr>
              <a:t>true</a:t>
            </a:r>
            <a:r>
              <a:rPr lang="en-US" altLang="ko-KR" b="0" dirty="0">
                <a:solidFill>
                  <a:srgbClr val="000000"/>
                </a:solidFill>
              </a:rPr>
              <a:t>);</a:t>
            </a:r>
            <a:endParaRPr lang="en-US" altLang="ko-KR" b="0" dirty="0"/>
          </a:p>
          <a:p>
            <a:pPr algn="just"/>
            <a:r>
              <a:rPr lang="en-US" altLang="ko-KR" b="0" dirty="0" err="1">
                <a:solidFill>
                  <a:srgbClr val="000000"/>
                </a:solidFill>
              </a:rPr>
              <a:t>xhr.send</a:t>
            </a:r>
            <a:r>
              <a:rPr lang="en-US" altLang="ko-KR" b="0" dirty="0">
                <a:solidFill>
                  <a:srgbClr val="000000"/>
                </a:solidFill>
              </a:rPr>
              <a:t>();</a:t>
            </a:r>
            <a:endParaRPr lang="en-US" altLang="ko-KR" b="0" dirty="0">
              <a:solidFill>
                <a:srgbClr val="7F0055"/>
              </a:solidFill>
            </a:endParaRPr>
          </a:p>
          <a:p>
            <a:pPr algn="just"/>
            <a:endParaRPr lang="en-US" altLang="ko-KR" b="0" dirty="0"/>
          </a:p>
        </p:txBody>
      </p:sp>
      <p:sp>
        <p:nvSpPr>
          <p:cNvPr id="6149" name="Rectangle 18"/>
          <p:cNvSpPr>
            <a:spLocks noChangeArrowheads="1"/>
          </p:cNvSpPr>
          <p:nvPr/>
        </p:nvSpPr>
        <p:spPr bwMode="auto">
          <a:xfrm>
            <a:off x="327025" y="2801938"/>
            <a:ext cx="8566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JavaScript </a:t>
            </a:r>
            <a:r>
              <a:rPr lang="ko-KR" altLang="en-US"/>
              <a:t>코드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서버 응답 처리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3208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1"/>
          <p:cNvGraphicFramePr>
            <a:graphicFrameLocks noGrp="1"/>
          </p:cNvGraphicFramePr>
          <p:nvPr>
            <p:ph/>
          </p:nvPr>
        </p:nvGraphicFramePr>
        <p:xfrm>
          <a:off x="179388" y="1324704"/>
          <a:ext cx="8784976" cy="4206240"/>
        </p:xfrm>
        <a:graphic>
          <a:graphicData uri="http://schemas.openxmlformats.org/drawingml/2006/table">
            <a:tbl>
              <a:tblPr/>
              <a:tblGrid>
                <a:gridCol w="157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0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readyState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요청의 상태를 나타내는 정수 값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- 0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초기화 이전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. open()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- 1 :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로드되지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않은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. send()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메서드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- 2 :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로드된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.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()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메소드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호출 후 응답헤더와 상태 받음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- 3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상호작용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데이터를 받고 있는 상태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- 4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완료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모든 데이터를 받은 상태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서버로부터 받은 응답의 상태를 나타내는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상태코드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- 200, 404, 500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statusText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서버로부터 받은 응답의 상태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메세지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responseText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응답으로 받은 문자열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responseXML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응답으로 받은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XML DOM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객체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onload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응답이 도착하면 발생하는 이벤트 등록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</a:rPr>
              <a:t>XMLHttpRequest</a:t>
            </a:r>
            <a:r>
              <a:rPr lang="ko-KR" altLang="en-US" sz="2800" dirty="0">
                <a:solidFill>
                  <a:schemeClr val="bg1"/>
                </a:solidFill>
              </a:rPr>
              <a:t>의 속성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7" name="그림 6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ex03-03.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124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ex03-01.html (1/2)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739725"/>
            <a:ext cx="8337364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"shortcut icon"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"../../img/favicon.ico"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"../../js/mylib.js"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&lt;script src="../../js/prototype.js"&gt;&lt;/script&gt; --&gt;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window.addEventListener(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'DOMContentLoaded'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btn1 = document.querySelector(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btn2 = btn1.nextElementSibling;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btn3 = btn2.nextElementSibling;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btn1.onclick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movies = document.querySelector(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'#movies'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firstLi = movies.firstElementChild;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(firstLi){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secondLi = firstLi.nextElementSibling;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(secondLi){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title = secondLi.firstChild.nodeValue;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console.log(title);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DOM Level 0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방식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비표준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btn2.onclick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 = document.createElement(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newTxt = document.createTextNode(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newLi.appendChild(newTxt);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document.querySelector(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purchases.appendChild(newLi);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</p:txBody>
      </p:sp>
    </p:spTree>
    <p:extLst>
      <p:ext uri="{BB962C8B-B14F-4D97-AF65-F5344CB8AC3E}">
        <p14:creationId xmlns:p14="http://schemas.microsoft.com/office/powerpoint/2010/main" val="145341950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ex03-01.html (2/2)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764704"/>
            <a:ext cx="8337364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DOM Level 2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방식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표준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btn3.addEventListener(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 = document.querySelectorAll(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'.list'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i&lt;list.length; i++){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firstLi = list[i].firstElementChild;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(firstLi){          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firstLi.remove();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(DOM 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표준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 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이용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두번째 영화 찾기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마지막에 우유 추가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첫번째 삭제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"mart"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보고싶은 영화 목록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"movies"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어벤져스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다크나이트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미션임파서블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3480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ex03-02.html (1/2)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"shortcut icon"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"../../img/favicon.ico"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"../../js/jquery-1.12.4.js"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'button:first'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).on(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console.log($(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'#movies &gt; li:nth-child(2)'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).text());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}).next().on(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$(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'&lt;li&gt;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&lt;/li&gt;'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).appendTo(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}).next().on(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$(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'.list &gt; li:first-child'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).remove();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9864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ex03-02.html (2/2)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(jQuery 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이용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두번째 영화 찾기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마지막에 우유 추가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첫번째 삭제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"mart"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보고싶은 영화 목록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"movies"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어벤져스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다크나이트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미션임파서블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430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ex03-03.html (1/3)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680120"/>
            <a:ext cx="8337364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 Lab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"shortcut icon"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"../../img/favicon.ico"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"../../js/mylib.js"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"../../js/prototype.js"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"../../js/partial.js"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window.onload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document.querySelector(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).onclick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getTimeXHR();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getTimeJson();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getTime();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1. XMLHttpRequest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를 이용한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Ajax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(/time)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getTimeXHR(){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1. XMLHttpRequest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생성   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xhr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XMLHttpRequest();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요청준비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(open())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xhr.open(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'/time?msg=time'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xhr.onload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4.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데이터 처리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.responseText;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append(result);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(send())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xhr.send();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</p:txBody>
      </p:sp>
    </p:spTree>
    <p:extLst>
      <p:ext uri="{BB962C8B-B14F-4D97-AF65-F5344CB8AC3E}">
        <p14:creationId xmlns:p14="http://schemas.microsoft.com/office/powerpoint/2010/main" val="248062411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ex03-03.html (2/3)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671691"/>
            <a:ext cx="8337364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 XMLHttpRequest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를 이용한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Ajax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(/timejson)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getTimeJson(){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1. XMLHttpRequest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생성   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xhr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XMLHttpRequest();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요청준비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(open())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xhr.open(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'/timejson'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xhr.onload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4.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데이터 처리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xhr.responseText;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result = JSON.parse(result);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appendJson(result);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(send())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xhr.send(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'msg=timejson'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 mylib.js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ajax(url, method, async, data, dataType, success)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함수를 이용한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Ajax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getTime(){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ajax(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'msg=ajax-1'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append);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ajax(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'/timejson'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'msg=ajax-2'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'JSON'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appendJson);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ajax(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'/time?msg=ajax-3'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ajax(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'/time?msg=ajax-4'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append);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append(str){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document.querySelector(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'#result'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).innerHTML += str +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'&lt;br&gt;'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appendJson(obj){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document.querySelector(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'#result'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).innerHTML += obj.msg +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obj.time +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'&lt;br&gt;'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7107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ex03-03.html (3/3)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Ajax 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통신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(XMLHttpRequest 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사용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서버시간요청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3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/>
              <a:t>기본 타입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/>
              <a:t> 숫자</a:t>
            </a:r>
            <a:r>
              <a:rPr lang="en-US" altLang="ko-KR" b="0" dirty="0"/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문자열</a:t>
            </a:r>
            <a:r>
              <a:rPr lang="en-US" altLang="ko-KR" b="0" dirty="0"/>
              <a:t>(String)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논리값</a:t>
            </a:r>
            <a:r>
              <a:rPr lang="en-US" altLang="ko-KR" b="0" dirty="0"/>
              <a:t>(Boolean)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null, undefined</a:t>
            </a:r>
          </a:p>
          <a:p>
            <a:pPr lvl="1">
              <a:buFontTx/>
              <a:buChar char="•"/>
              <a:defRPr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/>
              <a:t>참조 타입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/>
              <a:t> 객체</a:t>
            </a:r>
            <a:r>
              <a:rPr lang="en-US" altLang="ko-KR" b="0" dirty="0"/>
              <a:t>(Object)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배열</a:t>
            </a:r>
            <a:r>
              <a:rPr lang="en-US" altLang="ko-KR" b="0" dirty="0"/>
              <a:t>(Array)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함수</a:t>
            </a:r>
            <a:r>
              <a:rPr lang="en-US" altLang="ko-KR" b="0" dirty="0"/>
              <a:t>(Function)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날짜</a:t>
            </a:r>
            <a:r>
              <a:rPr lang="en-US" altLang="ko-KR" b="0" dirty="0"/>
              <a:t>(Date)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정규표현식</a:t>
            </a:r>
            <a:r>
              <a:rPr lang="en-US" altLang="ko-KR" b="0" dirty="0"/>
              <a:t>(</a:t>
            </a:r>
            <a:r>
              <a:rPr lang="en-US" altLang="ko-KR" b="0" dirty="0" err="1"/>
              <a:t>RegExp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/>
              <a:t> ……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데이터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ex03-04.html (1/2)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666750"/>
            <a:ext cx="8337364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 Lab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"shortcut icon"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"../../img/favicon.ico"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"../../js/prototype.js"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window.onload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$$(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].on(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new Ajax.Request('/time', {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method: 'get', 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기본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post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asynchronous: false, 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기본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parameters: 'msg=Request',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onSuccess: function(xhr){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  var result = xhr.responseText;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  $('result').innerHTML = result;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}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});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new Ajax.Updater('result', '/time', {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parameters: 'msg=Updater',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});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Ajax.PeriodicalUpdater(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'result'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parameters: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'msg=PU'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frequency: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80036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ex03-04.html (2/2)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Ajax 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통신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(Prototype.js 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사용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서버시간요청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8343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ex03-05.html (1/2)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 Lab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"shortcut icon"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"../../img/favicon.ico"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"../../js/mylib.js"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"../../js/jquery-1.12.4.js"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).on(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$.ajax(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data: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'msg=ajax-1'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success: append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$.ajax(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'/timejson'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data: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'msg=ajax-2'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success: appendJson,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method: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기본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async: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기본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$.ajax(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'/time?msg=ajax-3'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$.ajax(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'/time?msg=ajax-4'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success: append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$.get(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'msg=get-1'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append);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$.get(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'msg=get-2'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$.get(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'/time?msg=get-3'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append);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$.get(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'/time?msg=get-4'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083661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ex03-05.html (2/2)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$.getJSON(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'/timejson'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'msg=getjson'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appendJson);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$.post(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'/time'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'msg=post'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append);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append(str){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document.querySelector(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'#result'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).innerHTML += str +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'&lt;br&gt;'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appendJson(obj){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document.querySelector(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'#result'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).innerHTML += obj.msg +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obj.time +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'&lt;br&gt;'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Ajax 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통신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(jQuery 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사용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서버시간요청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0936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/>
              <a:t>자바스크립트 프로토타입</a:t>
            </a:r>
            <a:endParaRPr kumimoji="0" lang="ko-KR" altLang="en-US" sz="2800" dirty="0"/>
          </a:p>
        </p:txBody>
      </p:sp>
      <p:pic>
        <p:nvPicPr>
          <p:cNvPr id="12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6599238" y="6402388"/>
            <a:ext cx="2133600" cy="365125"/>
          </a:xfrm>
        </p:spPr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  <p:pic>
        <p:nvPicPr>
          <p:cNvPr id="19" name="그림 1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57865"/>
            <a:ext cx="1584176" cy="1584176"/>
          </a:xfrm>
          <a:prstGeom prst="rect">
            <a:avLst/>
          </a:prstGeom>
        </p:spPr>
      </p:pic>
      <p:pic>
        <p:nvPicPr>
          <p:cNvPr id="21" name="그림 20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867" y="5366454"/>
            <a:ext cx="2113509" cy="721015"/>
          </a:xfrm>
          <a:prstGeom prst="rect">
            <a:avLst/>
          </a:prstGeom>
        </p:spPr>
      </p:pic>
      <p:pic>
        <p:nvPicPr>
          <p:cNvPr id="24" name="그림 23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4183165"/>
            <a:ext cx="1512168" cy="368902"/>
          </a:xfrm>
          <a:prstGeom prst="rect">
            <a:avLst/>
          </a:prstGeom>
        </p:spPr>
      </p:pic>
      <p:pic>
        <p:nvPicPr>
          <p:cNvPr id="25" name="그림 24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944567"/>
            <a:ext cx="1005707" cy="1191226"/>
          </a:xfrm>
          <a:prstGeom prst="rect">
            <a:avLst/>
          </a:prstGeom>
        </p:spPr>
      </p:pic>
      <p:pic>
        <p:nvPicPr>
          <p:cNvPr id="26" name="그림 25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640" y="5105202"/>
            <a:ext cx="1203260" cy="84407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8" y="3393968"/>
            <a:ext cx="2050351" cy="57816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9" y="2708920"/>
            <a:ext cx="1840411" cy="77659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3333"/>
            <a:ext cx="1591641" cy="51045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prototype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모든 함수에 기본으로 부여되는 속성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초기값은 비어있는 객체이다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prototype</a:t>
            </a:r>
            <a:r>
              <a:rPr lang="ko-KR" altLang="en-US" b="0" dirty="0"/>
              <a:t>에 추가한 속성은 해당 함수가 생성자로 사용될 때 생성된 </a:t>
            </a:r>
            <a:r>
              <a:rPr lang="ko-KR" altLang="en-US" b="0" dirty="0" err="1"/>
              <a:t>인스턴스에서</a:t>
            </a:r>
            <a:r>
              <a:rPr lang="ko-KR" altLang="en-US" b="0" dirty="0"/>
              <a:t> 내부 링크로 참조되어 사용된다</a:t>
            </a:r>
            <a:r>
              <a:rPr lang="en-US" altLang="ko-KR" b="0" dirty="0"/>
              <a:t>.</a:t>
            </a:r>
            <a:endParaRPr lang="en-US" altLang="ko-KR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결국</a:t>
            </a:r>
            <a:r>
              <a:rPr lang="en-US" altLang="ko-KR" b="0" dirty="0"/>
              <a:t>, prototype</a:t>
            </a:r>
            <a:r>
              <a:rPr lang="ko-KR" altLang="en-US" b="0"/>
              <a:t>은 생성자 함수에서 생성될 객체의 메소드를</a:t>
            </a:r>
            <a:r>
              <a:rPr lang="ko-KR" altLang="en-US" b="0" dirty="0"/>
              <a:t> 정의하는 역할을 한다</a:t>
            </a:r>
            <a:r>
              <a:rPr lang="en-US" altLang="ko-KR" b="0" dirty="0"/>
              <a:t>.</a:t>
            </a:r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683568" y="3455248"/>
          <a:ext cx="3528392" cy="2926080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Some{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a;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b;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Some(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a, 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b){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this</a:t>
                      </a:r>
                      <a:r>
                        <a:rPr lang="en-US" sz="1600" kern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.a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a;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b="1" kern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this</a:t>
                      </a:r>
                      <a:r>
                        <a:rPr lang="en-US" sz="1600" kern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.b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b;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}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m1(){ ... }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m2(){ ... }</a:t>
                      </a: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/>
        </p:nvGraphicFramePr>
        <p:xfrm>
          <a:off x="4716016" y="3455248"/>
          <a:ext cx="3869586" cy="2880320"/>
        </p:xfrm>
        <a:graphic>
          <a:graphicData uri="http://schemas.openxmlformats.org/drawingml/2006/table">
            <a:tbl>
              <a:tblPr/>
              <a:tblGrid>
                <a:gridCol w="3869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Some(a, b){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.a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a;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.b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= b;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Some.prototype.m1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 ... 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Some.prototype.m2 = 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(){ ... };</a:t>
                      </a:r>
                      <a:endParaRPr lang="ko-KR" altLang="ko-KR" sz="16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Text Box 3"/>
          <p:cNvSpPr txBox="1">
            <a:spLocks noChangeArrowheads="1"/>
          </p:cNvSpPr>
          <p:nvPr/>
        </p:nvSpPr>
        <p:spPr bwMode="auto">
          <a:xfrm>
            <a:off x="395288" y="2956882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Java</a:t>
            </a:r>
            <a:r>
              <a:rPr lang="ko-KR" altLang="en-US" sz="2000" dirty="0"/>
              <a:t>의 클래스와 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생성자</a:t>
            </a:r>
            <a:r>
              <a:rPr lang="ko-KR" altLang="en-US" sz="2000"/>
              <a:t> 함수 정의 </a:t>
            </a:r>
            <a:r>
              <a:rPr lang="ko-KR" altLang="en-US" sz="2000" dirty="0"/>
              <a:t>비교</a:t>
            </a:r>
            <a:endParaRPr lang="ko-KR" altLang="en-US" b="0" dirty="0"/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프로토타입이란</a:t>
            </a:r>
            <a:r>
              <a:rPr lang="en-US" altLang="ko-KR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prototype</a:t>
            </a:r>
            <a:r>
              <a:rPr lang="ko-KR" altLang="en-US" sz="2000"/>
              <a:t>과 주변 객체의 참조관계</a:t>
            </a:r>
            <a:endParaRPr lang="en-US" altLang="ko-KR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67544" y="1340768"/>
          <a:ext cx="3744416" cy="4968552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 bwMode="auto">
          <a:xfrm>
            <a:off x="5292080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6876256" y="2132856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>
            <a:stCxn id="34" idx="3"/>
            <a:endCxn id="35" idx="2"/>
          </p:cNvCxnSpPr>
          <p:nvPr/>
        </p:nvCxnSpPr>
        <p:spPr bwMode="auto">
          <a:xfrm>
            <a:off x="6480036" y="2770262"/>
            <a:ext cx="396220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타원 39"/>
          <p:cNvSpPr/>
          <p:nvPr/>
        </p:nvSpPr>
        <p:spPr bwMode="auto">
          <a:xfrm>
            <a:off x="4499992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4602108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>
            <a:stCxn id="45" idx="0"/>
            <a:endCxn id="33" idx="3"/>
          </p:cNvCxnSpPr>
          <p:nvPr/>
        </p:nvCxnSpPr>
        <p:spPr bwMode="auto">
          <a:xfrm flipV="1">
            <a:off x="5145792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모서리가 둥근 직사각형 48"/>
          <p:cNvSpPr/>
          <p:nvPr/>
        </p:nvSpPr>
        <p:spPr bwMode="auto">
          <a:xfrm>
            <a:off x="7236296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580112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7884368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5868144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/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8149992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/>
              <a:t>평균반환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5148064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815056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화살표 연결선 56"/>
          <p:cNvCxnSpPr>
            <a:stCxn id="49" idx="2"/>
            <a:endCxn id="52" idx="1"/>
          </p:cNvCxnSpPr>
          <p:nvPr/>
        </p:nvCxnSpPr>
        <p:spPr bwMode="auto">
          <a:xfrm>
            <a:off x="7510988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직선 화살표 연결선 59"/>
          <p:cNvCxnSpPr>
            <a:stCxn id="55" idx="3"/>
            <a:endCxn id="51" idx="1"/>
          </p:cNvCxnSpPr>
          <p:nvPr/>
        </p:nvCxnSpPr>
        <p:spPr bwMode="auto">
          <a:xfrm>
            <a:off x="5410200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220072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Score </a:t>
            </a:r>
            <a:r>
              <a:rPr lang="ko-KR" altLang="en-US"/>
              <a:t>함수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99992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s1</a:t>
            </a:r>
            <a:endParaRPr lang="ko-KR" altLang="en-US"/>
          </a:p>
        </p:txBody>
      </p:sp>
      <p:sp>
        <p:nvSpPr>
          <p:cNvPr id="66" name="타원 65"/>
          <p:cNvSpPr/>
          <p:nvPr/>
        </p:nvSpPr>
        <p:spPr bwMode="auto">
          <a:xfrm>
            <a:off x="6300192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6402308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7452320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7812360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/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6948264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6615256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직선 화살표 연결선 72"/>
          <p:cNvCxnSpPr>
            <a:stCxn id="72" idx="3"/>
            <a:endCxn id="69" idx="1"/>
          </p:cNvCxnSpPr>
          <p:nvPr/>
        </p:nvCxnSpPr>
        <p:spPr bwMode="auto">
          <a:xfrm>
            <a:off x="7210400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236296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s2</a:t>
            </a:r>
            <a:endParaRPr lang="ko-KR" altLang="en-US"/>
          </a:p>
        </p:txBody>
      </p:sp>
      <p:cxnSp>
        <p:nvCxnSpPr>
          <p:cNvPr id="75" name="직선 화살표 연결선 74"/>
          <p:cNvCxnSpPr>
            <a:stCxn id="68" idx="0"/>
            <a:endCxn id="33" idx="5"/>
          </p:cNvCxnSpPr>
          <p:nvPr/>
        </p:nvCxnSpPr>
        <p:spPr bwMode="auto">
          <a:xfrm flipH="1" flipV="1">
            <a:off x="6398408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611560" y="1412776"/>
            <a:ext cx="31406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Aft>
                <a:spcPts val="0"/>
              </a:spcAft>
            </a:pP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Score(</a:t>
            </a:r>
            <a:r>
              <a:rPr lang="en-US" altLang="ko-KR" sz="1600" kern="0" err="1">
                <a:solidFill>
                  <a:srgbClr val="000000"/>
                </a:solidFill>
                <a:cs typeface="Times New Roman"/>
              </a:rPr>
              <a:t>kor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, eng){</a:t>
            </a:r>
            <a:endParaRPr lang="ko-KR" altLang="ko-KR" sz="1600" kern="10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  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this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.kor = kor;</a:t>
            </a:r>
            <a:endParaRPr lang="ko-KR" altLang="ko-KR" sz="1600" kern="10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    this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.eng = eng;</a:t>
            </a:r>
            <a:endParaRPr lang="ko-KR" altLang="ko-KR" sz="1600" kern="10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    this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.sum =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(){</a:t>
            </a:r>
            <a:endParaRPr lang="en-US" altLang="ko-KR" sz="1600" kern="10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100">
                <a:solidFill>
                  <a:srgbClr val="7F0055"/>
                </a:solidFill>
                <a:cs typeface="Times New Roman"/>
              </a:rPr>
              <a:t>       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this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.kor+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this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.eng;</a:t>
            </a:r>
            <a:endParaRPr lang="ko-KR" altLang="ko-KR" sz="1600" kern="10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   };</a:t>
            </a:r>
            <a:endParaRPr lang="ko-KR" altLang="ko-KR" sz="1600" kern="10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}</a:t>
            </a:r>
            <a:endParaRPr lang="ko-KR" altLang="en-US" sz="1600"/>
          </a:p>
        </p:txBody>
      </p:sp>
      <p:sp>
        <p:nvSpPr>
          <p:cNvPr id="115" name="TextBox 114"/>
          <p:cNvSpPr txBox="1"/>
          <p:nvPr/>
        </p:nvSpPr>
        <p:spPr>
          <a:xfrm>
            <a:off x="593916" y="3284984"/>
            <a:ext cx="347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spcAft>
                <a:spcPts val="0"/>
              </a:spcAft>
            </a:pPr>
            <a:r>
              <a:rPr lang="en-US" altLang="ko-KR" sz="1600" kern="0" err="1">
                <a:solidFill>
                  <a:srgbClr val="000000"/>
                </a:solidFill>
                <a:cs typeface="Times New Roman"/>
              </a:rPr>
              <a:t>Score.prototype.avg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=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(){</a:t>
            </a:r>
            <a:endParaRPr lang="ko-KR" altLang="ko-KR" sz="1600" kern="100">
              <a:cs typeface="Times New Roman"/>
            </a:endParaRPr>
          </a:p>
          <a:p>
            <a:pPr latinLnBrk="0"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  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this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.sum()/2;</a:t>
            </a:r>
            <a:endParaRPr lang="ko-KR" altLang="ko-KR" sz="1600" kern="100"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};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1560" y="4192052"/>
            <a:ext cx="287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err="1">
                <a:solidFill>
                  <a:srgbClr val="7F0055"/>
                </a:solidFill>
                <a:cs typeface="Times New Roman"/>
              </a:rPr>
              <a:t>var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s1 =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new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Score(90, 80);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11560" y="4509120"/>
            <a:ext cx="287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 err="1">
                <a:solidFill>
                  <a:srgbClr val="7F0055"/>
                </a:solidFill>
                <a:cs typeface="Times New Roman"/>
              </a:rPr>
              <a:t>var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s2 = </a:t>
            </a:r>
            <a:r>
              <a:rPr lang="en-US" altLang="ko-KR" sz="1600" kern="0">
                <a:solidFill>
                  <a:srgbClr val="7F0055"/>
                </a:solidFill>
                <a:cs typeface="Times New Roman"/>
              </a:rPr>
              <a:t>new</a:t>
            </a:r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 Score(70, 50);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1560" y="4847674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s1.sum();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1560" y="51571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s1.avg();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1560" y="5445224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s2.sum();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1560" y="573325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kern="0">
                <a:solidFill>
                  <a:srgbClr val="000000"/>
                </a:solidFill>
                <a:cs typeface="Times New Roman"/>
              </a:rPr>
              <a:t>s2.avg();</a:t>
            </a:r>
          </a:p>
        </p:txBody>
      </p:sp>
      <p:sp>
        <p:nvSpPr>
          <p:cNvPr id="48" name="타원 47"/>
          <p:cNvSpPr/>
          <p:nvPr/>
        </p:nvSpPr>
        <p:spPr bwMode="auto">
          <a:xfrm>
            <a:off x="7164288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7956376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8316416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화살표 연결선 75"/>
          <p:cNvCxnSpPr>
            <a:stCxn id="35" idx="6"/>
            <a:endCxn id="65" idx="2"/>
          </p:cNvCxnSpPr>
          <p:nvPr/>
        </p:nvCxnSpPr>
        <p:spPr bwMode="auto">
          <a:xfrm>
            <a:off x="8172400" y="2780928"/>
            <a:ext cx="1440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직선 화살표 연결선 76"/>
          <p:cNvCxnSpPr>
            <a:stCxn id="35" idx="7"/>
            <a:endCxn id="56" idx="3"/>
          </p:cNvCxnSpPr>
          <p:nvPr/>
        </p:nvCxnSpPr>
        <p:spPr bwMode="auto">
          <a:xfrm flipV="1">
            <a:off x="7982584" y="2171419"/>
            <a:ext cx="79245" cy="15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직선 화살표 연결선 77"/>
          <p:cNvCxnSpPr>
            <a:stCxn id="35" idx="0"/>
            <a:endCxn id="48" idx="4"/>
          </p:cNvCxnSpPr>
          <p:nvPr/>
        </p:nvCxnSpPr>
        <p:spPr bwMode="auto">
          <a:xfrm flipV="1">
            <a:off x="7524328" y="1988840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모서리가 둥근 직사각형 89"/>
          <p:cNvSpPr/>
          <p:nvPr/>
        </p:nvSpPr>
        <p:spPr bwMode="auto">
          <a:xfrm>
            <a:off x="7381116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7708776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7864604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5652120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this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직선 화살표 연결선 80"/>
          <p:cNvCxnSpPr>
            <a:stCxn id="79" idx="2"/>
            <a:endCxn id="40" idx="7"/>
          </p:cNvCxnSpPr>
          <p:nvPr/>
        </p:nvCxnSpPr>
        <p:spPr bwMode="auto">
          <a:xfrm flipH="1">
            <a:off x="5606320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/>
          <p:cNvSpPr/>
          <p:nvPr/>
        </p:nvSpPr>
        <p:spPr bwMode="auto">
          <a:xfrm>
            <a:off x="4584968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/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5399916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6385168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/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인스턴스 생성과 프로토타입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62" name="그림 61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ex04-01.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4987768" y="3905135"/>
            <a:ext cx="94145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/>
              <a:t>__proto__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화살표 연결선 86"/>
          <p:cNvCxnSpPr/>
          <p:nvPr/>
        </p:nvCxnSpPr>
        <p:spPr bwMode="auto">
          <a:xfrm flipV="1">
            <a:off x="5954160" y="3239184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6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  <p:bldP spid="33" grpId="4" animBg="1"/>
      <p:bldP spid="35" grpId="0" animBg="1"/>
      <p:bldP spid="35" grpId="1" animBg="1"/>
      <p:bldP spid="35" grpId="2" animBg="1"/>
      <p:bldP spid="35" grpId="3" animBg="1"/>
      <p:bldP spid="35" grpId="4" animBg="1"/>
      <p:bldP spid="40" grpId="0" animBg="1"/>
      <p:bldP spid="40" grpId="1" animBg="1"/>
      <p:bldP spid="40" grpId="2" animBg="1"/>
      <p:bldP spid="40" grpId="3" animBg="1"/>
      <p:bldP spid="40" grpId="4" animBg="1"/>
      <p:bldP spid="42" grpId="0" animBg="1"/>
      <p:bldP spid="49" grpId="0" animBg="1"/>
      <p:bldP spid="49" grpId="1" animBg="1"/>
      <p:bldP spid="49" grpId="2" animBg="1"/>
      <p:bldP spid="49" grpId="3" animBg="1"/>
      <p:bldP spid="49" grpId="4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2" grpId="3" animBg="1"/>
      <p:bldP spid="52" grpId="4" animBg="1"/>
      <p:bldP spid="43" grpId="0" animBg="1"/>
      <p:bldP spid="43" grpId="1" animBg="1"/>
      <p:bldP spid="43" grpId="2" animBg="1"/>
      <p:bldP spid="53" grpId="0" animBg="1"/>
      <p:bldP spid="53" grpId="1" animBg="1"/>
      <p:bldP spid="53" grpId="2" animBg="1"/>
      <p:bldP spid="53" grpId="3" animBg="1"/>
      <p:bldP spid="53" grpId="4" animBg="1"/>
      <p:bldP spid="54" grpId="0" animBg="1"/>
      <p:bldP spid="55" grpId="0" animBg="1"/>
      <p:bldP spid="55" grpId="1" animBg="1"/>
      <p:bldP spid="55" grpId="2" animBg="1"/>
      <p:bldP spid="63" grpId="0"/>
      <p:bldP spid="64" grpId="0"/>
      <p:bldP spid="66" grpId="0" animBg="1"/>
      <p:bldP spid="66" grpId="1" animBg="1"/>
      <p:bldP spid="66" grpId="2" animBg="1"/>
      <p:bldP spid="66" grpId="3" animBg="1"/>
      <p:bldP spid="66" grpId="4" animBg="1"/>
      <p:bldP spid="67" grpId="0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2" grpId="0" animBg="1"/>
      <p:bldP spid="72" grpId="1" animBg="1"/>
      <p:bldP spid="72" grpId="2" animBg="1"/>
      <p:bldP spid="74" grpId="0"/>
      <p:bldP spid="114" grpId="0"/>
      <p:bldP spid="115" grpId="0"/>
      <p:bldP spid="116" grpId="0"/>
      <p:bldP spid="117" grpId="0"/>
      <p:bldP spid="38" grpId="0"/>
      <p:bldP spid="39" grpId="0"/>
      <p:bldP spid="41" grpId="0"/>
      <p:bldP spid="44" grpId="0"/>
      <p:bldP spid="48" grpId="0" animBg="1"/>
      <p:bldP spid="56" grpId="0" animBg="1"/>
      <p:bldP spid="65" grpId="0" animBg="1"/>
      <p:bldP spid="90" grpId="0" animBg="1"/>
      <p:bldP spid="91" grpId="0" animBg="1"/>
      <p:bldP spid="92" grpId="0" animBg="1"/>
      <p:bldP spid="79" grpId="0" animBg="1"/>
      <p:bldP spid="45" grpId="0" animBg="1"/>
      <p:bldP spid="45" grpId="1" animBg="1"/>
      <p:bldP spid="45" grpId="2" animBg="1"/>
      <p:bldP spid="34" grpId="0" animBg="1"/>
      <p:bldP spid="34" grpId="1" animBg="1"/>
      <p:bldP spid="34" grpId="2" animBg="1"/>
      <p:bldP spid="34" grpId="3" animBg="1"/>
      <p:bldP spid="34" grpId="4" animBg="1"/>
      <p:bldP spid="68" grpId="0" animBg="1"/>
      <p:bldP spid="68" grpId="1" animBg="1"/>
      <p:bldP spid="68" grpId="2" animBg="1"/>
      <p:bldP spid="83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객체 초기화 순서</a:t>
            </a:r>
            <a:endParaRPr lang="ko-KR" altLang="en-US" b="0"/>
          </a:p>
          <a:p>
            <a:pPr lvl="1"/>
            <a:r>
              <a:rPr lang="en-US" altLang="ko-KR" b="0"/>
              <a:t>1. </a:t>
            </a:r>
            <a:r>
              <a:rPr lang="ko-KR" altLang="en-US" b="0"/>
              <a:t>생성자 함수의 </a:t>
            </a:r>
            <a:r>
              <a:rPr lang="en-US" altLang="ko-KR" b="0"/>
              <a:t>prototype </a:t>
            </a:r>
            <a:r>
              <a:rPr lang="ko-KR" altLang="en-US" b="0"/>
              <a:t>속성의 객체가 새로 만들어진 객체 인스턴스와 바인딩된다</a:t>
            </a:r>
            <a:r>
              <a:rPr lang="en-US" altLang="ko-KR" b="0"/>
              <a:t>.(</a:t>
            </a:r>
            <a:r>
              <a:rPr lang="ko-KR" altLang="en-US" b="0"/>
              <a:t>크롬은 </a:t>
            </a:r>
            <a:r>
              <a:rPr lang="en-US" altLang="ko-KR" b="0"/>
              <a:t>__proto__ </a:t>
            </a:r>
            <a:r>
              <a:rPr lang="ko-KR" altLang="en-US" b="0"/>
              <a:t>속성</a:t>
            </a:r>
            <a:r>
              <a:rPr lang="en-US" altLang="ko-KR" b="0"/>
              <a:t>)</a:t>
            </a:r>
          </a:p>
          <a:p>
            <a:pPr lvl="1"/>
            <a:r>
              <a:rPr lang="en-US" altLang="ko-KR" b="0"/>
              <a:t>2. </a:t>
            </a:r>
            <a:r>
              <a:rPr lang="ko-KR" altLang="en-US" b="0" err="1"/>
              <a:t>생성자</a:t>
            </a:r>
            <a:r>
              <a:rPr lang="ko-KR" altLang="en-US" b="0"/>
              <a:t> 함수 내에서 </a:t>
            </a:r>
            <a:r>
              <a:rPr lang="en-US" altLang="ko-KR" b="0"/>
              <a:t>this</a:t>
            </a:r>
            <a:r>
              <a:rPr lang="ko-KR" altLang="en-US" b="0"/>
              <a:t>에 정의한 속성들이 객체 </a:t>
            </a:r>
            <a:r>
              <a:rPr lang="ko-KR" altLang="en-US" b="0" err="1"/>
              <a:t>인스턴스에</a:t>
            </a:r>
            <a:r>
              <a:rPr lang="ko-KR" altLang="en-US" b="0"/>
              <a:t> 추가된다</a:t>
            </a:r>
            <a:r>
              <a:rPr lang="en-US" altLang="ko-KR" b="0"/>
              <a:t>.</a:t>
            </a:r>
          </a:p>
          <a:p>
            <a:pPr lvl="1"/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만약 프로토타입에 정의한 속성과 생성자에서 정의한 속성이 중복될 경우 생성자 내에서 정의한 속성이 프로토타입에 정의된 같은 이름의 속성보다 우선한다</a:t>
            </a:r>
            <a:r>
              <a:rPr lang="en-US" altLang="ko-KR" b="0"/>
              <a:t>.</a:t>
            </a:r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프로토타입과 생성자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객체의 프로퍼티 참조 순서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프로토타입 체인</a:t>
            </a:r>
            <a:r>
              <a:rPr lang="en-US" altLang="ko-KR" sz="2000" dirty="0"/>
              <a:t>)</a:t>
            </a:r>
            <a:endParaRPr lang="ko-KR" altLang="en-US" b="0" dirty="0"/>
          </a:p>
          <a:p>
            <a:pPr lvl="1"/>
            <a:r>
              <a:rPr lang="en-US" altLang="ko-KR" b="0" dirty="0"/>
              <a:t>1. </a:t>
            </a:r>
            <a:r>
              <a:rPr lang="ko-KR" altLang="en-US" b="0" dirty="0"/>
              <a:t>객체에 해당 프로퍼티가 있으면 사용한다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2. </a:t>
            </a:r>
            <a:r>
              <a:rPr lang="ko-KR" altLang="en-US" b="0" dirty="0"/>
              <a:t>객체에 </a:t>
            </a:r>
            <a:r>
              <a:rPr lang="ko-KR" altLang="en-US" dirty="0">
                <a:solidFill>
                  <a:srgbClr val="FF0000"/>
                </a:solidFill>
              </a:rPr>
              <a:t>연결된 프로토타입</a:t>
            </a:r>
            <a:r>
              <a:rPr lang="ko-KR" altLang="en-US" b="0" dirty="0"/>
              <a:t>에 해당 프로퍼티가 있으면 사용한다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3. </a:t>
            </a:r>
            <a:r>
              <a:rPr lang="ko-KR" altLang="en-US" b="0" dirty="0"/>
              <a:t>프로토타입에도 해당 프로퍼티가 없으면 </a:t>
            </a:r>
            <a:r>
              <a:rPr lang="ko-KR" altLang="en-US" dirty="0">
                <a:solidFill>
                  <a:srgbClr val="FF0000"/>
                </a:solidFill>
              </a:rPr>
              <a:t>연결된 프로토타입</a:t>
            </a:r>
            <a:r>
              <a:rPr lang="ko-KR" altLang="en-US" b="0" dirty="0"/>
              <a:t>에서 찾는다</a:t>
            </a:r>
            <a:r>
              <a:rPr lang="en-US" altLang="ko-KR" b="0" dirty="0"/>
              <a:t>.(</a:t>
            </a:r>
            <a:r>
              <a:rPr lang="ko-KR" altLang="en-US" b="0" dirty="0"/>
              <a:t>찾을때까지 </a:t>
            </a:r>
            <a:r>
              <a:rPr lang="en-US" altLang="ko-KR" b="0" dirty="0"/>
              <a:t>3</a:t>
            </a:r>
            <a:r>
              <a:rPr lang="ko-KR" altLang="en-US" b="0" dirty="0"/>
              <a:t>번을 반복한다</a:t>
            </a:r>
            <a:r>
              <a:rPr lang="en-US" altLang="ko-KR" b="0" dirty="0"/>
              <a:t>.)</a:t>
            </a:r>
          </a:p>
          <a:p>
            <a:pPr lvl="1"/>
            <a:r>
              <a:rPr lang="en-US" altLang="ko-KR" b="0" dirty="0"/>
              <a:t>4. </a:t>
            </a:r>
            <a:r>
              <a:rPr lang="ko-KR" altLang="en-US" b="0" dirty="0"/>
              <a:t>최상위 </a:t>
            </a:r>
            <a:r>
              <a:rPr lang="ko-KR" altLang="en-US" b="0" dirty="0" err="1"/>
              <a:t>프로토타입인</a:t>
            </a:r>
            <a:r>
              <a:rPr lang="ko-KR" altLang="en-US" b="0" dirty="0"/>
              <a:t> </a:t>
            </a:r>
            <a:r>
              <a:rPr lang="en-US" altLang="ko-KR" b="0" dirty="0"/>
              <a:t>Object</a:t>
            </a:r>
            <a:r>
              <a:rPr lang="ko-KR" altLang="en-US" b="0" dirty="0"/>
              <a:t>까지 찾아봐서 해당 프로퍼티가 없다면 그 값은 </a:t>
            </a:r>
            <a:r>
              <a:rPr lang="en-US" altLang="ko-KR" b="0" dirty="0"/>
              <a:t>undefined</a:t>
            </a:r>
            <a:r>
              <a:rPr lang="ko-KR" altLang="en-US" b="0" dirty="0"/>
              <a:t>가 된다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프로퍼티 참조는 해당 객체에서 먼저 찾고</a:t>
            </a:r>
            <a:r>
              <a:rPr lang="en-US" altLang="ko-KR" b="0" dirty="0"/>
              <a:t>, </a:t>
            </a:r>
            <a:r>
              <a:rPr lang="ko-KR" altLang="en-US" b="0" dirty="0"/>
              <a:t>실패했을 때 프로토타입을 확인함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constructor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모든 객체에 정의되어 있는 속성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해당 객체를 만드는데 사용된 </a:t>
            </a:r>
            <a:r>
              <a:rPr lang="ko-KR" altLang="en-US" b="0" dirty="0" err="1"/>
              <a:t>생성자를</a:t>
            </a:r>
            <a:r>
              <a:rPr lang="ko-KR" altLang="en-US" b="0" dirty="0"/>
              <a:t> 참조</a:t>
            </a:r>
            <a:endParaRPr lang="en-US" altLang="ko-KR" b="0" dirty="0"/>
          </a:p>
        </p:txBody>
      </p:sp>
      <p:sp>
        <p:nvSpPr>
          <p:cNvPr id="4" name="타원 3"/>
          <p:cNvSpPr/>
          <p:nvPr/>
        </p:nvSpPr>
        <p:spPr bwMode="auto">
          <a:xfrm>
            <a:off x="2195736" y="53012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539552" y="53012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267744" y="58052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611560" y="5805264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/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851920" y="53012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7" idx="3"/>
            <a:endCxn id="4" idx="2"/>
          </p:cNvCxnSpPr>
          <p:nvPr/>
        </p:nvCxnSpPr>
        <p:spPr bwMode="auto">
          <a:xfrm>
            <a:off x="1733208" y="5938614"/>
            <a:ext cx="46252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6" idx="3"/>
            <a:endCxn id="8" idx="2"/>
          </p:cNvCxnSpPr>
          <p:nvPr/>
        </p:nvCxnSpPr>
        <p:spPr bwMode="auto">
          <a:xfrm>
            <a:off x="3347864" y="5938614"/>
            <a:ext cx="5040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모서리가 둥근 직사각형 20"/>
          <p:cNvSpPr/>
          <p:nvPr/>
        </p:nvSpPr>
        <p:spPr bwMode="auto">
          <a:xfrm>
            <a:off x="4139952" y="544522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400" dirty="0"/>
              <a:t>3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139952" y="616530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5508104" y="53012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580112" y="58052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화살표 연결선 26"/>
          <p:cNvCxnSpPr>
            <a:stCxn id="24" idx="6"/>
            <a:endCxn id="37" idx="2"/>
          </p:cNvCxnSpPr>
          <p:nvPr/>
        </p:nvCxnSpPr>
        <p:spPr bwMode="auto">
          <a:xfrm>
            <a:off x="6804248" y="5949280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>
            <a:stCxn id="8" idx="6"/>
            <a:endCxn id="24" idx="2"/>
          </p:cNvCxnSpPr>
          <p:nvPr/>
        </p:nvCxnSpPr>
        <p:spPr bwMode="auto">
          <a:xfrm>
            <a:off x="5148064" y="5949280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모서리가 둥근 직사각형 33"/>
          <p:cNvSpPr/>
          <p:nvPr/>
        </p:nvSpPr>
        <p:spPr bwMode="auto">
          <a:xfrm>
            <a:off x="3893448" y="5805264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/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7308304" y="53012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7596336" y="544522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7596336" y="616530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400" dirty="0"/>
              <a:t>6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7349832" y="5805264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/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5724128" y="328498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 bwMode="auto">
          <a:xfrm flipV="1">
            <a:off x="7956376" y="4437112"/>
            <a:ext cx="1295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타원 63"/>
          <p:cNvSpPr/>
          <p:nvPr/>
        </p:nvSpPr>
        <p:spPr bwMode="auto">
          <a:xfrm>
            <a:off x="7668344" y="4581128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...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화살표 연결선 64"/>
          <p:cNvCxnSpPr>
            <a:stCxn id="37" idx="0"/>
            <a:endCxn id="64" idx="4"/>
          </p:cNvCxnSpPr>
          <p:nvPr/>
        </p:nvCxnSpPr>
        <p:spPr bwMode="auto">
          <a:xfrm flipV="1">
            <a:off x="7956376" y="5157192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모서리가 둥근 직사각형 67"/>
          <p:cNvSpPr/>
          <p:nvPr/>
        </p:nvSpPr>
        <p:spPr bwMode="auto">
          <a:xfrm>
            <a:off x="6017433" y="3594348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6012160" y="4077072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객체의 프로퍼티 참조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  <p:sp>
        <p:nvSpPr>
          <p:cNvPr id="35" name="타원 34"/>
          <p:cNvSpPr/>
          <p:nvPr/>
        </p:nvSpPr>
        <p:spPr bwMode="auto">
          <a:xfrm>
            <a:off x="7308304" y="314096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Object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7380312" y="378904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화살표 연결선 40"/>
          <p:cNvCxnSpPr>
            <a:stCxn id="36" idx="1"/>
            <a:endCxn id="49" idx="6"/>
          </p:cNvCxnSpPr>
          <p:nvPr/>
        </p:nvCxnSpPr>
        <p:spPr bwMode="auto">
          <a:xfrm flipH="1">
            <a:off x="7020272" y="3922390"/>
            <a:ext cx="360040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모서리가 둥근 직사각형 41"/>
          <p:cNvSpPr/>
          <p:nvPr/>
        </p:nvSpPr>
        <p:spPr bwMode="auto">
          <a:xfrm>
            <a:off x="820893" y="544522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820893" y="6165304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프로토타입 체인의 마지막 객체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모든 객체의 </a:t>
            </a:r>
            <a:r>
              <a:rPr lang="en-US" altLang="ko-KR" b="0" dirty="0"/>
              <a:t>prototype </a:t>
            </a:r>
            <a:r>
              <a:rPr lang="ko-KR" altLang="en-US" b="0" dirty="0"/>
              <a:t>체인 마지막 객체는 </a:t>
            </a:r>
            <a:r>
              <a:rPr lang="en-US" altLang="ko-KR" b="0" dirty="0"/>
              <a:t>Object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즉</a:t>
            </a:r>
            <a:r>
              <a:rPr lang="en-US" altLang="ko-KR" b="0" dirty="0"/>
              <a:t>, Array, String, Number, RegExp, Date, Function </a:t>
            </a:r>
            <a:r>
              <a:rPr lang="ko-KR" altLang="en-US" b="0" dirty="0"/>
              <a:t>등의 네이티브 객체와 </a:t>
            </a:r>
            <a:r>
              <a:rPr lang="en-US" altLang="ko-KR" b="0" dirty="0"/>
              <a:t>Score, Person </a:t>
            </a:r>
            <a:r>
              <a:rPr lang="ko-KR" altLang="en-US" b="0" dirty="0"/>
              <a:t>등 사용자가 정의한 객체는 모두 프로토타입 체인에 의해서 자동으로 </a:t>
            </a:r>
            <a:r>
              <a:rPr lang="en-US" altLang="ko-KR" b="0" dirty="0"/>
              <a:t>Object</a:t>
            </a:r>
            <a:r>
              <a:rPr lang="ko-KR" altLang="en-US" b="0" dirty="0"/>
              <a:t>의 메소드를 사용할 수 있다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네이티브 객체 생성자의 </a:t>
            </a:r>
            <a:r>
              <a:rPr lang="en-US" altLang="ko-KR" sz="2000" dirty="0"/>
              <a:t>prototype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네이티브 객체 생성자도 </a:t>
            </a:r>
            <a:r>
              <a:rPr lang="en-US" altLang="ko-KR" b="0" dirty="0"/>
              <a:t>prototype </a:t>
            </a:r>
            <a:r>
              <a:rPr lang="ko-KR" altLang="en-US" b="0" dirty="0"/>
              <a:t>속성이 있으므로 이곳에 속성을 추가해서 네이티브 객체의 기능을 확장할 수 있다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prototype.js </a:t>
            </a:r>
            <a:r>
              <a:rPr lang="ko-KR" altLang="en-US" b="0" dirty="0"/>
              <a:t>라이브러리가 좋은 예이다</a:t>
            </a:r>
            <a:r>
              <a:rPr lang="en-US" altLang="ko-KR" b="0" dirty="0"/>
              <a:t>.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Array.prototype.min</a:t>
            </a:r>
            <a:r>
              <a:rPr lang="en-US" altLang="ko-KR" b="0" dirty="0"/>
              <a:t> = function(){ …… };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HTMLElement.prototype.remove</a:t>
            </a:r>
            <a:r>
              <a:rPr lang="en-US" altLang="ko-KR" b="0" dirty="0"/>
              <a:t> </a:t>
            </a:r>
            <a:r>
              <a:rPr lang="en-US" altLang="ko-KR" b="0"/>
              <a:t>= function(){ …… };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/>
              <a:t>숫자</a:t>
            </a:r>
            <a:r>
              <a:rPr lang="en-US" altLang="ko-KR" sz="2000" dirty="0"/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64</a:t>
            </a:r>
            <a:r>
              <a:rPr lang="ko-KR" altLang="en-US" b="0" dirty="0"/>
              <a:t>비트 부동소수점 방식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정수</a:t>
            </a:r>
            <a:r>
              <a:rPr lang="en-US" altLang="ko-KR" b="0" dirty="0"/>
              <a:t>, </a:t>
            </a:r>
            <a:r>
              <a:rPr lang="ko-KR" altLang="en-US" b="0" dirty="0"/>
              <a:t>실수</a:t>
            </a:r>
            <a:r>
              <a:rPr lang="en-US" altLang="ko-KR" b="0" dirty="0"/>
              <a:t>, </a:t>
            </a:r>
            <a:r>
              <a:rPr lang="ko-KR" altLang="en-US" b="0" dirty="0"/>
              <a:t>음수</a:t>
            </a:r>
            <a:r>
              <a:rPr lang="en-US" altLang="ko-KR" b="0" dirty="0"/>
              <a:t>, </a:t>
            </a:r>
            <a:r>
              <a:rPr lang="ko-KR" altLang="en-US" b="0" dirty="0"/>
              <a:t>양수 구별 없음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temp = 15;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temp = 15.3;</a:t>
            </a:r>
          </a:p>
          <a:p>
            <a:pPr lvl="1">
              <a:buFontTx/>
              <a:buChar char="•"/>
              <a:defRPr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/>
              <a:t> 문자열</a:t>
            </a:r>
            <a:r>
              <a:rPr lang="en-US" altLang="ko-KR" sz="2000" dirty="0"/>
              <a:t>(String)</a:t>
            </a:r>
            <a:endParaRPr lang="ko-KR" altLang="en-US" sz="2000" dirty="0"/>
          </a:p>
          <a:p>
            <a:pPr lvl="1">
              <a:buFontTx/>
              <a:buChar char="•"/>
              <a:defRPr/>
            </a:pPr>
            <a:r>
              <a:rPr lang="ko-KR" altLang="en-US" b="0" dirty="0"/>
              <a:t> 큰 따옴표나 작은 따옴표 안에 기술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name = “</a:t>
            </a:r>
            <a:r>
              <a:rPr lang="ko-KR" altLang="en-US" b="0" dirty="0"/>
              <a:t>김철수</a:t>
            </a:r>
            <a:r>
              <a:rPr lang="en-US" altLang="ko-KR" b="0" dirty="0"/>
              <a:t>”;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name = ‘</a:t>
            </a:r>
            <a:r>
              <a:rPr lang="ko-KR" altLang="en-US" b="0" dirty="0"/>
              <a:t>김철수</a:t>
            </a:r>
            <a:r>
              <a:rPr lang="en-US" altLang="ko-KR" b="0" dirty="0"/>
              <a:t>’;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msg = “</a:t>
            </a:r>
            <a:r>
              <a:rPr lang="ko-KR" altLang="en-US" b="0" dirty="0"/>
              <a:t>김철수가 </a:t>
            </a:r>
            <a:r>
              <a:rPr lang="en-US" altLang="ko-KR" b="0" dirty="0"/>
              <a:t>‘</a:t>
            </a:r>
            <a:r>
              <a:rPr lang="ko-KR" altLang="en-US" b="0" dirty="0"/>
              <a:t>안녕</a:t>
            </a:r>
            <a:r>
              <a:rPr lang="en-US" altLang="ko-KR" b="0" dirty="0"/>
              <a:t>’ </a:t>
            </a:r>
            <a:r>
              <a:rPr lang="ko-KR" altLang="en-US" b="0" dirty="0"/>
              <a:t>이라고 말했다</a:t>
            </a:r>
            <a:r>
              <a:rPr lang="en-US" altLang="ko-KR" b="0" dirty="0"/>
              <a:t>.”;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msg = ‘</a:t>
            </a:r>
            <a:r>
              <a:rPr lang="ko-KR" altLang="en-US" b="0" dirty="0"/>
              <a:t>김철수가 </a:t>
            </a:r>
            <a:r>
              <a:rPr lang="en-US" altLang="ko-KR" b="0" dirty="0"/>
              <a:t>“</a:t>
            </a:r>
            <a:r>
              <a:rPr lang="ko-KR" altLang="en-US" b="0" dirty="0"/>
              <a:t>안녕</a:t>
            </a:r>
            <a:r>
              <a:rPr lang="en-US" altLang="ko-KR" b="0" dirty="0"/>
              <a:t>” </a:t>
            </a:r>
            <a:r>
              <a:rPr lang="ko-KR" altLang="en-US" b="0" dirty="0"/>
              <a:t>이라고 말했다</a:t>
            </a:r>
            <a:r>
              <a:rPr lang="en-US" altLang="ko-KR" b="0" dirty="0"/>
              <a:t>.’;</a:t>
            </a:r>
          </a:p>
          <a:p>
            <a:pPr lvl="1">
              <a:buFontTx/>
              <a:buChar char="•"/>
              <a:defRPr/>
            </a:pPr>
            <a:r>
              <a:rPr lang="en-US" altLang="ko-KR" b="0" strike="sngStrike" dirty="0"/>
              <a:t> var msg = “</a:t>
            </a:r>
            <a:r>
              <a:rPr lang="ko-KR" altLang="en-US" b="0" strike="sngStrike" dirty="0"/>
              <a:t>김철수가 </a:t>
            </a:r>
            <a:r>
              <a:rPr lang="en-US" altLang="ko-KR" b="0" strike="sngStrike" dirty="0"/>
              <a:t>“</a:t>
            </a:r>
            <a:r>
              <a:rPr lang="ko-KR" altLang="en-US" b="0" strike="sngStrike" dirty="0"/>
              <a:t>안녕</a:t>
            </a:r>
            <a:r>
              <a:rPr lang="en-US" altLang="ko-KR" b="0" strike="sngStrike" dirty="0"/>
              <a:t>” </a:t>
            </a:r>
            <a:r>
              <a:rPr lang="ko-KR" altLang="en-US" b="0" strike="sngStrike" dirty="0"/>
              <a:t>이라고 말했다</a:t>
            </a:r>
            <a:r>
              <a:rPr lang="en-US" altLang="ko-KR" b="0" strike="sngStrike" dirty="0"/>
              <a:t>.”;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msg = “</a:t>
            </a:r>
            <a:r>
              <a:rPr lang="ko-KR" altLang="en-US" b="0" dirty="0"/>
              <a:t>김철수가 </a:t>
            </a:r>
            <a:r>
              <a:rPr lang="en-US" altLang="ko-KR" b="0" dirty="0"/>
              <a:t>\“</a:t>
            </a:r>
            <a:r>
              <a:rPr lang="ko-KR" altLang="en-US" b="0" dirty="0"/>
              <a:t>안녕</a:t>
            </a:r>
            <a:r>
              <a:rPr lang="en-US" altLang="ko-KR" b="0" dirty="0"/>
              <a:t>\” </a:t>
            </a:r>
            <a:r>
              <a:rPr lang="ko-KR" altLang="en-US" b="0" dirty="0"/>
              <a:t>이라고 말했다</a:t>
            </a:r>
            <a:r>
              <a:rPr lang="en-US" altLang="ko-KR" b="0" dirty="0"/>
              <a:t>.”;</a:t>
            </a:r>
          </a:p>
          <a:p>
            <a:pPr lvl="1">
              <a:buFontTx/>
              <a:buChar char="•"/>
              <a:defRPr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/>
              <a:t> 논리값</a:t>
            </a:r>
            <a:r>
              <a:rPr lang="en-US" altLang="ko-KR" sz="2000" dirty="0"/>
              <a:t>(Boolean)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/>
              <a:t> 참</a:t>
            </a:r>
            <a:r>
              <a:rPr lang="en-US" altLang="ko-KR" b="0" dirty="0"/>
              <a:t>(true) </a:t>
            </a:r>
            <a:r>
              <a:rPr lang="ko-KR" altLang="en-US" b="0" dirty="0"/>
              <a:t>또는 거짓</a:t>
            </a:r>
            <a:r>
              <a:rPr lang="en-US" altLang="ko-KR" b="0" dirty="0"/>
              <a:t>(false) </a:t>
            </a:r>
            <a:r>
              <a:rPr lang="ko-KR" altLang="en-US" b="0" dirty="0"/>
              <a:t>둘 중 하나의 값을 가지는 데이터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male = true;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male = false;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기본 데이터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err="1"/>
              <a:t>typeof</a:t>
            </a:r>
            <a:r>
              <a:rPr lang="en-US" altLang="ko-KR" sz="2000" dirty="0"/>
              <a:t> </a:t>
            </a:r>
            <a:r>
              <a:rPr lang="ko-KR" altLang="en-US" sz="2000" dirty="0"/>
              <a:t>연산자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객체의 타입을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typeof</a:t>
            </a:r>
            <a:r>
              <a:rPr lang="en-US" altLang="ko-KR" b="0" dirty="0"/>
              <a:t> "hello" 		-&gt; "string"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typeof</a:t>
            </a:r>
            <a:r>
              <a:rPr lang="en-US" altLang="ko-KR" b="0" dirty="0"/>
              <a:t> 10		-&gt; "number"</a:t>
            </a:r>
          </a:p>
          <a:p>
            <a:pPr lvl="2">
              <a:buFontTx/>
              <a:buChar char="•"/>
            </a:pPr>
            <a:r>
              <a:rPr lang="en-US" altLang="ko-KR" b="0" dirty="0"/>
              <a:t> typeof true		-&gt; "boolean"</a:t>
            </a:r>
          </a:p>
          <a:p>
            <a:pPr lvl="2">
              <a:buFontTx/>
              <a:buChar char="•"/>
            </a:pPr>
            <a:r>
              <a:rPr lang="en-US" altLang="ko-KR" b="0" dirty="0"/>
              <a:t> typeof function(){}	-&gt; "function"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typeof</a:t>
            </a:r>
            <a:r>
              <a:rPr lang="en-US" altLang="ko-KR" b="0" dirty="0"/>
              <a:t> [] 		-&gt; "object"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typeof</a:t>
            </a:r>
            <a:r>
              <a:rPr lang="en-US" altLang="ko-KR" b="0" dirty="0"/>
              <a:t> {}		-&gt; "object“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typeof</a:t>
            </a:r>
            <a:r>
              <a:rPr lang="en-US" altLang="ko-KR" b="0" dirty="0"/>
              <a:t> new Score() 	-&gt; "object"</a:t>
            </a:r>
          </a:p>
          <a:p>
            <a:pPr lvl="2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기본 데이터 타입과 함수를 제외한 모든 인스턴스에 대해 </a:t>
            </a:r>
            <a:r>
              <a:rPr lang="en-US" altLang="ko-KR" b="0" dirty="0"/>
              <a:t>object </a:t>
            </a:r>
            <a:r>
              <a:rPr lang="ko-KR" altLang="en-US" b="0" dirty="0"/>
              <a:t>반환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생성자와 객체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instanceof </a:t>
            </a:r>
            <a:r>
              <a:rPr lang="ko-KR" altLang="en-US" sz="2000" dirty="0"/>
              <a:t>연산자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객체가 지정한 생성자를 통해서 생성되었는지 판단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기본 데이터타입의 리터럴 표현은 객체가 아니므로 생성자 함수가 없다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JSON </a:t>
            </a:r>
            <a:r>
              <a:rPr lang="ko-KR" altLang="en-US" b="0" dirty="0"/>
              <a:t>표기법으로 생성한 배열이나 객체는 내부적으로 </a:t>
            </a:r>
            <a:r>
              <a:rPr lang="en-US" altLang="ko-KR" b="0" dirty="0"/>
              <a:t>Array, Object </a:t>
            </a:r>
            <a:r>
              <a:rPr lang="ko-KR" altLang="en-US" b="0" dirty="0"/>
              <a:t>생성자 함수를 통해 생성이 된다</a:t>
            </a:r>
            <a:r>
              <a:rPr lang="en-US" altLang="ko-KR" b="0" dirty="0"/>
              <a:t>.</a:t>
            </a:r>
          </a:p>
          <a:p>
            <a:pPr lvl="2">
              <a:buFontTx/>
              <a:buChar char="•"/>
            </a:pPr>
            <a:endParaRPr lang="en-US" altLang="ko-KR" b="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43380" y="2420888"/>
          <a:ext cx="5857240" cy="414528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638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0" kern="0" dirty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10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Number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false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"hello"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String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false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Boolean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false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Number(10)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Number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String(</a:t>
                      </a:r>
                      <a:r>
                        <a:rPr lang="en-US" sz="1600" b="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"hello"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String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Boolean()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Boolean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Array()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Array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[]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Array	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Object()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Object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obj={}; obj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Object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Score()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Score	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Score()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instanceof</a:t>
                      </a:r>
                      <a:r>
                        <a:rPr lang="en-US" sz="1600" b="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Object	-&gt; </a:t>
                      </a:r>
                      <a:r>
                        <a:rPr lang="en-US" sz="1600" b="0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true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생성자와 객체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DBEB89F-C4DD-41FE-AC2B-A285FC6D33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23EA5C-8D96-444C-B8E8-B5B7BF4B0797}"/>
              </a:ext>
            </a:extLst>
          </p:cNvPr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ex04-02.js, 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/>
              <a:t>자바스크립트 상속과 클래스</a:t>
            </a:r>
            <a:endParaRPr kumimoji="0" lang="ko-KR" altLang="en-US" sz="2800" dirty="0"/>
          </a:p>
        </p:txBody>
      </p:sp>
      <p:pic>
        <p:nvPicPr>
          <p:cNvPr id="12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6599238" y="6402388"/>
            <a:ext cx="2133600" cy="365125"/>
          </a:xfrm>
        </p:spPr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  <p:pic>
        <p:nvPicPr>
          <p:cNvPr id="19" name="그림 1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57865"/>
            <a:ext cx="1584176" cy="1584176"/>
          </a:xfrm>
          <a:prstGeom prst="rect">
            <a:avLst/>
          </a:prstGeom>
        </p:spPr>
      </p:pic>
      <p:pic>
        <p:nvPicPr>
          <p:cNvPr id="21" name="그림 20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867" y="5366454"/>
            <a:ext cx="2113509" cy="721015"/>
          </a:xfrm>
          <a:prstGeom prst="rect">
            <a:avLst/>
          </a:prstGeom>
        </p:spPr>
      </p:pic>
      <p:pic>
        <p:nvPicPr>
          <p:cNvPr id="24" name="그림 23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4183165"/>
            <a:ext cx="1512168" cy="368902"/>
          </a:xfrm>
          <a:prstGeom prst="rect">
            <a:avLst/>
          </a:prstGeom>
        </p:spPr>
      </p:pic>
      <p:pic>
        <p:nvPicPr>
          <p:cNvPr id="25" name="그림 24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944567"/>
            <a:ext cx="1005707" cy="1191226"/>
          </a:xfrm>
          <a:prstGeom prst="rect">
            <a:avLst/>
          </a:prstGeom>
        </p:spPr>
      </p:pic>
      <p:pic>
        <p:nvPicPr>
          <p:cNvPr id="26" name="그림 25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640" y="5105202"/>
            <a:ext cx="1203260" cy="84407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8" y="3393968"/>
            <a:ext cx="2050351" cy="57816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9" y="2708920"/>
            <a:ext cx="1840411" cy="77659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3333"/>
            <a:ext cx="1591641" cy="5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59477"/>
      </p:ext>
    </p:extLst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프로토타입 체인을 이용한 상속 기능 구현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하위 클래스의 프로토타입을 상위 클래스의 객체로 지정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상위 클래스의 모든 속성을 물려받아 사용할 수 있음</a:t>
            </a:r>
            <a:endParaRPr lang="en-US" altLang="ko-KR" b="0" dirty="0"/>
          </a:p>
        </p:txBody>
      </p:sp>
      <p:sp>
        <p:nvSpPr>
          <p:cNvPr id="48" name="타원 47"/>
          <p:cNvSpPr/>
          <p:nvPr/>
        </p:nvSpPr>
        <p:spPr bwMode="auto">
          <a:xfrm>
            <a:off x="4644008" y="2204864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4734657" y="2719326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7164288" y="22048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화살표 연결선 50"/>
          <p:cNvCxnSpPr>
            <a:stCxn id="49" idx="3"/>
            <a:endCxn id="50" idx="2"/>
          </p:cNvCxnSpPr>
          <p:nvPr/>
        </p:nvCxnSpPr>
        <p:spPr bwMode="auto">
          <a:xfrm>
            <a:off x="5814777" y="2852676"/>
            <a:ext cx="1349511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타원 51"/>
          <p:cNvSpPr/>
          <p:nvPr/>
        </p:nvSpPr>
        <p:spPr bwMode="auto">
          <a:xfrm>
            <a:off x="4644008" y="40050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4932040" y="4221088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화살표 연결선 54"/>
          <p:cNvCxnSpPr>
            <a:stCxn id="52" idx="7"/>
            <a:endCxn id="50" idx="3"/>
          </p:cNvCxnSpPr>
          <p:nvPr/>
        </p:nvCxnSpPr>
        <p:spPr bwMode="auto">
          <a:xfrm flipV="1">
            <a:off x="5750336" y="3311192"/>
            <a:ext cx="1603768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57" name="타원 56"/>
          <p:cNvSpPr/>
          <p:nvPr/>
        </p:nvSpPr>
        <p:spPr bwMode="auto">
          <a:xfrm>
            <a:off x="7452320" y="134076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7092280" y="155679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/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4932040" y="4509120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99992" y="19168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HighSchool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211960" y="37077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new </a:t>
            </a:r>
            <a:r>
              <a:rPr lang="en-US" altLang="ko-KR" dirty="0" err="1"/>
              <a:t>HighSchool</a:t>
            </a:r>
            <a:r>
              <a:rPr lang="en-US" altLang="ko-KR"/>
              <a:t>()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68" idx="2"/>
            <a:endCxn id="57" idx="4"/>
          </p:cNvCxnSpPr>
          <p:nvPr/>
        </p:nvCxnSpPr>
        <p:spPr bwMode="auto">
          <a:xfrm flipV="1">
            <a:off x="7799020" y="2060848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타원 88"/>
          <p:cNvSpPr/>
          <p:nvPr/>
        </p:nvSpPr>
        <p:spPr bwMode="auto">
          <a:xfrm>
            <a:off x="7164288" y="40143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7308304" y="450912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164288" y="3717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College</a:t>
            </a:r>
            <a:endParaRPr lang="ko-KR" altLang="en-US" dirty="0"/>
          </a:p>
        </p:txBody>
      </p:sp>
      <p:cxnSp>
        <p:nvCxnSpPr>
          <p:cNvPr id="93" name="직선 화살표 연결선 92"/>
          <p:cNvCxnSpPr>
            <a:stCxn id="90" idx="1"/>
            <a:endCxn id="52" idx="6"/>
          </p:cNvCxnSpPr>
          <p:nvPr/>
        </p:nvCxnSpPr>
        <p:spPr bwMode="auto">
          <a:xfrm flipH="1">
            <a:off x="5940152" y="4642470"/>
            <a:ext cx="1368152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251520" y="2132856"/>
          <a:ext cx="4104456" cy="2592288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타원 98"/>
          <p:cNvSpPr/>
          <p:nvPr/>
        </p:nvSpPr>
        <p:spPr bwMode="auto">
          <a:xfrm>
            <a:off x="5292080" y="5805264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화살표 연결선 99"/>
          <p:cNvCxnSpPr>
            <a:stCxn id="90" idx="1"/>
            <a:endCxn id="99" idx="7"/>
          </p:cNvCxnSpPr>
          <p:nvPr/>
        </p:nvCxnSpPr>
        <p:spPr bwMode="auto">
          <a:xfrm flipH="1">
            <a:off x="5906707" y="4642470"/>
            <a:ext cx="1401597" cy="126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253388" y="2154342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+mn-lt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 HighSchool(){...}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1520" y="2708920"/>
            <a:ext cx="4014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+mj-lt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cs typeface="Times New Roman"/>
              </a:rPr>
              <a:t> College(){...}</a:t>
            </a:r>
            <a:endParaRPr lang="ko-KR" altLang="ko-KR" sz="1100" kern="100" dirty="0">
              <a:latin typeface="+mj-lt"/>
              <a:cs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1520" y="2996952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.prototype =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51520" y="3594502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cs typeface="Times New Roman"/>
              </a:rPr>
              <a:t>var 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(80, 70);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115" name="타원 114"/>
          <p:cNvSpPr/>
          <p:nvPr/>
        </p:nvSpPr>
        <p:spPr bwMode="auto">
          <a:xfrm>
            <a:off x="7164288" y="544522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45232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s2</a:t>
            </a:r>
            <a:endParaRPr lang="ko-KR" altLang="en-US" dirty="0"/>
          </a:p>
        </p:txBody>
      </p:sp>
      <p:cxnSp>
        <p:nvCxnSpPr>
          <p:cNvPr id="122" name="직선 화살표 연결선 121"/>
          <p:cNvCxnSpPr>
            <a:stCxn id="115" idx="1"/>
            <a:endCxn id="52" idx="5"/>
          </p:cNvCxnSpPr>
          <p:nvPr/>
        </p:nvCxnSpPr>
        <p:spPr bwMode="auto">
          <a:xfrm flipH="1" flipV="1">
            <a:off x="5750336" y="5111392"/>
            <a:ext cx="1603768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251520" y="390402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s2.avg();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51520" y="4242574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s2.grade();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7524328" y="2708920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/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4933176" y="4797152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80112" y="39330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940152" y="54452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3284984"/>
            <a:ext cx="4019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College.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prototype.grade = </a:t>
            </a:r>
            <a:r>
              <a:rPr lang="en-US" altLang="ko-KR" sz="1600" kern="0" dirty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cs typeface="Arabic Typesetting" pitchFamily="66" charset="-78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635896" y="543917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3275856" y="565519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/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화살표 연결선 39"/>
          <p:cNvCxnSpPr>
            <a:stCxn id="104" idx="1"/>
            <a:endCxn id="38" idx="7"/>
          </p:cNvCxnSpPr>
          <p:nvPr/>
        </p:nvCxnSpPr>
        <p:spPr bwMode="auto">
          <a:xfrm flipH="1">
            <a:off x="4250523" y="4935654"/>
            <a:ext cx="682653" cy="60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247806" y="2420888"/>
            <a:ext cx="4108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.prototype.avg = </a:t>
            </a:r>
            <a:r>
              <a:rPr lang="en-US" altLang="ko-KR" sz="1600" kern="0" dirty="0">
                <a:solidFill>
                  <a:srgbClr val="7F0055"/>
                </a:solidFill>
                <a:latin typeface="+mn-lt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(){};</a:t>
            </a:r>
            <a:endParaRPr lang="ko-KR" altLang="en-US" sz="1600" dirty="0">
              <a:latin typeface="+mn-lt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7450048" y="58772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7451184" y="61820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5137" y="2996952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();</a:t>
            </a:r>
          </a:p>
        </p:txBody>
      </p:sp>
      <p:pic>
        <p:nvPicPr>
          <p:cNvPr id="4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상속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8" name="그림 5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ex04-04.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8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0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1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5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2000" fill="hold"/>
                                        <p:tgtEl>
                                          <p:spTgt spid="10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2" grpId="0" animBg="1"/>
      <p:bldP spid="53" grpId="0" animBg="1"/>
      <p:bldP spid="57" grpId="0" animBg="1"/>
      <p:bldP spid="57" grpId="1" animBg="1"/>
      <p:bldP spid="57" grpId="2" animBg="1"/>
      <p:bldP spid="59" grpId="0" animBg="1"/>
      <p:bldP spid="59" grpId="1" animBg="1"/>
      <p:bldP spid="59" grpId="2" animBg="1"/>
      <p:bldP spid="61" grpId="0" animBg="1"/>
      <p:bldP spid="65" grpId="0"/>
      <p:bldP spid="66" grpId="0"/>
      <p:bldP spid="89" grpId="0" animBg="1"/>
      <p:bldP spid="90" grpId="0" animBg="1"/>
      <p:bldP spid="91" grpId="0"/>
      <p:bldP spid="99" grpId="0" animBg="1"/>
      <p:bldP spid="99" grpId="1" animBg="1"/>
      <p:bldP spid="108" grpId="0"/>
      <p:bldP spid="109" grpId="0"/>
      <p:bldP spid="110" grpId="0" build="allAtOnce"/>
      <p:bldP spid="111" grpId="0"/>
      <p:bldP spid="115" grpId="0" animBg="1"/>
      <p:bldP spid="120" grpId="0"/>
      <p:bldP spid="132" grpId="0"/>
      <p:bldP spid="133" grpId="0"/>
      <p:bldP spid="68" grpId="0" animBg="1"/>
      <p:bldP spid="68" grpId="1" animBg="1"/>
      <p:bldP spid="68" grpId="2" animBg="1"/>
      <p:bldP spid="104" grpId="0" animBg="1"/>
      <p:bldP spid="104" grpId="1" animBg="1"/>
      <p:bldP spid="104" grpId="2" animBg="1"/>
      <p:bldP spid="121" grpId="0"/>
      <p:bldP spid="147" grpId="0"/>
      <p:bldP spid="37" grpId="0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3" grpId="0"/>
      <p:bldP spid="42" grpId="0" animBg="1"/>
      <p:bldP spid="44" grpId="0" animBg="1"/>
      <p:bldP spid="46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타원 47"/>
          <p:cNvSpPr/>
          <p:nvPr/>
        </p:nvSpPr>
        <p:spPr bwMode="auto">
          <a:xfrm>
            <a:off x="4427984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4518633" y="2647318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7596336" y="2132856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화살표 연결선 50"/>
          <p:cNvCxnSpPr>
            <a:stCxn id="49" idx="3"/>
            <a:endCxn id="50" idx="2"/>
          </p:cNvCxnSpPr>
          <p:nvPr/>
        </p:nvCxnSpPr>
        <p:spPr bwMode="auto">
          <a:xfrm>
            <a:off x="5598753" y="2780668"/>
            <a:ext cx="1997583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타원 56"/>
          <p:cNvSpPr/>
          <p:nvPr/>
        </p:nvSpPr>
        <p:spPr bwMode="auto">
          <a:xfrm>
            <a:off x="7884368" y="119675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7524328" y="141277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/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화살표 연결선 79"/>
          <p:cNvCxnSpPr>
            <a:stCxn id="68" idx="2"/>
            <a:endCxn id="57" idx="4"/>
          </p:cNvCxnSpPr>
          <p:nvPr/>
        </p:nvCxnSpPr>
        <p:spPr bwMode="auto">
          <a:xfrm flipV="1">
            <a:off x="8231068" y="1916832"/>
            <a:ext cx="13340" cy="986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타원 88"/>
          <p:cNvSpPr/>
          <p:nvPr/>
        </p:nvSpPr>
        <p:spPr bwMode="auto">
          <a:xfrm>
            <a:off x="7596336" y="365431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7740352" y="414908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96336" y="37890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College</a:t>
            </a:r>
            <a:endParaRPr lang="ko-KR" altLang="en-US" dirty="0"/>
          </a:p>
        </p:txBody>
      </p:sp>
      <p:cxnSp>
        <p:nvCxnSpPr>
          <p:cNvPr id="93" name="직선 화살표 연결선 92"/>
          <p:cNvCxnSpPr>
            <a:stCxn id="90" idx="1"/>
            <a:endCxn id="94" idx="6"/>
          </p:cNvCxnSpPr>
          <p:nvPr/>
        </p:nvCxnSpPr>
        <p:spPr bwMode="auto">
          <a:xfrm flipH="1">
            <a:off x="5436096" y="4282430"/>
            <a:ext cx="23042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타원 114"/>
          <p:cNvSpPr/>
          <p:nvPr/>
        </p:nvSpPr>
        <p:spPr bwMode="auto">
          <a:xfrm>
            <a:off x="7596336" y="508518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s2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7956376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/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588224" y="508518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499992" y="69269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F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6516216" y="1052736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609906" y="120580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화살표 연결선 59"/>
          <p:cNvCxnSpPr>
            <a:stCxn id="58" idx="3"/>
            <a:endCxn id="56" idx="2"/>
          </p:cNvCxnSpPr>
          <p:nvPr/>
        </p:nvCxnSpPr>
        <p:spPr bwMode="auto">
          <a:xfrm>
            <a:off x="5690026" y="1339154"/>
            <a:ext cx="826190" cy="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직선 화살표 연결선 68"/>
          <p:cNvCxnSpPr>
            <a:stCxn id="58" idx="3"/>
            <a:endCxn id="50" idx="1"/>
          </p:cNvCxnSpPr>
          <p:nvPr/>
        </p:nvCxnSpPr>
        <p:spPr bwMode="auto">
          <a:xfrm>
            <a:off x="5690026" y="1339154"/>
            <a:ext cx="2096126" cy="983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타원 72"/>
          <p:cNvSpPr/>
          <p:nvPr/>
        </p:nvSpPr>
        <p:spPr bwMode="auto">
          <a:xfrm>
            <a:off x="5940152" y="4077072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new F()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직선 화살표 연결선 74"/>
          <p:cNvCxnSpPr>
            <a:stCxn id="73" idx="7"/>
            <a:endCxn id="50" idx="3"/>
          </p:cNvCxnSpPr>
          <p:nvPr/>
        </p:nvCxnSpPr>
        <p:spPr bwMode="auto">
          <a:xfrm flipV="1">
            <a:off x="7046480" y="3239184"/>
            <a:ext cx="739672" cy="1027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>
            <a:stCxn id="115" idx="1"/>
            <a:endCxn id="73" idx="6"/>
          </p:cNvCxnSpPr>
          <p:nvPr/>
        </p:nvCxnSpPr>
        <p:spPr bwMode="auto">
          <a:xfrm flipH="1" flipV="1">
            <a:off x="7236296" y="4725144"/>
            <a:ext cx="549856" cy="549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1" name="직선 화살표 연결선 40"/>
          <p:cNvCxnSpPr>
            <a:stCxn id="90" idx="1"/>
            <a:endCxn id="73" idx="6"/>
          </p:cNvCxnSpPr>
          <p:nvPr/>
        </p:nvCxnSpPr>
        <p:spPr bwMode="auto">
          <a:xfrm flipH="1">
            <a:off x="7236296" y="4282430"/>
            <a:ext cx="504056" cy="442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6444208" y="35010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타원 93"/>
          <p:cNvSpPr/>
          <p:nvPr/>
        </p:nvSpPr>
        <p:spPr bwMode="auto">
          <a:xfrm>
            <a:off x="4716016" y="3933056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7860705" y="5602885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7861841" y="5907685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6229320" y="4742224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 bwMode="auto">
          <a:xfrm>
            <a:off x="4572000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4211960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/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화살표 연결선 99"/>
          <p:cNvCxnSpPr>
            <a:stCxn id="97" idx="1"/>
            <a:endCxn id="98" idx="7"/>
          </p:cNvCxnSpPr>
          <p:nvPr/>
        </p:nvCxnSpPr>
        <p:spPr bwMode="auto">
          <a:xfrm flipH="1">
            <a:off x="5186627" y="4880726"/>
            <a:ext cx="1042693" cy="597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51520" y="980728"/>
          <a:ext cx="4104456" cy="2592288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53388" y="1002214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+mn-lt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 HighSchool(){...}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520" y="1556792"/>
            <a:ext cx="2250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+mj-lt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cs typeface="Times New Roman"/>
              </a:rPr>
              <a:t> College(){...}</a:t>
            </a:r>
            <a:endParaRPr lang="ko-KR" altLang="ko-KR" sz="1100" kern="100" dirty="0">
              <a:latin typeface="+mj-lt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184482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inherite(</a:t>
            </a: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, </a:t>
            </a: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);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2442374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cs typeface="Times New Roman"/>
              </a:rPr>
              <a:t>var 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(80, 70);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75189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s2.avg();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520" y="3090446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s2.grade();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520" y="2132856"/>
            <a:ext cx="4001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cs typeface="Arabic Typesetting" pitchFamily="66" charset="-78"/>
              </a:rPr>
              <a:t>.prototype.grade = </a:t>
            </a:r>
            <a:r>
              <a:rPr lang="en-US" altLang="ko-KR" sz="1600" kern="0" dirty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cs typeface="Arabic Typesetting" pitchFamily="66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223" y="1268760"/>
            <a:ext cx="4185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.prototype.avg = </a:t>
            </a:r>
            <a:r>
              <a:rPr lang="en-US" altLang="ko-KR" sz="1600" kern="0" dirty="0">
                <a:solidFill>
                  <a:srgbClr val="7F0055"/>
                </a:solidFill>
                <a:latin typeface="+mn-lt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(){};</a:t>
            </a:r>
            <a:endParaRPr lang="ko-KR" altLang="en-US" sz="1600" dirty="0">
              <a:latin typeface="+mn-lt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251520" y="3789040"/>
          <a:ext cx="4104456" cy="1584176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08607" y="4077072"/>
            <a:ext cx="2302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7F0055"/>
                </a:solidFill>
                <a:latin typeface="+mn-lt"/>
                <a:cs typeface="Times New Roman"/>
              </a:rPr>
              <a:t>var</a:t>
            </a:r>
            <a:r>
              <a:rPr lang="en-US" altLang="ko-KR" sz="1600" kern="0" dirty="0">
                <a:solidFill>
                  <a:srgbClr val="7F0055"/>
                </a:solidFill>
                <a:latin typeface="+mn-lt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F = </a:t>
            </a:r>
            <a:r>
              <a:rPr lang="en-US" altLang="ko-KR" sz="1600" kern="0" dirty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cs typeface="Times New Roman"/>
              </a:rPr>
              <a:t>(){};</a:t>
            </a:r>
            <a:endParaRPr lang="ko-KR" altLang="en-US" sz="1600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6739" y="4631650"/>
            <a:ext cx="27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+mj-lt"/>
                <a:cs typeface="Times New Roman"/>
              </a:rPr>
              <a:t>Child.prototype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cs typeface="Times New Roman"/>
              </a:rPr>
              <a:t> = </a:t>
            </a:r>
            <a:r>
              <a:rPr lang="en-US" altLang="ko-KR" sz="1600" kern="0" dirty="0">
                <a:solidFill>
                  <a:srgbClr val="7F0055"/>
                </a:solidFill>
                <a:cs typeface="Arabic Typesetting" pitchFamily="66" charset="-78"/>
              </a:rPr>
              <a:t>new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cs typeface="Times New Roman"/>
              </a:rPr>
              <a:t>F();</a:t>
            </a:r>
            <a:endParaRPr lang="ko-KR" altLang="ko-KR" sz="1100" kern="100" dirty="0">
              <a:latin typeface="+mj-lt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6739" y="4329234"/>
            <a:ext cx="3461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+mn-lt"/>
                <a:cs typeface="Times New Roman"/>
              </a:rPr>
              <a:t>F.prototype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+mn-lt"/>
                <a:cs typeface="Times New Roman"/>
              </a:rPr>
              <a:t>Parent.prototype</a:t>
            </a:r>
            <a:r>
              <a:rPr lang="en-US" altLang="ko-KR" sz="1600" kern="0" dirty="0">
                <a:solidFill>
                  <a:srgbClr val="000000"/>
                </a:solidFill>
                <a:latin typeface="+mn-lt"/>
                <a:cs typeface="Times New Roman"/>
              </a:rPr>
              <a:t>;</a:t>
            </a:r>
            <a:endParaRPr lang="ko-KR" altLang="en-US" sz="1600" dirty="0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1520" y="3789040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7F0055"/>
                </a:solidFill>
                <a:cs typeface="Times New Roman"/>
              </a:rPr>
              <a:t>function </a:t>
            </a:r>
            <a:r>
              <a:rPr lang="en-US" altLang="ko-KR" kern="0" dirty="0">
                <a:solidFill>
                  <a:srgbClr val="000000"/>
                </a:solidFill>
                <a:cs typeface="Times New Roman"/>
              </a:rPr>
              <a:t>inherite(Parent , Child){</a:t>
            </a:r>
          </a:p>
          <a:p>
            <a:endParaRPr lang="en-US" altLang="ko-KR" kern="0" dirty="0">
              <a:solidFill>
                <a:srgbClr val="000000"/>
              </a:solidFill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cs typeface="Times New Roman"/>
            </a:endParaRPr>
          </a:p>
          <a:p>
            <a:r>
              <a:rPr lang="en-US" altLang="ko-KR" kern="0" dirty="0">
                <a:solidFill>
                  <a:srgbClr val="000000"/>
                </a:solidFill>
                <a:cs typeface="Times New Roman"/>
              </a:rPr>
              <a:t>} </a:t>
            </a:r>
            <a:endParaRPr lang="ko-KR" altLang="en-US" dirty="0"/>
          </a:p>
        </p:txBody>
      </p:sp>
      <p:pic>
        <p:nvPicPr>
          <p:cNvPr id="53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상속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중계 함수 추가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55976" y="212871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HighSchool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 bwMode="auto">
          <a:xfrm>
            <a:off x="1619672" y="2132856"/>
            <a:ext cx="936104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>
            <a:off x="2555776" y="2132856"/>
            <a:ext cx="936104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6" name="그림 65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ex04-05.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1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3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5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9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4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1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3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2000" fill="hold"/>
                                        <p:tgtEl>
                                          <p:spTgt spid="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2000" fill="hold"/>
                                        <p:tgtEl>
                                          <p:spTgt spid="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2000" fill="hold"/>
                                        <p:tgtEl>
                                          <p:spTgt spid="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2000" fill="hold"/>
                                        <p:tgtEl>
                                          <p:spTgt spid="9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2000" fill="hold"/>
                                        <p:tgtEl>
                                          <p:spTgt spid="9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4" dur="2000" fill="hold"/>
                                        <p:tgtEl>
                                          <p:spTgt spid="9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7" grpId="0" animBg="1"/>
      <p:bldP spid="57" grpId="1" animBg="1"/>
      <p:bldP spid="57" grpId="2" animBg="1"/>
      <p:bldP spid="59" grpId="0" animBg="1"/>
      <p:bldP spid="59" grpId="1" animBg="1"/>
      <p:bldP spid="59" grpId="2" animBg="1"/>
      <p:bldP spid="89" grpId="0" animBg="1"/>
      <p:bldP spid="90" grpId="0" animBg="1"/>
      <p:bldP spid="91" grpId="0"/>
      <p:bldP spid="115" grpId="0" animBg="1"/>
      <p:bldP spid="68" grpId="0" animBg="1"/>
      <p:bldP spid="68" grpId="1" animBg="1"/>
      <p:bldP spid="68" grpId="2" animBg="1"/>
      <p:bldP spid="147" grpId="0"/>
      <p:bldP spid="42" grpId="0" animBg="1"/>
      <p:bldP spid="56" grpId="0" animBg="1"/>
      <p:bldP spid="56" grpId="1" animBg="1"/>
      <p:bldP spid="58" grpId="0" animBg="1"/>
      <p:bldP spid="73" grpId="0" animBg="1"/>
      <p:bldP spid="70" grpId="0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6" grpId="0"/>
      <p:bldP spid="47" grpId="0"/>
      <p:bldP spid="62" grpId="0"/>
      <p:bldP spid="52" grpId="0"/>
      <p:bldP spid="55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타원 104"/>
          <p:cNvSpPr/>
          <p:nvPr/>
        </p:nvSpPr>
        <p:spPr bwMode="auto">
          <a:xfrm>
            <a:off x="1763688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1854337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6588224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화살표 연결선 107"/>
          <p:cNvCxnSpPr>
            <a:stCxn id="106" idx="3"/>
            <a:endCxn id="107" idx="2"/>
          </p:cNvCxnSpPr>
          <p:nvPr/>
        </p:nvCxnSpPr>
        <p:spPr bwMode="auto">
          <a:xfrm>
            <a:off x="2934457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타원 108"/>
          <p:cNvSpPr/>
          <p:nvPr/>
        </p:nvSpPr>
        <p:spPr bwMode="auto">
          <a:xfrm>
            <a:off x="1763688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2051720" y="3717032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1" name="직선 화살표 연결선 110"/>
          <p:cNvCxnSpPr>
            <a:stCxn id="109" idx="7"/>
            <a:endCxn id="107" idx="3"/>
          </p:cNvCxnSpPr>
          <p:nvPr/>
        </p:nvCxnSpPr>
        <p:spPr bwMode="auto">
          <a:xfrm flipV="1">
            <a:off x="2870016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12" name="타원 111"/>
          <p:cNvSpPr/>
          <p:nvPr/>
        </p:nvSpPr>
        <p:spPr bwMode="auto">
          <a:xfrm>
            <a:off x="6876256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6516216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/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2051720" y="4005064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691680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HighSchool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331640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new HighSchool()</a:t>
            </a:r>
            <a:endParaRPr lang="ko-KR" altLang="en-US" dirty="0"/>
          </a:p>
        </p:txBody>
      </p:sp>
      <p:cxnSp>
        <p:nvCxnSpPr>
          <p:cNvPr id="118" name="직선 화살표 연결선 117"/>
          <p:cNvCxnSpPr>
            <a:stCxn id="126" idx="2"/>
            <a:endCxn id="112" idx="4"/>
          </p:cNvCxnSpPr>
          <p:nvPr/>
        </p:nvCxnSpPr>
        <p:spPr bwMode="auto">
          <a:xfrm flipV="1">
            <a:off x="7222956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타원 118"/>
          <p:cNvSpPr/>
          <p:nvPr/>
        </p:nvSpPr>
        <p:spPr bwMode="auto">
          <a:xfrm>
            <a:off x="6588224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6732240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588224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College</a:t>
            </a:r>
            <a:endParaRPr lang="ko-KR" altLang="en-US" dirty="0"/>
          </a:p>
        </p:txBody>
      </p:sp>
      <p:cxnSp>
        <p:nvCxnSpPr>
          <p:cNvPr id="122" name="직선 화살표 연결선 121"/>
          <p:cNvCxnSpPr>
            <a:stCxn id="120" idx="1"/>
            <a:endCxn id="109" idx="6"/>
          </p:cNvCxnSpPr>
          <p:nvPr/>
        </p:nvCxnSpPr>
        <p:spPr bwMode="auto">
          <a:xfrm flipH="1">
            <a:off x="3059832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타원 122"/>
          <p:cNvSpPr/>
          <p:nvPr/>
        </p:nvSpPr>
        <p:spPr bwMode="auto">
          <a:xfrm>
            <a:off x="6588224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76256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s2</a:t>
            </a:r>
            <a:endParaRPr lang="ko-KR" altLang="en-US" dirty="0"/>
          </a:p>
        </p:txBody>
      </p:sp>
      <p:cxnSp>
        <p:nvCxnSpPr>
          <p:cNvPr id="125" name="직선 화살표 연결선 124"/>
          <p:cNvCxnSpPr>
            <a:stCxn id="123" idx="1"/>
            <a:endCxn id="109" idx="5"/>
          </p:cNvCxnSpPr>
          <p:nvPr/>
        </p:nvCxnSpPr>
        <p:spPr bwMode="auto">
          <a:xfrm flipH="1" flipV="1">
            <a:off x="2870016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26" name="모서리가 둥근 직사각형 125"/>
          <p:cNvSpPr/>
          <p:nvPr/>
        </p:nvSpPr>
        <p:spPr bwMode="auto">
          <a:xfrm>
            <a:off x="6948264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/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2051720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59832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499992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타원 129"/>
          <p:cNvSpPr/>
          <p:nvPr/>
        </p:nvSpPr>
        <p:spPr bwMode="auto">
          <a:xfrm>
            <a:off x="755576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395536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/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2" name="직선 화살표 연결선 131"/>
          <p:cNvCxnSpPr>
            <a:stCxn id="127" idx="1"/>
            <a:endCxn id="130" idx="6"/>
          </p:cNvCxnSpPr>
          <p:nvPr/>
        </p:nvCxnSpPr>
        <p:spPr bwMode="auto">
          <a:xfrm flipH="1">
            <a:off x="1475656" y="4442626"/>
            <a:ext cx="576064" cy="636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2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상속 비교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중계 함수 없을 때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6853789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6854925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타원 61"/>
          <p:cNvSpPr/>
          <p:nvPr/>
        </p:nvSpPr>
        <p:spPr bwMode="auto">
          <a:xfrm>
            <a:off x="1763688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1854337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6588224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화살표 연결선 66"/>
          <p:cNvCxnSpPr>
            <a:stCxn id="63" idx="3"/>
            <a:endCxn id="64" idx="2"/>
          </p:cNvCxnSpPr>
          <p:nvPr/>
        </p:nvCxnSpPr>
        <p:spPr bwMode="auto">
          <a:xfrm>
            <a:off x="2934457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타원 68"/>
          <p:cNvSpPr/>
          <p:nvPr/>
        </p:nvSpPr>
        <p:spPr bwMode="auto">
          <a:xfrm>
            <a:off x="1763688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화살표 연결선 70"/>
          <p:cNvCxnSpPr>
            <a:stCxn id="69" idx="7"/>
            <a:endCxn id="64" idx="3"/>
          </p:cNvCxnSpPr>
          <p:nvPr/>
        </p:nvCxnSpPr>
        <p:spPr bwMode="auto">
          <a:xfrm flipV="1">
            <a:off x="2870016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72" name="타원 71"/>
          <p:cNvSpPr/>
          <p:nvPr/>
        </p:nvSpPr>
        <p:spPr bwMode="auto">
          <a:xfrm>
            <a:off x="6876256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6516216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/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91680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HighSchool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86" idx="2"/>
            <a:endCxn id="72" idx="4"/>
          </p:cNvCxnSpPr>
          <p:nvPr/>
        </p:nvCxnSpPr>
        <p:spPr bwMode="auto">
          <a:xfrm flipV="1">
            <a:off x="7222956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타원 77"/>
          <p:cNvSpPr/>
          <p:nvPr/>
        </p:nvSpPr>
        <p:spPr bwMode="auto">
          <a:xfrm>
            <a:off x="6588224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6732240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88224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College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9" idx="1"/>
            <a:endCxn id="69" idx="6"/>
          </p:cNvCxnSpPr>
          <p:nvPr/>
        </p:nvCxnSpPr>
        <p:spPr bwMode="auto">
          <a:xfrm flipH="1">
            <a:off x="3059832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타원 82"/>
          <p:cNvSpPr/>
          <p:nvPr/>
        </p:nvSpPr>
        <p:spPr bwMode="auto">
          <a:xfrm>
            <a:off x="6588224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876256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s2</a:t>
            </a:r>
            <a:endParaRPr lang="ko-KR" altLang="en-US" dirty="0"/>
          </a:p>
        </p:txBody>
      </p:sp>
      <p:cxnSp>
        <p:nvCxnSpPr>
          <p:cNvPr id="85" name="직선 화살표 연결선 84"/>
          <p:cNvCxnSpPr>
            <a:stCxn id="83" idx="1"/>
            <a:endCxn id="69" idx="5"/>
          </p:cNvCxnSpPr>
          <p:nvPr/>
        </p:nvCxnSpPr>
        <p:spPr bwMode="auto">
          <a:xfrm flipH="1" flipV="1">
            <a:off x="2870016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86" name="모서리가 둥근 직사각형 85"/>
          <p:cNvSpPr/>
          <p:nvPr/>
        </p:nvSpPr>
        <p:spPr bwMode="auto">
          <a:xfrm>
            <a:off x="6948264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/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59832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99992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타원 94"/>
          <p:cNvSpPr/>
          <p:nvPr/>
        </p:nvSpPr>
        <p:spPr bwMode="auto">
          <a:xfrm>
            <a:off x="755576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395536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/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직선 화살표 연결선 96"/>
          <p:cNvCxnSpPr>
            <a:endCxn id="95" idx="6"/>
          </p:cNvCxnSpPr>
          <p:nvPr/>
        </p:nvCxnSpPr>
        <p:spPr bwMode="auto">
          <a:xfrm flipH="1">
            <a:off x="1475656" y="4445141"/>
            <a:ext cx="569006" cy="633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상속 비교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중계 함수 추가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6853789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6854925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31640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new F()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2051720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Class </a:t>
            </a:r>
            <a:r>
              <a:rPr lang="ko-KR" altLang="en-US" sz="2800" dirty="0">
                <a:solidFill>
                  <a:schemeClr val="bg1"/>
                </a:solidFill>
              </a:rPr>
              <a:t>정의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class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ECMAScript6(2015)</a:t>
            </a:r>
            <a:r>
              <a:rPr lang="ko-KR" altLang="en-US" b="0" dirty="0"/>
              <a:t>에 추가된 키워드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객체지향 언어의 </a:t>
            </a:r>
            <a:r>
              <a:rPr lang="en-US" altLang="ko-KR" b="0" dirty="0"/>
              <a:t>class</a:t>
            </a:r>
            <a:r>
              <a:rPr lang="ko-KR" altLang="en-US" b="0" dirty="0"/>
              <a:t>와 비슷한 방식으로 생성자 함수를 기술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객체를 생성하고 </a:t>
            </a:r>
            <a:r>
              <a:rPr lang="en-US" altLang="ko-KR" b="0" dirty="0"/>
              <a:t>prototype </a:t>
            </a:r>
            <a:r>
              <a:rPr lang="ko-KR" altLang="en-US" b="0" dirty="0"/>
              <a:t>기반의 상속을 보다 명료하게 표현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class</a:t>
            </a:r>
            <a:r>
              <a:rPr lang="ko-KR" altLang="en-US" b="0" dirty="0"/>
              <a:t>는 사실 함수이며 </a:t>
            </a:r>
            <a:r>
              <a:rPr lang="en-US" altLang="ko-KR" b="0" dirty="0"/>
              <a:t>class </a:t>
            </a:r>
            <a:r>
              <a:rPr lang="ko-KR" altLang="en-US" b="0" dirty="0"/>
              <a:t>선언문과 </a:t>
            </a:r>
            <a:r>
              <a:rPr lang="en-US" altLang="ko-KR" b="0" dirty="0"/>
              <a:t>class </a:t>
            </a:r>
            <a:r>
              <a:rPr lang="ko-KR" altLang="en-US" b="0" dirty="0"/>
              <a:t>표현식 방식으로 사용</a:t>
            </a:r>
            <a:endParaRPr lang="en-US" altLang="ko-KR" b="0" dirty="0"/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95288" y="2420888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class </a:t>
            </a:r>
            <a:r>
              <a:rPr lang="ko-KR" altLang="en-US" sz="2000" dirty="0"/>
              <a:t>선언문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class </a:t>
            </a:r>
            <a:r>
              <a:rPr lang="ko-KR" altLang="en-US" b="0" dirty="0"/>
              <a:t>클래스명</a:t>
            </a:r>
            <a:r>
              <a:rPr lang="en-US" altLang="ko-KR" b="0" dirty="0"/>
              <a:t>{ ...... }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395288" y="4154016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class </a:t>
            </a:r>
            <a:r>
              <a:rPr lang="ko-KR" altLang="en-US" sz="2000" dirty="0"/>
              <a:t>표현식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var SomeClass</a:t>
            </a:r>
            <a:r>
              <a:rPr lang="ko-KR" altLang="en-US" b="0" dirty="0"/>
              <a:t> </a:t>
            </a:r>
            <a:r>
              <a:rPr lang="en-US" altLang="ko-KR" b="0" dirty="0"/>
              <a:t>= class [</a:t>
            </a:r>
            <a:r>
              <a:rPr lang="ko-KR" altLang="en-US" b="0" dirty="0"/>
              <a:t>클래스명</a:t>
            </a:r>
            <a:r>
              <a:rPr lang="en-US" altLang="ko-KR" b="0" dirty="0"/>
              <a:t>]{ ...... }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971600" y="3140968"/>
          <a:ext cx="5857240" cy="864096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HighSchool{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ea typeface="맑은 고딕"/>
                        <a:cs typeface="Consola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971600" y="4941168"/>
          <a:ext cx="5857240" cy="936104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Class </a:t>
            </a:r>
            <a:r>
              <a:rPr lang="ko-KR" altLang="en-US" sz="2800" dirty="0">
                <a:solidFill>
                  <a:schemeClr val="bg1"/>
                </a:solidFill>
              </a:rPr>
              <a:t>정의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Class body</a:t>
            </a:r>
            <a:r>
              <a:rPr lang="ko-KR" altLang="en-US" sz="2000" dirty="0"/>
              <a:t>와 메소드 정의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클래스의 바디에 클래스 멤버변수와 메소드 정의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멤버변수는 </a:t>
            </a:r>
            <a:r>
              <a:rPr lang="en-US" altLang="ko-KR" b="0" dirty="0"/>
              <a:t>Constructor </a:t>
            </a:r>
            <a:r>
              <a:rPr lang="ko-KR" altLang="en-US" b="0" dirty="0"/>
              <a:t>메소드에 정의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b="0" dirty="0"/>
              <a:t> </a:t>
            </a:r>
            <a:r>
              <a:rPr lang="en-US" altLang="ko-KR" sz="2000" dirty="0"/>
              <a:t> Constructor </a:t>
            </a:r>
            <a:r>
              <a:rPr lang="ko-KR" altLang="en-US" sz="2000" dirty="0"/>
              <a:t>메소드</a:t>
            </a:r>
            <a:r>
              <a:rPr lang="en-US" altLang="ko-KR" sz="2000" dirty="0"/>
              <a:t>(</a:t>
            </a:r>
            <a:r>
              <a:rPr lang="ko-KR" altLang="en-US" sz="2000" dirty="0"/>
              <a:t>생성자</a:t>
            </a:r>
            <a:r>
              <a:rPr lang="en-US" altLang="ko-KR" sz="2000" dirty="0"/>
              <a:t>)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객체를 생성하고 초기화 하는 메소드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주로 클래스 멤버변수를 초기화하는 작업 기술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constructor</a:t>
            </a:r>
            <a:r>
              <a:rPr lang="ko-KR" altLang="en-US" b="0" dirty="0"/>
              <a:t>라는 이름으로 작성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하나만 작성 가능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super()</a:t>
            </a:r>
            <a:r>
              <a:rPr lang="ko-KR" altLang="en-US" b="0" dirty="0"/>
              <a:t>로 부모의 생성자 호출 가능</a:t>
            </a:r>
            <a:endParaRPr lang="en-US" altLang="ko-KR" b="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71600" y="3861048"/>
          <a:ext cx="5857240" cy="180020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constructor(kor, eng){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.kor = kor;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.eng = eng;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Class </a:t>
            </a:r>
            <a:r>
              <a:rPr lang="ko-KR" altLang="en-US" sz="2800" dirty="0">
                <a:solidFill>
                  <a:schemeClr val="bg1"/>
                </a:solidFill>
              </a:rPr>
              <a:t>정의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Prototype </a:t>
            </a:r>
            <a:r>
              <a:rPr lang="ko-KR" altLang="en-US" sz="2000" dirty="0"/>
              <a:t>메소드 정의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클래스의 </a:t>
            </a:r>
            <a:r>
              <a:rPr lang="en-US" altLang="ko-KR" b="0" dirty="0"/>
              <a:t>prototype</a:t>
            </a:r>
            <a:r>
              <a:rPr lang="ko-KR" altLang="en-US" b="0" dirty="0"/>
              <a:t>에 지정할 메소드 정의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클래스의 객체를 생성한 후 호출가능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메소드명</a:t>
            </a:r>
            <a:r>
              <a:rPr lang="en-US" altLang="ko-KR" b="0" dirty="0"/>
              <a:t>(){ ...... 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71600" y="2204864"/>
          <a:ext cx="5857240" cy="3672408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0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constructor(kor, eng){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.kor = kor;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.eng = eng;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	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sum(){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.kor +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.eng;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.sum() / 2;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s1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new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HighSchool(100, 90);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console.log(s1.sum());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값이 없음을 나타냄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값이 할당되지 않은 변수에</a:t>
            </a:r>
            <a:r>
              <a:rPr lang="en-US" altLang="ko-KR" b="0" dirty="0"/>
              <a:t> </a:t>
            </a:r>
            <a:r>
              <a:rPr lang="ko-KR" altLang="en-US" b="0" dirty="0"/>
              <a:t>타입과 값 모두 </a:t>
            </a:r>
            <a:r>
              <a:rPr lang="en-US" altLang="ko-KR" b="0" dirty="0"/>
              <a:t>undefined</a:t>
            </a:r>
            <a:r>
              <a:rPr lang="ko-KR" altLang="en-US" b="0" dirty="0"/>
              <a:t>로 지정됨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undefinedVar;</a:t>
            </a:r>
          </a:p>
          <a:p>
            <a:pPr lvl="1">
              <a:buFontTx/>
              <a:buChar char="•"/>
              <a:defRPr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/>
              <a:t> </a:t>
            </a:r>
            <a:r>
              <a:rPr lang="en-US" altLang="ko-KR" sz="2000" dirty="0"/>
              <a:t>null</a:t>
            </a:r>
            <a:endParaRPr lang="ko-KR" altLang="en-US" sz="2000" dirty="0"/>
          </a:p>
          <a:p>
            <a:pPr lvl="1">
              <a:buFontTx/>
              <a:buChar char="•"/>
              <a:defRPr/>
            </a:pPr>
            <a:r>
              <a:rPr lang="ko-KR" altLang="en-US" b="0" dirty="0"/>
              <a:t> 값이 없음을 나타냄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개발자가 명시적으로 값이 비어있음을 지정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데이터 타입은 </a:t>
            </a:r>
            <a:r>
              <a:rPr lang="en-US" altLang="ko-KR" b="0" dirty="0"/>
              <a:t>object</a:t>
            </a:r>
            <a:r>
              <a:rPr lang="ko-KR" altLang="en-US" b="0" dirty="0"/>
              <a:t>가 된다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nullVar = null;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기본 데이터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ex01-02.js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Class </a:t>
            </a:r>
            <a:r>
              <a:rPr lang="ko-KR" altLang="en-US" sz="2800" dirty="0">
                <a:solidFill>
                  <a:schemeClr val="bg1"/>
                </a:solidFill>
              </a:rPr>
              <a:t>정의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Static </a:t>
            </a:r>
            <a:r>
              <a:rPr lang="ko-KR" altLang="en-US" sz="2000" dirty="0"/>
              <a:t>메소드 정의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클래스에 직접 지정할 메소드 정의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객체를 생성할 필요 없이 클래스명</a:t>
            </a:r>
            <a:r>
              <a:rPr lang="en-US" altLang="ko-KR" b="0" dirty="0"/>
              <a:t>.</a:t>
            </a:r>
            <a:r>
              <a:rPr lang="ko-KR" altLang="en-US" b="0" dirty="0"/>
              <a:t>메소드명</a:t>
            </a:r>
            <a:r>
              <a:rPr lang="en-US" altLang="ko-KR" b="0" dirty="0"/>
              <a:t>()</a:t>
            </a:r>
            <a:r>
              <a:rPr lang="ko-KR" altLang="en-US" b="0" dirty="0"/>
              <a:t>으로 호출 가능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static </a:t>
            </a:r>
            <a:r>
              <a:rPr lang="ko-KR" altLang="en-US" b="0" dirty="0"/>
              <a:t>메소드명</a:t>
            </a:r>
            <a:r>
              <a:rPr lang="en-US" altLang="ko-KR" b="0" dirty="0"/>
              <a:t>(){ ...... }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71600" y="2204864"/>
          <a:ext cx="5857240" cy="1656184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618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Math{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static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max(){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onsolas"/>
                        </a:rPr>
                        <a:t>......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u="sng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console.log(Math.max(10, 20));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Class </a:t>
            </a:r>
            <a:r>
              <a:rPr lang="ko-KR" altLang="en-US" sz="2800" dirty="0">
                <a:solidFill>
                  <a:schemeClr val="bg1"/>
                </a:solidFill>
              </a:rPr>
              <a:t>상속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extends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ECMAScript6(2015)</a:t>
            </a:r>
            <a:r>
              <a:rPr lang="ko-KR" altLang="en-US" b="0" dirty="0"/>
              <a:t>에 추가된 키워드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상속을 통해 자식 클래스를 정의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class </a:t>
            </a:r>
            <a:r>
              <a:rPr lang="ko-KR" altLang="en-US" b="0" dirty="0"/>
              <a:t>자식클래스명 </a:t>
            </a:r>
            <a:r>
              <a:rPr lang="en-US" altLang="ko-KR" b="0" dirty="0"/>
              <a:t>extends </a:t>
            </a:r>
            <a:r>
              <a:rPr lang="ko-KR" altLang="en-US" b="0" dirty="0"/>
              <a:t>부모클래스명 </a:t>
            </a:r>
            <a:r>
              <a:rPr lang="en-US" altLang="ko-KR" b="0" dirty="0"/>
              <a:t>{ ...... }</a:t>
            </a:r>
          </a:p>
        </p:txBody>
      </p:sp>
      <p:pic>
        <p:nvPicPr>
          <p:cNvPr id="39" name="그림 3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ex04-06.js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71600" y="2207136"/>
          <a:ext cx="5857240" cy="2950056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005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College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extends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constructor(kor, eng){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super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(kor, eng);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	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grade(){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......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s2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new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College(80, 70);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console.log(s2.sum());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console.log(s2.grade());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ex04-01.js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this.avg = function(){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return this.sum() / 2;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};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Score.prototype.avg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console.log(s1.avg());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console.log(s2.avg());</a:t>
            </a:r>
          </a:p>
        </p:txBody>
      </p:sp>
    </p:spTree>
    <p:extLst>
      <p:ext uri="{BB962C8B-B14F-4D97-AF65-F5344CB8AC3E}">
        <p14:creationId xmlns:p14="http://schemas.microsoft.com/office/powerpoint/2010/main" val="101735424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ex04-02.js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prototype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사용하지 않고 생성자 함수 내부에 작성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.getName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.setName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이영희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console.log(kim.getName());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김철수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console.log(lee.getName());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이영희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kim.setName(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console.log(kim.getName());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홍길동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console.log(kim.getName == lee.getName); 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console.log(kim.setName == lee.setName); 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8852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ex04-03.js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prototype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이용해서 작성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(ex04-01.js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파일 참조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Person.prototype.getName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Person.prototype.setName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이영희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console.log(kim.getName());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console.log(lee.getName());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kim.setName(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console.log(kim.getName());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console.log(kim.getName == lee.getName); 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console.log(kim.setName == lee.setName); 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415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ex04-04.js (1/2)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고등학교 성적관리 클래스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총점과 평균 계산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HighSchool(kor, eng){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HighSchool.prototype.sum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HighSchool.prototype.avg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console.log(s1.avg());</a:t>
            </a:r>
          </a:p>
        </p:txBody>
      </p:sp>
    </p:spTree>
    <p:extLst>
      <p:ext uri="{BB962C8B-B14F-4D97-AF65-F5344CB8AC3E}">
        <p14:creationId xmlns:p14="http://schemas.microsoft.com/office/powerpoint/2010/main" val="59597819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ex04-04.js (2/2)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대학교 성적관리 클래스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총점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평균과 학점 계산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College(kor, eng){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HighSchool.call(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kor, eng);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College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을 상속받는다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College.prototype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College.prototype.constructor = College;</a:t>
            </a:r>
          </a:p>
          <a:p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College.prototype.grade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avg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.avg();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(avg &gt;=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grade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(avg &gt;=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grade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(avg &gt;=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grade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(avg &gt;=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grade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console.log(s2.avg());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359313305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ex04-05.js (1/2)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고등학교 성적관리 클래스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총점과 평균 계산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HighSchool(kor, eng){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HighSchool.prototype.sum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HighSchool.prototype.avg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console.log(s1.avg());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대학교 성적관리 클래스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총점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평균과 학점 계산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College(kor, eng){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HighSchool.call(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kor, eng);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College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을 상속받는다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College.prototype = Object.create(HighSchool.prototype);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College.prototype.constructor = College;</a:t>
            </a:r>
          </a:p>
        </p:txBody>
      </p:sp>
    </p:spTree>
    <p:extLst>
      <p:ext uri="{BB962C8B-B14F-4D97-AF65-F5344CB8AC3E}">
        <p14:creationId xmlns:p14="http://schemas.microsoft.com/office/powerpoint/2010/main" val="370177982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ex04-05.js (2/2)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College.prototype.grade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avg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.avg();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(avg &gt;=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grade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(avg &gt;=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grade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(avg &gt;=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grade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(avg &gt;=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grade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console.log(s2.avg());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217290315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ex04-06.js (1/2)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ex04-05.js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복사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고등학교 성적관리 클래스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총점과 평균 계산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console.log(s1.avg());</a:t>
            </a:r>
          </a:p>
        </p:txBody>
      </p:sp>
    </p:spTree>
    <p:extLst>
      <p:ext uri="{BB962C8B-B14F-4D97-AF65-F5344CB8AC3E}">
        <p14:creationId xmlns:p14="http://schemas.microsoft.com/office/powerpoint/2010/main" val="1413217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17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+, -, *, /, %</a:t>
            </a:r>
          </a:p>
          <a:p>
            <a:pPr lvl="1">
              <a:buFontTx/>
              <a:buChar char="•"/>
            </a:pPr>
            <a:r>
              <a:rPr lang="en-US" altLang="ko-KR" b="0"/>
              <a:t> 1 + 4</a:t>
            </a:r>
          </a:p>
          <a:p>
            <a:pPr lvl="1">
              <a:buFontTx/>
              <a:buChar char="•"/>
            </a:pPr>
            <a:r>
              <a:rPr lang="en-US" altLang="ko-KR" b="0"/>
              <a:t> 1 + 4 * 5</a:t>
            </a:r>
          </a:p>
          <a:p>
            <a:pPr lvl="1">
              <a:buFontTx/>
              <a:buChar char="•"/>
            </a:pPr>
            <a:r>
              <a:rPr lang="en-US" altLang="ko-KR" b="0"/>
              <a:t> (1 + 4) * 5</a:t>
            </a:r>
          </a:p>
          <a:p>
            <a:pPr lvl="1">
              <a:buFontTx/>
              <a:buChar char="•"/>
            </a:pPr>
            <a:r>
              <a:rPr lang="en-US" altLang="ko-KR" b="0"/>
              <a:t> 9 / 4</a:t>
            </a:r>
          </a:p>
          <a:p>
            <a:pPr lvl="1">
              <a:buFontTx/>
              <a:buChar char="•"/>
            </a:pPr>
            <a:r>
              <a:rPr lang="en-US" altLang="ko-KR" b="0"/>
              <a:t> 9 % 4</a:t>
            </a:r>
          </a:p>
          <a:p>
            <a:pPr lvl="1">
              <a:buFontTx/>
              <a:buChar char="•"/>
            </a:pPr>
            <a:r>
              <a:rPr lang="en-US" altLang="ko-KR" b="0"/>
              <a:t> “</a:t>
            </a:r>
            <a:r>
              <a:rPr lang="ko-KR" altLang="en-US" b="0"/>
              <a:t>나이는 </a:t>
            </a:r>
            <a:r>
              <a:rPr lang="en-US" altLang="ko-KR" b="0"/>
              <a:t>“ + age + “ </a:t>
            </a:r>
            <a:r>
              <a:rPr lang="ko-KR" altLang="en-US" b="0"/>
              <a:t>입니다</a:t>
            </a:r>
            <a:r>
              <a:rPr lang="en-US" altLang="ko-KR" b="0"/>
              <a:t>.”; (</a:t>
            </a:r>
            <a:r>
              <a:rPr lang="ko-KR" altLang="en-US" b="0"/>
              <a:t>결합 연산자</a:t>
            </a:r>
            <a:r>
              <a:rPr lang="en-US" altLang="ko-KR" b="0"/>
              <a:t>)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대입 연산자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우측 항목을 계산한 후 좌측 항목에 대입</a:t>
            </a:r>
            <a:r>
              <a:rPr lang="en-US" altLang="ko-KR" b="0"/>
              <a:t>(=, +=, -=, *=, /=)</a:t>
            </a:r>
          </a:p>
        </p:txBody>
      </p:sp>
      <p:graphicFrame>
        <p:nvGraphicFramePr>
          <p:cNvPr id="9" name="Group 16"/>
          <p:cNvGraphicFramePr>
            <a:graphicFrameLocks noGrp="1"/>
          </p:cNvGraphicFramePr>
          <p:nvPr/>
        </p:nvGraphicFramePr>
        <p:xfrm>
          <a:off x="1828800" y="4005263"/>
          <a:ext cx="5410200" cy="82296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a = 10 + 5;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sum = 20;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sum += a;</a:t>
                      </a:r>
                      <a:r>
                        <a:rPr lang="en-US" altLang="ko-KR" sz="1600" b="1" dirty="0"/>
                        <a:t> (sum = sum + a;)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ex04-06.js (2/2)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160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대학교 성적관리 클래스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총점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평균과 학점 계산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avg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.avg();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(avg &gt;=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grade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(avg &gt;=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grade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(avg &gt;=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grade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(avg &gt;=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grade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grade;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console.log(s2.avg());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181534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/>
              <a:t>자바스크립트 클로저</a:t>
            </a:r>
          </a:p>
        </p:txBody>
      </p:sp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 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161</a:t>
            </a:fld>
            <a:endParaRPr lang="ko-KR" altLang="en-US"/>
          </a:p>
        </p:txBody>
      </p:sp>
      <p:pic>
        <p:nvPicPr>
          <p:cNvPr id="9" name="그림 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3356992"/>
            <a:ext cx="1584176" cy="1584176"/>
          </a:xfrm>
          <a:prstGeom prst="rect">
            <a:avLst/>
          </a:prstGeom>
        </p:spPr>
      </p:pic>
      <p:pic>
        <p:nvPicPr>
          <p:cNvPr id="14" name="그림 13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2120" y="4437112"/>
            <a:ext cx="2446073" cy="834468"/>
          </a:xfrm>
          <a:prstGeom prst="rect">
            <a:avLst/>
          </a:prstGeom>
        </p:spPr>
      </p:pic>
      <p:pic>
        <p:nvPicPr>
          <p:cNvPr id="15" name="그림 14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4797152"/>
            <a:ext cx="2160240" cy="527003"/>
          </a:xfrm>
          <a:prstGeom prst="rect">
            <a:avLst/>
          </a:prstGeom>
        </p:spPr>
      </p:pic>
      <p:pic>
        <p:nvPicPr>
          <p:cNvPr id="16" name="그림 15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8144" y="2636912"/>
            <a:ext cx="1155079" cy="1368152"/>
          </a:xfrm>
          <a:prstGeom prst="rect">
            <a:avLst/>
          </a:prstGeom>
        </p:spPr>
      </p:pic>
      <p:pic>
        <p:nvPicPr>
          <p:cNvPr id="18" name="그림 17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1680" y="3068960"/>
            <a:ext cx="1437096" cy="10081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클로저란</a:t>
            </a:r>
            <a:r>
              <a:rPr lang="en-US" altLang="ko-KR" sz="2000" dirty="0"/>
              <a:t>?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생명 주기가 끝난</a:t>
            </a:r>
            <a:r>
              <a:rPr lang="en-US" altLang="ko-KR" b="0" dirty="0"/>
              <a:t>(</a:t>
            </a:r>
            <a:r>
              <a:rPr lang="ko-KR" altLang="en-US" b="0" dirty="0"/>
              <a:t>실행이 완료된</a:t>
            </a:r>
            <a:r>
              <a:rPr lang="en-US" altLang="ko-KR" b="0" dirty="0"/>
              <a:t>)</a:t>
            </a:r>
            <a:r>
              <a:rPr lang="ko-KR" altLang="en-US" b="0" dirty="0"/>
              <a:t> 외부 함수의 변수를 참조하는 함수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ko-KR" altLang="en-US" b="0" dirty="0"/>
              <a:t> 함수가 생성되는 시점을 기준으로 접근할 수 있는 변수는 해당 변수의 </a:t>
            </a:r>
            <a:r>
              <a:rPr lang="en-US" altLang="ko-KR" b="0" dirty="0"/>
              <a:t>scope</a:t>
            </a:r>
            <a:r>
              <a:rPr lang="ko-KR" altLang="en-US" b="0"/>
              <a:t>가 사라진 후에도 접근 가능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클로저로</a:t>
            </a:r>
            <a:r>
              <a:rPr lang="ko-KR" altLang="en-US" b="0" dirty="0"/>
              <a:t> 인해 유효 범위가 사라진  변수와 함수를 사용할 수 있고</a:t>
            </a:r>
            <a:r>
              <a:rPr lang="en-US" altLang="ko-KR" b="0" dirty="0"/>
              <a:t>, </a:t>
            </a:r>
            <a:r>
              <a:rPr lang="ko-KR" altLang="en-US" b="0" dirty="0"/>
              <a:t>변수의 경우 그 값을 변경할 수도 있다</a:t>
            </a:r>
            <a:r>
              <a:rPr lang="en-US" altLang="ko-KR" b="0" dirty="0"/>
              <a:t>.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09115" y="2780928"/>
          <a:ext cx="4923125" cy="2682240"/>
        </p:xfrm>
        <a:graphic>
          <a:graphicData uri="http://schemas.openxmlformats.org/drawingml/2006/table">
            <a:tbl>
              <a:tblPr/>
              <a:tblGrid>
                <a:gridCol w="492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7F0055"/>
                        </a:solidFill>
                        <a:latin typeface="+mj-lt"/>
                        <a:cs typeface="Consolas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Consolas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outer(){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innerVal = 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cs typeface="Consolas"/>
                        </a:rPr>
                        <a:t>"outer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의 지역변수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innerFn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Consolas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(){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	console.log(innerVal);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	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	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innerFn;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Consolas"/>
                        </a:rPr>
                        <a:t>var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onsolas"/>
                        </a:rPr>
                        <a:t> </a:t>
                      </a:r>
                      <a:r>
                        <a:rPr lang="en-US" altLang="ko-KR" sz="1600" kern="0" baseline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Consolas"/>
                        </a:rPr>
                        <a:t>inner</a:t>
                      </a:r>
                      <a:r>
                        <a:rPr lang="en-US" sz="1600" kern="0" baseline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 =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outer();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baseline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onsolas"/>
                        </a:rPr>
                        <a:t>inner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Consolas"/>
                        </a:rPr>
                        <a:t>();</a:t>
                      </a:r>
                      <a:endParaRPr lang="en-US" sz="1600" kern="0" dirty="0">
                        <a:solidFill>
                          <a:srgbClr val="000000"/>
                        </a:solidFill>
                        <a:latin typeface="+mj-lt"/>
                        <a:cs typeface="Consola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396264" y="3494152"/>
          <a:ext cx="1800200" cy="73152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+mj-lt"/>
                          <a:cs typeface="Times New Roman"/>
                        </a:rPr>
                        <a:t>outer</a:t>
                      </a:r>
                      <a:r>
                        <a:rPr lang="ko-KR" altLang="en-US" sz="1600" kern="100" dirty="0">
                          <a:latin typeface="+mj-lt"/>
                          <a:cs typeface="Times New Roman"/>
                        </a:rPr>
                        <a:t>의 지역변수</a:t>
                      </a:r>
                      <a:endParaRPr lang="en-US" alt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 bwMode="auto">
          <a:xfrm>
            <a:off x="5791584" y="3895344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11" name="그림 10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캡슐화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객체 내부에서만 접근 가능한 속성을 만들어 사용하고 외부에서는 해당 속성을 직접 접근하지 못하도록 만드는 객체지향 언어의 특징</a:t>
            </a:r>
            <a:r>
              <a:rPr lang="en-US" altLang="ko-KR" b="0" dirty="0"/>
              <a:t>(C++, Java</a:t>
            </a:r>
            <a:r>
              <a:rPr lang="ko-KR" altLang="en-US" b="0" dirty="0"/>
              <a:t>에서는 </a:t>
            </a:r>
            <a:r>
              <a:rPr lang="en-US" altLang="ko-KR" b="0" dirty="0"/>
              <a:t>private </a:t>
            </a:r>
            <a:r>
              <a:rPr lang="ko-KR" altLang="en-US" b="0" dirty="0"/>
              <a:t>키워드로 지정가능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함수 내부에서 선언한 지역변수는 외부에서 접근하지 못하는 반면 내부 </a:t>
            </a:r>
            <a:r>
              <a:rPr lang="ko-KR" altLang="en-US" b="0" dirty="0" err="1"/>
              <a:t>메소드에서는</a:t>
            </a:r>
            <a:r>
              <a:rPr lang="ko-KR" altLang="en-US" b="0" dirty="0"/>
              <a:t> </a:t>
            </a:r>
            <a:r>
              <a:rPr lang="ko-KR" altLang="en-US" b="0" dirty="0" err="1"/>
              <a:t>클로저를</a:t>
            </a:r>
            <a:r>
              <a:rPr lang="ko-KR" altLang="en-US" b="0" dirty="0"/>
              <a:t> 통해 접근 가능하다는 특징을 이용해서 구현</a:t>
            </a:r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195736" y="2708920"/>
          <a:ext cx="4896544" cy="3685416"/>
        </p:xfrm>
        <a:graphic>
          <a:graphicData uri="http://schemas.openxmlformats.org/drawingml/2006/table">
            <a:tbl>
              <a:tblPr/>
              <a:tblGrid>
                <a:gridCol w="489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541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Counter(){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.ride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.getCount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new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Counter();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c.ride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c.ride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c.count</a:t>
                      </a:r>
                      <a:r>
                        <a:rPr lang="en-US" altLang="ko-KR" sz="1600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+= 100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console.log(c.getCount());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캡슐화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16" name="그림 15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195736" y="2708920"/>
          <a:ext cx="4896544" cy="3685416"/>
        </p:xfrm>
        <a:graphic>
          <a:graphicData uri="http://schemas.openxmlformats.org/drawingml/2006/table">
            <a:tbl>
              <a:tblPr/>
              <a:tblGrid>
                <a:gridCol w="489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541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Counter(){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.ride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count++;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.getCount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new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Counter();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c.ride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c.ride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c.count</a:t>
                      </a:r>
                      <a:r>
                        <a:rPr lang="en-US" sz="1600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+= 100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c.getCount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796136" y="5777448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latin typeface="+mj-lt"/>
                          <a:cs typeface="Times New Roman"/>
                        </a:rPr>
                        <a:t>102</a:t>
                      </a:r>
                      <a:endParaRPr lang="ko-KR" sz="1600" b="1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 bwMode="auto">
          <a:xfrm>
            <a:off x="5076056" y="6008280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796136" y="5777448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+mj-lt"/>
                          <a:cs typeface="Times New Roman"/>
                        </a:rPr>
                        <a:t>2</a:t>
                      </a:r>
                      <a:endParaRPr lang="ko-KR" sz="1600" b="1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콜백과</a:t>
            </a:r>
            <a:r>
              <a:rPr lang="ko-KR" altLang="en-US" sz="2000" dirty="0"/>
              <a:t> 타이머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지정된 함수들이 임의의 시간 뒤에 비동기적으로 호출이 될 때 함수 외부의 데이터에 접근하는 경우</a:t>
            </a:r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809115" y="1916832"/>
          <a:ext cx="5525770" cy="243840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setTimer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inner = 100;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setTimeout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console.log(inner);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}, 1000);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setTimer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콜백과 타이머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부분 적용 함수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함수가 실행되기 전에 인자를 미리 설정하는 기술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미리 정의된 인자를 가진 새로운 함수를 반환하고</a:t>
            </a:r>
            <a:r>
              <a:rPr lang="en-US" altLang="ko-KR" b="0" dirty="0"/>
              <a:t>(</a:t>
            </a:r>
            <a:r>
              <a:rPr lang="ko-KR" altLang="en-US" b="0" dirty="0" err="1"/>
              <a:t>커링</a:t>
            </a:r>
            <a:r>
              <a:rPr lang="en-US" altLang="ko-KR" b="0" dirty="0"/>
              <a:t>, currying)</a:t>
            </a:r>
            <a:r>
              <a:rPr lang="ko-KR" altLang="en-US" b="0" dirty="0"/>
              <a:t> 실제 호출할 때에는 이렇게 반환된 </a:t>
            </a:r>
            <a:r>
              <a:rPr lang="ko-KR" altLang="en-US" b="0" dirty="0" err="1"/>
              <a:t>프록시</a:t>
            </a:r>
            <a:r>
              <a:rPr lang="ko-KR" altLang="en-US" b="0" dirty="0"/>
              <a:t> 함수가 사용됨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prototype.js</a:t>
            </a:r>
            <a:r>
              <a:rPr lang="ko-KR" altLang="en-US" b="0" dirty="0"/>
              <a:t>의 </a:t>
            </a:r>
            <a:r>
              <a:rPr lang="en-US" altLang="ko-KR" b="0" dirty="0" err="1"/>
              <a:t>Function.prototype.curry</a:t>
            </a:r>
            <a:r>
              <a:rPr lang="en-US" altLang="ko-KR" b="0" dirty="0"/>
              <a:t>() </a:t>
            </a:r>
            <a:r>
              <a:rPr lang="ko-KR" altLang="en-US" b="0" dirty="0" err="1"/>
              <a:t>메서드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부분 </a:t>
            </a:r>
            <a:r>
              <a:rPr lang="ko-KR" altLang="en-US" sz="2800">
                <a:solidFill>
                  <a:schemeClr val="bg1"/>
                </a:solidFill>
              </a:rPr>
              <a:t>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Prototype.js</a:t>
            </a:r>
            <a:r>
              <a:rPr lang="ko-KR" altLang="en-US" sz="2000" dirty="0"/>
              <a:t>의 </a:t>
            </a:r>
            <a:r>
              <a:rPr lang="en-US" altLang="ko-KR" sz="2000" dirty="0"/>
              <a:t>curry() </a:t>
            </a:r>
            <a:r>
              <a:rPr lang="ko-KR" altLang="en-US" sz="2000" dirty="0" err="1"/>
              <a:t>메서드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/>
              <a:t>커링</a:t>
            </a:r>
            <a:r>
              <a:rPr lang="ko-KR" altLang="en-US" b="0" dirty="0"/>
              <a:t> 기능을 구현한 </a:t>
            </a:r>
            <a:r>
              <a:rPr lang="ko-KR" altLang="en-US" b="0" dirty="0" err="1"/>
              <a:t>메서드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인자를 미리 순서대로 보내놓고 실제 사용시에는 나머지 </a:t>
            </a:r>
            <a:r>
              <a:rPr lang="ko-KR" altLang="en-US" b="0" dirty="0" err="1"/>
              <a:t>인자값만</a:t>
            </a:r>
            <a:r>
              <a:rPr lang="ko-KR" altLang="en-US" b="0" dirty="0"/>
              <a:t> 전달</a:t>
            </a:r>
            <a:endParaRPr lang="en-US" altLang="ko-KR" b="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95536" y="1916832"/>
          <a:ext cx="8352928" cy="3413760"/>
        </p:xfrm>
        <a:graphic>
          <a:graphicData uri="http://schemas.openxmlformats.org/drawingml/2006/table">
            <a:tbl>
              <a:tblPr/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Function.prototype.curry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preArgs = Array.prototype.slice.call(arguments);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callArgs = Array.prototype.slice.call(arguments);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args = preArgs.concat(callArgs); 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fn.apply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Math.maxAbove10 = </a:t>
                      </a:r>
                      <a:r>
                        <a:rPr lang="en-US" altLang="ko-KR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Math.max.curry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(10);</a:t>
                      </a:r>
                      <a:endParaRPr lang="ko-KR" alt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console.log(Math.maxAbove10(1, 2, 3));</a:t>
                      </a:r>
                      <a:endParaRPr lang="ko-KR" alt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console.log(Math.maxAbove10(10, 2000, 30));</a:t>
                      </a:r>
                      <a:endParaRPr lang="ko-KR" alt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660232" y="4597504"/>
          <a:ext cx="1224136" cy="48768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cs typeface="Times New Roman"/>
                        </a:rPr>
                        <a:t>10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cs typeface="Times New Roman"/>
                        </a:rPr>
                        <a:t>2000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 bwMode="auto">
          <a:xfrm>
            <a:off x="4788024" y="4813528"/>
            <a:ext cx="1800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부분 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788530" y="940066"/>
            <a:ext cx="3567446" cy="140881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function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 sum(n1, n2){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	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return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 n1 + n2;</a:t>
            </a: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itchFamily="50" charset="-127"/>
                <a:cs typeface="굴림" pitchFamily="50" charset="-127"/>
              </a:rPr>
              <a:t>}</a:t>
            </a:r>
          </a:p>
          <a:p>
            <a:pPr algn="just"/>
            <a:r>
              <a:rPr lang="en-US" altLang="ko-KR" dirty="0">
                <a:solidFill>
                  <a:srgbClr val="7F0055"/>
                </a:solidFill>
                <a:cs typeface="굴림" pitchFamily="50" charset="-127"/>
              </a:rPr>
              <a:t>var</a:t>
            </a:r>
            <a:r>
              <a:rPr lang="en-US" altLang="ko-KR" b="0" dirty="0">
                <a:solidFill>
                  <a:srgbClr val="000000"/>
                </a:solidFill>
                <a:cs typeface="굴림" pitchFamily="50" charset="-127"/>
              </a:rPr>
              <a:t> sum100 = sum.curry(100);</a:t>
            </a:r>
            <a:endParaRPr kumimoji="1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395536" y="2780928"/>
            <a:ext cx="8280920" cy="28083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Function.prototype.curry =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function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(){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var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fn =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this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</a:t>
            </a:r>
            <a:r>
              <a:rPr kumimoji="1" lang="en-US" altLang="ko-KR" sz="16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var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cs typeface="굴림" pitchFamily="50" charset="-127"/>
              </a:rPr>
              <a:t>preArgs</a:t>
            </a:r>
            <a:r>
              <a:rPr lang="en-US" altLang="ko-KR" sz="1600" b="0" dirty="0">
                <a:solidFill>
                  <a:srgbClr val="000000"/>
                </a:solidFill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= Array.prototype.slice.call(arguments);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return  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function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(){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		</a:t>
            </a:r>
            <a:r>
              <a:rPr kumimoji="1" lang="en-US" altLang="ko-KR" sz="16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var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callArgs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= 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Array.prototype.slice.call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(arguments));</a:t>
            </a:r>
          </a:p>
          <a:p>
            <a:pPr lvl="0"/>
            <a:r>
              <a:rPr lang="en-US" altLang="ko-KR" sz="1600" b="0" dirty="0">
                <a:solidFill>
                  <a:srgbClr val="000000"/>
                </a:solidFill>
                <a:cs typeface="굴림" pitchFamily="50" charset="-127"/>
              </a:rPr>
              <a:t>			</a:t>
            </a:r>
            <a:r>
              <a:rPr lang="en-US" altLang="ko-KR" sz="1600" dirty="0" err="1">
                <a:solidFill>
                  <a:srgbClr val="7F0055"/>
                </a:solidFill>
                <a:cs typeface="굴림" pitchFamily="50" charset="-127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cs typeface="굴림" pitchFamily="50" charset="-127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cs typeface="굴림" pitchFamily="50" charset="-127"/>
              </a:rPr>
              <a:t>args</a:t>
            </a:r>
            <a:r>
              <a:rPr lang="en-US" altLang="ko-KR" sz="1600" b="0" dirty="0">
                <a:solidFill>
                  <a:srgbClr val="000000"/>
                </a:solidFill>
                <a:cs typeface="굴림" pitchFamily="50" charset="-127"/>
              </a:rPr>
              <a:t> = </a:t>
            </a:r>
            <a:r>
              <a:rPr lang="en-US" altLang="ko-KR" sz="1600" b="0" dirty="0" err="1">
                <a:solidFill>
                  <a:srgbClr val="000000"/>
                </a:solidFill>
                <a:cs typeface="굴림" pitchFamily="50" charset="-127"/>
              </a:rPr>
              <a:t>preArgs.concat</a:t>
            </a:r>
            <a:r>
              <a:rPr lang="en-US" altLang="ko-KR" sz="1600" b="0" dirty="0">
                <a:solidFill>
                  <a:srgbClr val="000000"/>
                </a:solidFill>
                <a:cs typeface="굴림" pitchFamily="50" charset="-127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cs typeface="굴림" pitchFamily="50" charset="-127"/>
              </a:rPr>
              <a:t>callArgs</a:t>
            </a:r>
            <a:r>
              <a:rPr lang="en-US" altLang="ko-KR" sz="1600" b="0" dirty="0">
                <a:solidFill>
                  <a:srgbClr val="000000"/>
                </a:solidFill>
                <a:cs typeface="굴림" pitchFamily="50" charset="-127"/>
              </a:rPr>
              <a:t>);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		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return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 fn.apply(</a:t>
            </a: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cs typeface="굴림" pitchFamily="50" charset="-127"/>
              </a:rPr>
              <a:t>this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, 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args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);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	           };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};</a:t>
            </a:r>
            <a:endParaRPr kumimoji="1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굴림" pitchFamily="50" charset="-127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4749998" y="951251"/>
            <a:ext cx="3494410" cy="10801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sum100(50); -&gt; sum(100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굴림" pitchFamily="50" charset="-127"/>
              </a:rPr>
              <a:t>, 50);</a:t>
            </a:r>
          </a:p>
        </p:txBody>
      </p:sp>
      <p:sp>
        <p:nvSpPr>
          <p:cNvPr id="15" name="AutoShape 2"/>
          <p:cNvSpPr>
            <a:spLocks noChangeArrowheads="1"/>
          </p:cNvSpPr>
          <p:nvPr/>
        </p:nvSpPr>
        <p:spPr bwMode="auto">
          <a:xfrm>
            <a:off x="2195736" y="3933056"/>
            <a:ext cx="6048672" cy="1368152"/>
          </a:xfrm>
          <a:prstGeom prst="roundRect">
            <a:avLst>
              <a:gd name="adj" fmla="val 16667"/>
            </a:avLst>
          </a:prstGeom>
          <a:solidFill>
            <a:schemeClr val="accent1">
              <a:alpha val="27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2627784" y="2204864"/>
            <a:ext cx="144016" cy="1080120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 bwMode="auto">
          <a:xfrm flipH="1" flipV="1">
            <a:off x="1835696" y="2204864"/>
            <a:ext cx="936104" cy="1800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dk1">
                <a:shade val="95000"/>
                <a:satMod val="105000"/>
                <a:alpha val="5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>
            <a:off x="3779912" y="2204864"/>
            <a:ext cx="1728192" cy="1296144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 bwMode="auto">
          <a:xfrm>
            <a:off x="5436096" y="1628800"/>
            <a:ext cx="1152128" cy="2304256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 bwMode="auto">
          <a:xfrm>
            <a:off x="5940152" y="1628800"/>
            <a:ext cx="1440160" cy="2664296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모서리가 둥근 사각형 설명선 38"/>
          <p:cNvSpPr/>
          <p:nvPr/>
        </p:nvSpPr>
        <p:spPr bwMode="auto">
          <a:xfrm>
            <a:off x="5940152" y="5013176"/>
            <a:ext cx="1080120" cy="360040"/>
          </a:xfrm>
          <a:prstGeom prst="wedgeRoundRectCallout">
            <a:avLst>
              <a:gd name="adj1" fmla="val -95566"/>
              <a:gd name="adj2" fmla="val -1574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[100, 50]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사각형 설명선 39"/>
          <p:cNvSpPr/>
          <p:nvPr/>
        </p:nvSpPr>
        <p:spPr bwMode="auto">
          <a:xfrm>
            <a:off x="4572000" y="5013176"/>
            <a:ext cx="864096" cy="360040"/>
          </a:xfrm>
          <a:prstGeom prst="wedgeRoundRectCallout">
            <a:avLst>
              <a:gd name="adj1" fmla="val -50776"/>
              <a:gd name="adj2" fmla="val -8239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/>
              <a:t>sum()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화살표 연결선 40"/>
          <p:cNvCxnSpPr>
            <a:stCxn id="39" idx="1"/>
          </p:cNvCxnSpPr>
          <p:nvPr/>
        </p:nvCxnSpPr>
        <p:spPr bwMode="auto">
          <a:xfrm flipH="1" flipV="1">
            <a:off x="5580112" y="4941168"/>
            <a:ext cx="360040" cy="252028"/>
          </a:xfrm>
          <a:prstGeom prst="straightConnector1">
            <a:avLst/>
          </a:prstGeom>
          <a:ln w="38100">
            <a:solidFill>
              <a:schemeClr val="dk1">
                <a:shade val="95000"/>
                <a:satMod val="105000"/>
                <a:alpha val="51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 bwMode="auto">
          <a:xfrm>
            <a:off x="6732240" y="4824224"/>
            <a:ext cx="100811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모서리가 둥근 직사각형 45"/>
          <p:cNvSpPr/>
          <p:nvPr/>
        </p:nvSpPr>
        <p:spPr bwMode="auto">
          <a:xfrm>
            <a:off x="7812360" y="4680208"/>
            <a:ext cx="648072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150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>
            <a:off x="683568" y="3861048"/>
            <a:ext cx="720080" cy="360040"/>
          </a:xfrm>
          <a:prstGeom prst="wedgeRoundRectCallout">
            <a:avLst>
              <a:gd name="adj1" fmla="val 126011"/>
              <a:gd name="adj2" fmla="val -9528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[100]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>
            <a:off x="3635896" y="3717032"/>
            <a:ext cx="576064" cy="360040"/>
          </a:xfrm>
          <a:prstGeom prst="wedgeRoundRectCallout">
            <a:avLst>
              <a:gd name="adj1" fmla="val -7579"/>
              <a:gd name="adj2" fmla="val 948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[50]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부분 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5" grpId="0" animBg="1"/>
      <p:bldP spid="39" grpId="0" animBg="1"/>
      <p:bldP spid="40" grpId="0" animBg="1"/>
      <p:bldP spid="46" grpId="0" animBg="1"/>
      <p:bldP spid="18" grpId="0" animBg="1"/>
      <p:bldP spid="19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partial() </a:t>
            </a:r>
            <a:r>
              <a:rPr lang="ko-KR" altLang="en-US" sz="2000" dirty="0" err="1"/>
              <a:t>메서드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/>
              <a:t>커링</a:t>
            </a:r>
            <a:r>
              <a:rPr lang="ko-KR" altLang="en-US" b="0" dirty="0"/>
              <a:t> 기능을 구현한 </a:t>
            </a:r>
            <a:r>
              <a:rPr lang="ko-KR" altLang="en-US" b="0" dirty="0" err="1"/>
              <a:t>메서드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인자를 미리 보내놓고 실제 사용시에는 비워둔 자리의 </a:t>
            </a:r>
            <a:r>
              <a:rPr lang="ko-KR" altLang="en-US" b="0" dirty="0" err="1"/>
              <a:t>인자값만</a:t>
            </a:r>
            <a:r>
              <a:rPr lang="ko-KR" altLang="en-US" b="0" dirty="0"/>
              <a:t> 전달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인자를 보낼 때 비워둘 자리에는 </a:t>
            </a:r>
            <a:r>
              <a:rPr lang="en-US" altLang="ko-KR" b="0" dirty="0"/>
              <a:t>undefined</a:t>
            </a:r>
            <a:r>
              <a:rPr lang="ko-KR" altLang="en-US" b="0" dirty="0"/>
              <a:t>를 전달</a:t>
            </a:r>
            <a:endParaRPr lang="en-US" altLang="ko-KR" b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9552" y="2132856"/>
          <a:ext cx="8064896" cy="4320480"/>
        </p:xfrm>
        <a:graphic>
          <a:graphicData uri="http://schemas.openxmlformats.org/drawingml/2006/table">
            <a:tbl>
              <a:tblPr/>
              <a:tblGrid>
                <a:gridCol w="806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Function.prototype.partial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 {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Array.prototype.slice.call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(arguments);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 {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tmpArgs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args.slice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= 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&lt;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args.length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&amp;&amp;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&lt;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arguments.length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++) {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if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tmpArgs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] ===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undefined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 {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tmpArgs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] = arguments[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arg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++];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}</a:t>
                      </a:r>
                      <a:endParaRPr lang="en-US" sz="1600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baseline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fn.apply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tmpArgs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};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delay 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setTimeout.partial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undefined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, 1000); 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delay(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(){ 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console.log(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"1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초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후에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Consolas"/>
                        </a:rPr>
                        <a:t>출력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."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); 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});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부분 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ex03-03.html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Function.prototype.bind() </a:t>
            </a:r>
            <a:r>
              <a:rPr lang="ko-KR" altLang="en-US" sz="2000" dirty="0" err="1"/>
              <a:t>메서드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/>
              <a:t>커링</a:t>
            </a:r>
            <a:r>
              <a:rPr lang="ko-KR" altLang="en-US" b="0" dirty="0"/>
              <a:t> 기능을 구현한 </a:t>
            </a:r>
            <a:r>
              <a:rPr lang="ko-KR" altLang="en-US" b="0" dirty="0" err="1"/>
              <a:t>메서드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/>
              <a:t>Prototype.js</a:t>
            </a:r>
            <a:r>
              <a:rPr lang="ko-KR" altLang="en-US" dirty="0"/>
              <a:t>의 </a:t>
            </a:r>
            <a:r>
              <a:rPr lang="en-US" altLang="ko-KR" dirty="0"/>
              <a:t>curry() </a:t>
            </a:r>
            <a:r>
              <a:rPr lang="ko-KR" altLang="en-US" b="0" dirty="0"/>
              <a:t>메서드와 비슷하나 미리 전달하는 인자에 </a:t>
            </a:r>
            <a:r>
              <a:rPr lang="en-US" altLang="ko-KR" b="0" dirty="0"/>
              <a:t>this</a:t>
            </a:r>
            <a:r>
              <a:rPr lang="ko-KR" altLang="en-US" b="0" dirty="0"/>
              <a:t>를 지정하는 기능이 추가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부분 적용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15616" y="2492896"/>
          <a:ext cx="6912768" cy="2736304"/>
        </p:xfrm>
        <a:graphic>
          <a:graphicData uri="http://schemas.openxmlformats.org/drawingml/2006/table">
            <a:tbl>
              <a:tblPr/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30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ea typeface="맑은 고딕"/>
                        <a:cs typeface="Consolas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Function.prototype.bind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(thisArg){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preArgs = Array.prototype.slice.call(arguments, </a:t>
                      </a:r>
                      <a:r>
                        <a:rPr lang="en-US" sz="1600" b="1" kern="0" dirty="0">
                          <a:solidFill>
                            <a:srgbClr val="FF0000"/>
                          </a:solidFill>
                          <a:latin typeface="+mn-lt"/>
                          <a:ea typeface="맑은 고딕"/>
                          <a:cs typeface="Consolas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callArgs = Array.prototype.slice.call(arguments);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args = preArgs.concat(callArgs); 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fn.apply(</a:t>
                      </a:r>
                      <a:r>
                        <a:rPr lang="en-US" altLang="ko-KR" sz="1600" b="1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/>
                        </a:rPr>
                        <a:t>thisArg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, args);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ex02-14-04.js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증감 연산자</a:t>
            </a:r>
          </a:p>
          <a:p>
            <a:pPr lvl="1">
              <a:buFontTx/>
              <a:buChar char="•"/>
            </a:pPr>
            <a:r>
              <a:rPr lang="ko-KR" altLang="en-US" b="0" dirty="0"/>
              <a:t> 값을 </a:t>
            </a:r>
            <a:r>
              <a:rPr lang="en-US" altLang="ko-KR" b="0" dirty="0"/>
              <a:t>1 </a:t>
            </a:r>
            <a:r>
              <a:rPr lang="ko-KR" altLang="en-US" b="0" dirty="0"/>
              <a:t>증가 또는 감소</a:t>
            </a:r>
            <a:r>
              <a:rPr lang="en-US" altLang="ko-KR" b="0" dirty="0"/>
              <a:t>(++, --)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count++	(count = count + 1)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count--	(count = count - 1)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비교 연산자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dirty="0"/>
              <a:t> </a:t>
            </a:r>
            <a:r>
              <a:rPr lang="ko-KR" altLang="en-US" b="0" dirty="0"/>
              <a:t>두 항을 비교하여 참이면 </a:t>
            </a:r>
            <a:r>
              <a:rPr lang="en-US" altLang="ko-KR" b="0" dirty="0"/>
              <a:t>true, </a:t>
            </a:r>
            <a:r>
              <a:rPr lang="ko-KR" altLang="en-US" b="0" dirty="0"/>
              <a:t>거짓이면 </a:t>
            </a:r>
            <a:r>
              <a:rPr lang="en-US" altLang="ko-KR" b="0" dirty="0"/>
              <a:t>false</a:t>
            </a:r>
            <a:r>
              <a:rPr lang="ko-KR" altLang="en-US" b="0" dirty="0"/>
              <a:t>를 반환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b="0" dirty="0"/>
              <a:t>&gt;, &lt;, &gt;=, &lt;=, ==(</a:t>
            </a:r>
            <a:r>
              <a:rPr lang="ko-KR" altLang="en-US" b="0" dirty="0"/>
              <a:t>동등</a:t>
            </a:r>
            <a:r>
              <a:rPr lang="en-US" altLang="ko-KR" b="0" dirty="0"/>
              <a:t>), ===(</a:t>
            </a:r>
            <a:r>
              <a:rPr lang="ko-KR" altLang="en-US" b="0" dirty="0"/>
              <a:t>일치</a:t>
            </a:r>
            <a:r>
              <a:rPr lang="en-US" altLang="ko-KR" b="0" dirty="0"/>
              <a:t>), !=, !==</a:t>
            </a:r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b="0" dirty="0"/>
              <a:t>1 &gt; 2 (false)</a:t>
            </a:r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b="0" dirty="0"/>
              <a:t>10 &lt;= 10 (true)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100 == "100" (true)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100 === "100" (false)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100 != 100 (false)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조건문에서 </a:t>
            </a:r>
            <a:r>
              <a:rPr lang="en-US" altLang="ko-KR" b="0" dirty="0"/>
              <a:t>true/false</a:t>
            </a:r>
            <a:r>
              <a:rPr lang="ko-KR" altLang="en-US" b="0" dirty="0"/>
              <a:t>의 기준</a:t>
            </a:r>
            <a:endParaRPr lang="en-US" altLang="ko-KR" b="0" dirty="0"/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false, 0, ‘’, null, undefined -&gt; false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나머지는 </a:t>
            </a:r>
            <a:r>
              <a:rPr lang="en-US" altLang="ko-KR" b="0" dirty="0"/>
              <a:t>true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 동작 </a:t>
            </a:r>
            <a:r>
              <a:rPr lang="ko-KR" altLang="en-US" sz="2000" dirty="0" err="1"/>
              <a:t>오버라이딩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함수를 호출하는 사람이 눈치 채지 못하게 함수의 내부 동작을 변경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존재하는 함수의 동작을 수정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존재하는 정적 함수를 바탕으로 새로운 함수를 생성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오버라이딩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래퍼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존재하는 함수의 동작을 수정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/>
              <a:t>클로저가</a:t>
            </a:r>
            <a:r>
              <a:rPr lang="ko-KR" altLang="en-US" b="0" dirty="0"/>
              <a:t> 필요 없음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메모이제이션</a:t>
            </a:r>
            <a:r>
              <a:rPr lang="ko-KR" altLang="en-US" b="0" dirty="0"/>
              <a:t> 예제</a:t>
            </a:r>
            <a:endParaRPr lang="en-US" altLang="ko-KR" b="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43608" y="1965960"/>
          <a:ext cx="7056784" cy="2194560"/>
        </p:xfrm>
        <a:graphic>
          <a:graphicData uri="http://schemas.openxmlformats.org/drawingml/2006/table">
            <a:tbl>
              <a:tblPr/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Function.prototype.cache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(key) 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|| {};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[key] !== undefined ?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[key] : 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.cache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[key] = 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.apply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, arguments);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err="1">
                          <a:latin typeface="+mn-lt"/>
                          <a:cs typeface="Times New Roman"/>
                        </a:rPr>
                        <a:t>someFunction.cache</a:t>
                      </a:r>
                      <a:r>
                        <a:rPr lang="en-US" altLang="ko-KR" sz="1600" kern="100" dirty="0">
                          <a:latin typeface="+mn-lt"/>
                          <a:cs typeface="Times New Roman"/>
                        </a:rPr>
                        <a:t>(arg1);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err="1">
                          <a:latin typeface="+mn-lt"/>
                          <a:cs typeface="Times New Roman"/>
                        </a:rPr>
                        <a:t>someFunction.cache</a:t>
                      </a:r>
                      <a:r>
                        <a:rPr lang="en-US" altLang="ko-KR" sz="1600" kern="100" dirty="0">
                          <a:latin typeface="+mn-lt"/>
                          <a:cs typeface="Times New Roman"/>
                        </a:rPr>
                        <a:t>(arg1);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오버라이딩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래퍼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7" name="그림 6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ex05-04.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/>
              <a:t> 정적 함수를 바탕으로 새로운 함수를 생성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/>
              <a:t>클로저</a:t>
            </a:r>
            <a:r>
              <a:rPr lang="ko-KR" altLang="en-US" b="0" dirty="0"/>
              <a:t> 이용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메모이제이션</a:t>
            </a:r>
            <a:r>
              <a:rPr lang="ko-KR" altLang="en-US" b="0" dirty="0"/>
              <a:t> 예제</a:t>
            </a:r>
            <a:endParaRPr lang="en-US" altLang="ko-KR" b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03648" y="2132856"/>
          <a:ext cx="6336704" cy="2682240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Function.prototype.memoize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fn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fn.cache.apply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fn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, arguments);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100" dirty="0" err="1">
                          <a:latin typeface="+mn-lt"/>
                          <a:cs typeface="Times New Roman"/>
                        </a:rPr>
                        <a:t>someFunction</a:t>
                      </a:r>
                      <a:r>
                        <a:rPr lang="en-US" sz="1600" kern="100" dirty="0">
                          <a:latin typeface="+mn-lt"/>
                          <a:cs typeface="Times New Roman"/>
                        </a:rPr>
                        <a:t> = (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 ... })</a:t>
                      </a:r>
                      <a:r>
                        <a:rPr lang="en-US" sz="1600" kern="1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lang="en-US" sz="1600" kern="100" dirty="0" err="1">
                          <a:latin typeface="+mn-lt"/>
                          <a:cs typeface="Times New Roman"/>
                        </a:rPr>
                        <a:t>memoize</a:t>
                      </a:r>
                      <a:r>
                        <a:rPr lang="en-US" sz="1600" kern="100" dirty="0">
                          <a:latin typeface="+mn-lt"/>
                          <a:cs typeface="Times New Roman"/>
                        </a:rPr>
                        <a:t>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err="1">
                          <a:latin typeface="+mn-lt"/>
                          <a:cs typeface="Times New Roman"/>
                        </a:rPr>
                        <a:t>someFunction</a:t>
                      </a:r>
                      <a:r>
                        <a:rPr lang="en-US" altLang="ko-KR" sz="1600" kern="100" dirty="0">
                          <a:latin typeface="+mn-lt"/>
                          <a:cs typeface="Times New Roman"/>
                        </a:rPr>
                        <a:t>(arg1);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err="1">
                          <a:latin typeface="+mn-lt"/>
                          <a:cs typeface="Times New Roman"/>
                        </a:rPr>
                        <a:t>someFunction</a:t>
                      </a:r>
                      <a:r>
                        <a:rPr lang="en-US" altLang="ko-KR" sz="1600" kern="100" dirty="0">
                          <a:latin typeface="+mn-lt"/>
                          <a:cs typeface="Times New Roman"/>
                        </a:rPr>
                        <a:t>(arg1); </a:t>
                      </a:r>
                      <a:endParaRPr lang="en-US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클로저 용법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오버라이딩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래퍼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4" name="그림 13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즉시실행함수</a:t>
            </a:r>
            <a:r>
              <a:rPr lang="en-US" altLang="ko-KR" sz="2000" dirty="0"/>
              <a:t>(Immediately-Invoked Function Expression)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함수 선언 후 곧바로 스스로를 호출하여 실행되는 함수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코드 실행 순서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함수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생성한다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함수를 실행한다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함수를 폐기한다</a:t>
            </a:r>
            <a:r>
              <a:rPr lang="en-US" altLang="ko-KR" b="0" dirty="0"/>
              <a:t>.(</a:t>
            </a:r>
            <a:r>
              <a:rPr lang="ko-KR" altLang="en-US" b="0" dirty="0"/>
              <a:t>실행을 마치고 나면 더 이상 이 함수를 참조할 수 없음</a:t>
            </a:r>
            <a:r>
              <a:rPr lang="en-US" altLang="ko-KR" b="0" dirty="0"/>
              <a:t>)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즉시실행함수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27584" y="2596282"/>
          <a:ext cx="3456384" cy="1706880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b="1" kern="0" dirty="0">
                        <a:solidFill>
                          <a:srgbClr val="7F0055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f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latin typeface="+mn-lt"/>
                          <a:cs typeface="Times New Roman"/>
                        </a:rPr>
                        <a:t>f();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27584" y="4396482"/>
          <a:ext cx="3456384" cy="1368152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f = </a:t>
                      </a:r>
                      <a:r>
                        <a:rPr lang="en-US" altLang="ko-KR" sz="1600" b="1" ker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(msg){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console.log(msg);</a:t>
                      </a:r>
                      <a:endParaRPr lang="ko-KR" altLang="ko-KR" sz="1600" b="1" kern="10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>
                          <a:latin typeface="+mn-lt"/>
                          <a:cs typeface="Times New Roman"/>
                        </a:rPr>
                        <a:t>f(</a:t>
                      </a:r>
                      <a:r>
                        <a:rPr lang="en-US" altLang="ko-KR" sz="1600" b="1" ker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100">
                          <a:latin typeface="+mn-lt"/>
                          <a:cs typeface="Times New Roman"/>
                        </a:rPr>
                        <a:t>);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988643" y="4396482"/>
          <a:ext cx="3456384" cy="1368152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27583" y="1297692"/>
          <a:ext cx="7617443" cy="975360"/>
        </p:xfrm>
        <a:graphic>
          <a:graphicData uri="http://schemas.openxmlformats.org/drawingml/2006/table">
            <a:tbl>
              <a:tblPr/>
              <a:tblGrid>
                <a:gridCol w="7617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b="1" kern="0" dirty="0">
                        <a:solidFill>
                          <a:srgbClr val="7F0055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baseline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“;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console.log(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즉시실행함수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13" name="그림 12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988643" y="2596282"/>
          <a:ext cx="3456384" cy="1706880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8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809115" y="270892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sum = 100;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sum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809115" y="270892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61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count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sum = 100;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sum = 0;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임시 유효 범위와 </a:t>
            </a:r>
            <a:r>
              <a:rPr lang="en-US" altLang="ko-KR" sz="2000" dirty="0"/>
              <a:t>private </a:t>
            </a:r>
            <a:r>
              <a:rPr lang="ko-KR" altLang="en-US" sz="2000" dirty="0"/>
              <a:t>변수</a:t>
            </a:r>
            <a:r>
              <a:rPr lang="en-US" altLang="ko-KR" sz="2000" dirty="0"/>
              <a:t> 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코드를 함수로 감싸고 호출하면 해당 코드의 유효 범위가 함수로 제한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내에서 사용하는 변수는 외부에 노출되지 않으므로 외부 변수와 충돌이 발생하지 않는다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외부에서 접근할 수 없는 독립적인 공간을 확보할 수 있음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특정 코드 </a:t>
            </a:r>
            <a:r>
              <a:rPr lang="ko-KR" altLang="en-US" b="0" dirty="0" err="1"/>
              <a:t>블럭을</a:t>
            </a:r>
            <a:r>
              <a:rPr lang="ko-KR" altLang="en-US" b="0" dirty="0"/>
              <a:t> 독립적인 모듈로 사용할 수 있음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즉시실행함수 용법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/jquery-1.12.4.js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/prototype.js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라이브러리 </a:t>
            </a:r>
            <a:r>
              <a:rPr lang="ko-KR" altLang="en-US" sz="2000" dirty="0" err="1"/>
              <a:t>래핑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자바스크립트 라이브러리 개발 시 임시 변수들을 즉시실행함수 내부에 묶어놓음으로써 전역 네임스페이스를 더럽히지 않는다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여러 라이브러리를 로딩하면서 발생하는 이름 충돌을 막을 수 있다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jQuery</a:t>
            </a:r>
            <a:r>
              <a:rPr lang="ko-KR" altLang="en-US" b="0" dirty="0"/>
              <a:t>의 사용 예</a:t>
            </a:r>
            <a:endParaRPr lang="en-US" altLang="ko-KR" b="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2708920"/>
          <a:ext cx="7200800" cy="3596640"/>
        </p:xfrm>
        <a:graphic>
          <a:graphicData uri="http://schemas.openxmlformats.org/drawingml/2006/table">
            <a:tbl>
              <a:tblPr/>
              <a:tblGrid>
                <a:gridCol w="72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(window){</a:t>
                      </a:r>
                      <a:endParaRPr lang="ko-KR" sz="1600" kern="10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jQuery =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+mn-lt"/>
                          <a:cs typeface="Times New Roman"/>
                        </a:rPr>
                        <a:t>......</a:t>
                      </a:r>
                      <a:endParaRPr lang="ko-KR" sz="1600" kern="10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};</a:t>
                      </a:r>
                    </a:p>
                    <a:p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rootjQuery,</a:t>
                      </a:r>
                    </a:p>
                    <a:p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quickExpr = /^(?:[^#&lt;]*(&lt;[\w\W]+&gt;)[^&gt;]*$|#([\w\-]*)$)/,</a:t>
                      </a:r>
                    </a:p>
                    <a:p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rnotwhite = /\S/,</a:t>
                      </a:r>
                    </a:p>
                    <a:p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trimLeft = /^\s+/,</a:t>
                      </a:r>
                    </a:p>
                    <a:p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trimRight = /\s+$/,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......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window.jQuery = window.$ = jQuery;</a:t>
                      </a:r>
                      <a:endParaRPr lang="ko-KR" sz="1600" kern="10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})(window);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즉시실행함수 용법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/jquery-1.7.0.js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변수명</a:t>
            </a:r>
            <a:r>
              <a:rPr lang="ko-KR" altLang="en-US" sz="2000" dirty="0"/>
              <a:t> 대체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 err="1"/>
              <a:t>Some.long.reference.to.something</a:t>
            </a:r>
            <a:r>
              <a:rPr lang="en-US" altLang="ko-KR" b="0" dirty="0"/>
              <a:t> </a:t>
            </a:r>
            <a:r>
              <a:rPr lang="ko-KR" altLang="en-US" b="0" dirty="0"/>
              <a:t>같은 복잡한 참조 관계를 짧은 변수로 대체</a:t>
            </a:r>
            <a:endParaRPr lang="en-US" altLang="ko-KR" b="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809115" y="1988840"/>
          <a:ext cx="5525770" cy="243840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(v) 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Object.extend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(v, 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href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: v._getAttr2,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src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: v._getAttr2,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......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onchange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 :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v._getEv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});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})(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Element._attributeTranslations.read.values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68144" y="1844824"/>
            <a:ext cx="20483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Prototype.js </a:t>
            </a:r>
            <a:r>
              <a:rPr lang="ko-KR" altLang="en-US" dirty="0"/>
              <a:t>코드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즉시실행함수 용법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매개변수 활용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09115" y="1340768"/>
          <a:ext cx="5525770" cy="195072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jQuery.ajax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url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: 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cs typeface="Times New Roman"/>
                        </a:rPr>
                        <a:t>"time.jsp"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success: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(result){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	console.log(result);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09115" y="3334112"/>
          <a:ext cx="5525770" cy="243840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($){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$.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ajax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url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: 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j-lt"/>
                          <a:cs typeface="Times New Roman"/>
                        </a:rPr>
                        <a:t>"time.jsp"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,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success: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(result){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console.log(result);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});</a:t>
                      </a: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})(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jQuery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j-lt"/>
                          <a:cs typeface="Times New Roman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즉시실행함수 용법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09115" y="1924040"/>
          <a:ext cx="5525770" cy="366520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808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++){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alert(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809115" y="1916832"/>
          <a:ext cx="5525770" cy="3672408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0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8080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+mn-lt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+mn-lt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(i){	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		alert(i);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	};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	})(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+mn-lt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+mn-lt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루프에서 사용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루프 내부에서 하나의 변수를 사용할 경우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함수의 유효 </a:t>
            </a:r>
            <a:r>
              <a:rPr lang="ko-KR" altLang="en-US" b="0" dirty="0" err="1"/>
              <a:t>범위안에서</a:t>
            </a:r>
            <a:r>
              <a:rPr lang="ko-KR" altLang="en-US" b="0" dirty="0"/>
              <a:t> 각각의 </a:t>
            </a:r>
            <a:r>
              <a:rPr lang="ko-KR" altLang="en-US" b="0" dirty="0" err="1"/>
              <a:t>클로저로</a:t>
            </a:r>
            <a:r>
              <a:rPr lang="ko-KR" altLang="en-US" b="0" dirty="0"/>
              <a:t> 독립적인 변수 접근 가능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즉시실행함수 용법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9872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7505" y="836613"/>
            <a:ext cx="892899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일치 연산자</a:t>
            </a:r>
            <a:r>
              <a:rPr lang="en-US" altLang="ko-KR" sz="2000" dirty="0"/>
              <a:t>(===, identical)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두 데이터의 타입과 값을 모두 비교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값이 같아도 타입이 다르면 </a:t>
            </a:r>
            <a:r>
              <a:rPr lang="en-US" altLang="ko-KR" b="0" dirty="0"/>
              <a:t>false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일치 연산자 비교 규칙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타입이 다르면 </a:t>
            </a:r>
            <a:r>
              <a:rPr lang="en-US" altLang="ko-KR" b="0" dirty="0"/>
              <a:t>false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타입이 같을 경우</a:t>
            </a:r>
            <a:endParaRPr lang="en-US" altLang="ko-KR" b="0" dirty="0"/>
          </a:p>
          <a:p>
            <a:pPr lvl="2"/>
            <a:r>
              <a:rPr lang="en-US" altLang="ko-KR" b="0" dirty="0"/>
              <a:t>- </a:t>
            </a:r>
            <a:r>
              <a:rPr lang="ko-KR" altLang="en-US" b="0" dirty="0"/>
              <a:t>숫자이고 같은 값이면 </a:t>
            </a:r>
            <a:r>
              <a:rPr lang="en-US" altLang="ko-KR" b="0" dirty="0"/>
              <a:t>true, </a:t>
            </a:r>
            <a:r>
              <a:rPr lang="ko-KR" altLang="en-US" b="0" dirty="0"/>
              <a:t>단 </a:t>
            </a:r>
            <a:r>
              <a:rPr lang="en-US" altLang="ko-KR" b="0" dirty="0"/>
              <a:t>NaN </a:t>
            </a:r>
            <a:r>
              <a:rPr lang="ko-KR" altLang="en-US" b="0" dirty="0"/>
              <a:t>값이 있으면 </a:t>
            </a:r>
            <a:r>
              <a:rPr lang="en-US" altLang="ko-KR" b="0" dirty="0"/>
              <a:t>false</a:t>
            </a:r>
          </a:p>
          <a:p>
            <a:pPr lvl="2"/>
            <a:r>
              <a:rPr lang="en-US" altLang="ko-KR" b="0" dirty="0"/>
              <a:t>	NaN === NaN </a:t>
            </a:r>
            <a:r>
              <a:rPr lang="en-US" altLang="ko-KR" dirty="0">
                <a:solidFill>
                  <a:srgbClr val="0070C0"/>
                </a:solidFill>
              </a:rPr>
              <a:t>-&gt; false</a:t>
            </a:r>
            <a:r>
              <a:rPr lang="en-US" altLang="ko-KR" b="0" dirty="0"/>
              <a:t>	</a:t>
            </a:r>
          </a:p>
          <a:p>
            <a:pPr lvl="2"/>
            <a:r>
              <a:rPr lang="en-US" altLang="ko-KR" b="0" dirty="0"/>
              <a:t>- </a:t>
            </a:r>
            <a:r>
              <a:rPr lang="ko-KR" altLang="en-US" b="0" dirty="0"/>
              <a:t>문자열일 경우 같은 위치에 같은 문자가 있고 대소문자까지 일치하면 </a:t>
            </a:r>
            <a:r>
              <a:rPr lang="en-US" altLang="ko-KR" b="0" dirty="0"/>
              <a:t>true</a:t>
            </a:r>
          </a:p>
          <a:p>
            <a:pPr lvl="2"/>
            <a:r>
              <a:rPr lang="en-US" altLang="ko-KR" b="0" dirty="0"/>
              <a:t>	'hello' === 'Hello' </a:t>
            </a:r>
            <a:r>
              <a:rPr lang="en-US" altLang="ko-KR" dirty="0">
                <a:solidFill>
                  <a:srgbClr val="0070C0"/>
                </a:solidFill>
              </a:rPr>
              <a:t>-&gt; false</a:t>
            </a:r>
          </a:p>
          <a:p>
            <a:pPr lvl="2"/>
            <a:r>
              <a:rPr lang="en-US" altLang="ko-KR" b="0" dirty="0"/>
              <a:t>- boolean</a:t>
            </a:r>
            <a:r>
              <a:rPr lang="ko-KR" altLang="en-US" b="0" dirty="0"/>
              <a:t>일 경우 모두 </a:t>
            </a:r>
            <a:r>
              <a:rPr lang="en-US" altLang="ko-KR" b="0" dirty="0"/>
              <a:t>true</a:t>
            </a:r>
            <a:r>
              <a:rPr lang="ko-KR" altLang="en-US" b="0" dirty="0"/>
              <a:t>이거나 모두 </a:t>
            </a:r>
            <a:r>
              <a:rPr lang="en-US" altLang="ko-KR" b="0" dirty="0"/>
              <a:t>false</a:t>
            </a:r>
            <a:r>
              <a:rPr lang="ko-KR" altLang="en-US" b="0" dirty="0"/>
              <a:t>이면 </a:t>
            </a:r>
            <a:r>
              <a:rPr lang="en-US" altLang="ko-KR" b="0" dirty="0"/>
              <a:t>true</a:t>
            </a:r>
          </a:p>
          <a:p>
            <a:pPr lvl="2"/>
            <a:r>
              <a:rPr lang="en-US" altLang="ko-KR" b="0" dirty="0"/>
              <a:t>	false === false </a:t>
            </a:r>
            <a:r>
              <a:rPr lang="en-US" altLang="ko-KR" dirty="0">
                <a:solidFill>
                  <a:srgbClr val="0070C0"/>
                </a:solidFill>
              </a:rPr>
              <a:t>-&gt; true</a:t>
            </a:r>
          </a:p>
          <a:p>
            <a:pPr lvl="2"/>
            <a:r>
              <a:rPr lang="en-US" altLang="ko-KR" b="0" dirty="0"/>
              <a:t>- </a:t>
            </a:r>
            <a:r>
              <a:rPr lang="ko-KR" altLang="en-US" b="0" dirty="0"/>
              <a:t>같은 객체를 참조할 경우 </a:t>
            </a:r>
            <a:r>
              <a:rPr lang="en-US" altLang="ko-KR" b="0" dirty="0"/>
              <a:t>true, </a:t>
            </a:r>
            <a:r>
              <a:rPr lang="ko-KR" altLang="en-US" b="0" dirty="0"/>
              <a:t>같은 프로퍼티를 가진 객체라도 다른 객체를 참조할 경우 </a:t>
            </a:r>
            <a:r>
              <a:rPr lang="en-US" altLang="ko-KR" b="0" dirty="0"/>
              <a:t>false</a:t>
            </a:r>
          </a:p>
          <a:p>
            <a:pPr lvl="2"/>
            <a:r>
              <a:rPr lang="en-US" altLang="ko-KR" b="0" dirty="0"/>
              <a:t>	[10, 20] === [10, 20] </a:t>
            </a:r>
            <a:r>
              <a:rPr lang="en-US" altLang="ko-KR" dirty="0">
                <a:solidFill>
                  <a:srgbClr val="0070C0"/>
                </a:solidFill>
              </a:rPr>
              <a:t>-&gt; false</a:t>
            </a:r>
          </a:p>
          <a:p>
            <a:pPr lvl="2"/>
            <a:r>
              <a:rPr lang="en-US" altLang="ko-KR" b="0" dirty="0"/>
              <a:t>- </a:t>
            </a:r>
            <a:r>
              <a:rPr lang="ko-KR" altLang="en-US" b="0" dirty="0"/>
              <a:t>모두 </a:t>
            </a:r>
            <a:r>
              <a:rPr lang="en-US" altLang="ko-KR" b="0" dirty="0"/>
              <a:t>null</a:t>
            </a:r>
            <a:r>
              <a:rPr lang="ko-KR" altLang="en-US" b="0" dirty="0"/>
              <a:t>이거나 모두 </a:t>
            </a:r>
            <a:r>
              <a:rPr lang="en-US" altLang="ko-KR" b="0" dirty="0"/>
              <a:t>undefined</a:t>
            </a:r>
            <a:r>
              <a:rPr lang="ko-KR" altLang="en-US" b="0" dirty="0"/>
              <a:t>일 경우 </a:t>
            </a:r>
            <a:r>
              <a:rPr lang="en-US" altLang="ko-KR" b="0" dirty="0"/>
              <a:t>true, null</a:t>
            </a:r>
            <a:r>
              <a:rPr lang="ko-KR" altLang="en-US" b="0" dirty="0"/>
              <a:t>과 </a:t>
            </a:r>
            <a:r>
              <a:rPr lang="en-US" altLang="ko-KR" b="0" dirty="0"/>
              <a:t>undefined</a:t>
            </a:r>
            <a:r>
              <a:rPr lang="ko-KR" altLang="en-US" b="0" dirty="0"/>
              <a:t>는 </a:t>
            </a:r>
            <a:r>
              <a:rPr lang="en-US" altLang="ko-KR" b="0" dirty="0"/>
              <a:t>false</a:t>
            </a:r>
          </a:p>
          <a:p>
            <a:pPr lvl="2"/>
            <a:r>
              <a:rPr lang="en-US" altLang="ko-KR" b="0" dirty="0"/>
              <a:t>	null </a:t>
            </a:r>
            <a:r>
              <a:rPr lang="en-US" altLang="ko-KR" b="0"/>
              <a:t>=== null </a:t>
            </a:r>
            <a:r>
              <a:rPr lang="en-US" altLang="ko-KR">
                <a:solidFill>
                  <a:srgbClr val="0070C0"/>
                </a:solidFill>
              </a:rPr>
              <a:t>-&gt; true</a:t>
            </a:r>
          </a:p>
          <a:p>
            <a:pPr lvl="2"/>
            <a:r>
              <a:rPr lang="en-US" altLang="ko-KR" b="0"/>
              <a:t>	undefined === undefined </a:t>
            </a:r>
            <a:r>
              <a:rPr lang="en-US" altLang="ko-KR">
                <a:solidFill>
                  <a:srgbClr val="0070C0"/>
                </a:solidFill>
              </a:rPr>
              <a:t>-&gt; true</a:t>
            </a:r>
          </a:p>
          <a:p>
            <a:pPr lvl="2"/>
            <a:r>
              <a:rPr lang="en-US" altLang="ko-KR" b="0">
                <a:solidFill>
                  <a:srgbClr val="0070C0"/>
                </a:solidFill>
              </a:rPr>
              <a:t>	</a:t>
            </a:r>
            <a:r>
              <a:rPr lang="en-US" altLang="ko-KR" b="0"/>
              <a:t>null === undefined </a:t>
            </a:r>
            <a:r>
              <a:rPr lang="en-US" altLang="ko-KR">
                <a:solidFill>
                  <a:srgbClr val="0070C0"/>
                </a:solidFill>
              </a:rPr>
              <a:t>-&gt; false</a:t>
            </a: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동등과 일치 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ex05-01.js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180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global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전역변수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outer(){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innerVal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'outer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지역변수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자유변수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innerFn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console.log(innerVal);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innerFn();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innerFn;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inner = outer();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inner();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console.log(global); 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전역변수는 스크립트 내의 어느 곳에서나 접근 가능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console.log(innerVal);//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지역변수는 선언한 함수내에서만 접근 가능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8910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ex05-02.js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181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.ride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 &lt;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count++;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정원 초과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.getCount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c.ride();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c.ride();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c.count += 40;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c.ride();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전체 탑승자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c.getCount());</a:t>
            </a:r>
          </a:p>
        </p:txBody>
      </p:sp>
    </p:spTree>
    <p:extLst>
      <p:ext uri="{BB962C8B-B14F-4D97-AF65-F5344CB8AC3E}">
        <p14:creationId xmlns:p14="http://schemas.microsoft.com/office/powerpoint/2010/main" val="103068697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ex05-03.js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182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console.log(Math.max(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1000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console.log(Math.max(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console.log(Math.min(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300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console.log(Math.min(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maxAbove10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ex02-15.js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참조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 = Math.max.apply(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 &lt;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max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minUnder100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fn = Math.min;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preArgs = 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[1000, 500, 300, 400]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callArgs = Array.prototype.slice.call(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1000, 500, 300, 400]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args = preArgs.concat(callArgs);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Math.min(100, 1000, 500, 300, 400)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fn.apply(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args);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maxAbove10 = Math.max.mycurry(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minUnder100 = Math.min.mycurry(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console.log(maxAbove10(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1000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console.log(maxAbove10(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</a:t>
            </a:r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console.log(minUnder100(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console.log(minUnder100(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628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ex05-04.js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183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ex02-19.js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복사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지정한 수가 소수인지 여부를 반환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isPrime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판별 코드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prime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i&lt;num/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(num%i ==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prime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prime;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console.time(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소요시간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'4 -&gt;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'6 -&gt;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'8 -&gt;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'1000000007 -&gt;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isPrime.memoization(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'1000000007 -&gt;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isPrime.memoization(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'1000000007 -&gt;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isPrime.memoization(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console.timeEnd(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소요시간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2126445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ex05-05.js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184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ex02-19.js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복사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지정한 수가 소수인지 여부를 반환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isPrime = 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판별 코드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prime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i&lt;num/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(num%i ==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prime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prime;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}).memoize();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isPrime = isPrime.memoize();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console.time(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소요시간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'4 -&gt;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'6 -&gt;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'8 -&gt;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'1000000007 -&gt;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'1000000007 -&gt;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'1000000007 -&gt;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isPrime(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console.timeEnd(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소요시간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6193602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ex05-06.js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185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var alert = '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출입 금지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!';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console.log(alert);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fn(){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alert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출입 금지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!!'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console.log(alert);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fn();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alert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출입 금지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!!!'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console.log(alert);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})();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fn2(alert){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console.log(alert);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fn2(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출입 금지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!!!!'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(alert){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console.log(alert);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출입 금지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!!!!!'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완료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1387924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ex05-07.html (1/3)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186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 Lab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"shortcut icon"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"../img/favicon.ico"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"../js/mylib.js"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"../js/prototype.js"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"../js/jquery-1.12.4.js"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jQuery.noConflict();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window.onload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문서내의 모든 버튼을 클릭했을때 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각각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"btn-0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 "btn-1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 "btn-2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 "btn-n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을 콘솔에 출력하시오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btns = document.querySelectorAll(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IIFE pattern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i&lt;btns.length; i++){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btns[i].addEventListener(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'IIFE btn-'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i +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})(i);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prototype.js Array.prototype.each()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$A(btns).each(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(elem, i){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elem.addEventListener(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'each() btn-'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i +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</p:txBody>
      </p:sp>
    </p:spTree>
    <p:extLst>
      <p:ext uri="{BB962C8B-B14F-4D97-AF65-F5344CB8AC3E}">
        <p14:creationId xmlns:p14="http://schemas.microsoft.com/office/powerpoint/2010/main" val="416209588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ex05-07.html (2/3)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187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jQuery.each();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jQuery.each(btns,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(i, elem){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elem.addEventListener(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'jQuery.each() btn-'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i +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jQuery().each()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jQuery(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).each(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.addEventListener(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'jQuery().each() btn-'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i +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ECMA5 forEach()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btns.forEach(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(elem, i){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elem.addEventListener(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'forEach() btn-'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i +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ECMA6 let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i&lt;btns.length; i++){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btns[i].addEventListener(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'let btn-'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i +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2429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ex05-07.html (3/3)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188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즉시 실행 함수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00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동등 연산자</a:t>
            </a:r>
            <a:r>
              <a:rPr lang="en-US" altLang="ko-KR" sz="2000" dirty="0"/>
              <a:t>(==, equal)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두 데이터의 타입이 다르면 적절히 형변환한 후 일치비교</a:t>
            </a:r>
            <a:r>
              <a:rPr lang="en-US" altLang="ko-KR" b="0" dirty="0"/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타입이 달라도 값이 같으면 </a:t>
            </a:r>
            <a:r>
              <a:rPr lang="en-US" altLang="ko-KR" b="0" dirty="0"/>
              <a:t>true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동등 연산자 비교 규칙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타입이 같은 경우 두 값이 일치하다면</a:t>
            </a:r>
            <a:r>
              <a:rPr lang="en-US" altLang="ko-KR" b="0" dirty="0"/>
              <a:t>(===)</a:t>
            </a:r>
            <a:r>
              <a:rPr lang="ko-KR" altLang="en-US" b="0" dirty="0"/>
              <a:t> </a:t>
            </a:r>
            <a:r>
              <a:rPr lang="en-US" altLang="ko-KR" b="0" dirty="0"/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두 값의 타입이 다를 경우</a:t>
            </a:r>
            <a:endParaRPr lang="en-US" altLang="ko-KR" b="0" dirty="0"/>
          </a:p>
          <a:p>
            <a:pPr lvl="2"/>
            <a:r>
              <a:rPr lang="en-US" altLang="ko-KR" b="0" dirty="0"/>
              <a:t>- null</a:t>
            </a:r>
            <a:r>
              <a:rPr lang="ko-KR" altLang="en-US" b="0" dirty="0"/>
              <a:t>과 </a:t>
            </a:r>
            <a:r>
              <a:rPr lang="en-US" altLang="ko-KR" b="0" dirty="0"/>
              <a:t>undefined</a:t>
            </a:r>
            <a:r>
              <a:rPr lang="ko-KR" altLang="en-US" b="0" dirty="0"/>
              <a:t>는 </a:t>
            </a:r>
            <a:r>
              <a:rPr lang="en-US" altLang="ko-KR" b="0" dirty="0"/>
              <a:t>true</a:t>
            </a:r>
          </a:p>
          <a:p>
            <a:pPr lvl="2"/>
            <a:r>
              <a:rPr lang="en-US" altLang="ko-KR" b="0" dirty="0"/>
              <a:t>	 null == undefined </a:t>
            </a:r>
            <a:r>
              <a:rPr lang="en-US" altLang="ko-KR" dirty="0">
                <a:solidFill>
                  <a:srgbClr val="0070C0"/>
                </a:solidFill>
              </a:rPr>
              <a:t>-&gt;</a:t>
            </a:r>
            <a:r>
              <a:rPr lang="en-US" altLang="ko-KR" b="0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true</a:t>
            </a:r>
          </a:p>
          <a:p>
            <a:pPr lvl="2"/>
            <a:r>
              <a:rPr lang="en-US" altLang="ko-KR" b="0" dirty="0"/>
              <a:t>- </a:t>
            </a:r>
            <a:r>
              <a:rPr lang="ko-KR" altLang="en-US" b="0" dirty="0"/>
              <a:t>한 값이 숫자이고 다른 하나가 문자열이면</a:t>
            </a:r>
            <a:r>
              <a:rPr lang="en-US" altLang="ko-KR" b="0" dirty="0"/>
              <a:t>, </a:t>
            </a:r>
            <a:r>
              <a:rPr lang="ko-KR" altLang="en-US" b="0" dirty="0"/>
              <a:t>문자열을 숫자로 변환한 후 비교</a:t>
            </a:r>
            <a:endParaRPr lang="en-US" altLang="ko-KR" b="0" dirty="0"/>
          </a:p>
          <a:p>
            <a:pPr lvl="2"/>
            <a:r>
              <a:rPr lang="en-US" altLang="ko-KR" b="0" dirty="0"/>
              <a:t>	10 == "10" </a:t>
            </a:r>
            <a:r>
              <a:rPr lang="en-US" altLang="ko-KR" dirty="0">
                <a:solidFill>
                  <a:srgbClr val="0070C0"/>
                </a:solidFill>
              </a:rPr>
              <a:t>-&gt;</a:t>
            </a:r>
            <a:r>
              <a:rPr lang="en-US" altLang="ko-KR" b="0" dirty="0"/>
              <a:t> 10 === 10 </a:t>
            </a:r>
            <a:r>
              <a:rPr lang="en-US" altLang="ko-KR" dirty="0">
                <a:solidFill>
                  <a:srgbClr val="0070C0"/>
                </a:solidFill>
              </a:rPr>
              <a:t>-&gt;</a:t>
            </a:r>
            <a:r>
              <a:rPr lang="en-US" altLang="ko-KR" b="0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true</a:t>
            </a:r>
          </a:p>
          <a:p>
            <a:pPr lvl="2"/>
            <a:r>
              <a:rPr lang="en-US" altLang="ko-KR" b="0" dirty="0"/>
              <a:t>- true</a:t>
            </a:r>
            <a:r>
              <a:rPr lang="ko-KR" altLang="en-US" b="0" dirty="0"/>
              <a:t>는 </a:t>
            </a:r>
            <a:r>
              <a:rPr lang="en-US" altLang="ko-KR" b="0" dirty="0"/>
              <a:t>1</a:t>
            </a:r>
            <a:r>
              <a:rPr lang="ko-KR" altLang="en-US" b="0" dirty="0"/>
              <a:t>로 </a:t>
            </a:r>
            <a:r>
              <a:rPr lang="en-US" altLang="ko-KR" b="0" dirty="0"/>
              <a:t>false</a:t>
            </a:r>
            <a:r>
              <a:rPr lang="ko-KR" altLang="en-US" b="0" dirty="0"/>
              <a:t>는 </a:t>
            </a:r>
            <a:r>
              <a:rPr lang="en-US" altLang="ko-KR" b="0" dirty="0"/>
              <a:t>0</a:t>
            </a:r>
            <a:r>
              <a:rPr lang="ko-KR" altLang="en-US" b="0" dirty="0"/>
              <a:t>으로 변환한 후 비교</a:t>
            </a:r>
            <a:endParaRPr lang="en-US" altLang="ko-KR" b="0" dirty="0"/>
          </a:p>
          <a:p>
            <a:pPr lvl="2"/>
            <a:r>
              <a:rPr lang="en-US" altLang="ko-KR" b="0" dirty="0"/>
              <a:t>	"1" == true </a:t>
            </a:r>
            <a:r>
              <a:rPr lang="en-US" altLang="ko-KR" dirty="0">
                <a:solidFill>
                  <a:srgbClr val="0070C0"/>
                </a:solidFill>
              </a:rPr>
              <a:t>-&gt;</a:t>
            </a:r>
            <a:r>
              <a:rPr lang="en-US" altLang="ko-KR" b="0" dirty="0"/>
              <a:t> 1 == true </a:t>
            </a:r>
            <a:r>
              <a:rPr lang="en-US" altLang="ko-KR" dirty="0">
                <a:solidFill>
                  <a:srgbClr val="0070C0"/>
                </a:solidFill>
              </a:rPr>
              <a:t>-&gt;</a:t>
            </a:r>
            <a:r>
              <a:rPr lang="en-US" altLang="ko-KR" b="0" dirty="0"/>
              <a:t> 1 === 1 </a:t>
            </a:r>
            <a:r>
              <a:rPr lang="en-US" altLang="ko-KR" dirty="0">
                <a:solidFill>
                  <a:srgbClr val="0070C0"/>
                </a:solidFill>
              </a:rPr>
              <a:t>-&gt;</a:t>
            </a:r>
            <a:r>
              <a:rPr lang="en-US" altLang="ko-KR" b="0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true</a:t>
            </a:r>
          </a:p>
          <a:p>
            <a:pPr lvl="2"/>
            <a:r>
              <a:rPr lang="en-US" altLang="ko-KR" b="0" dirty="0"/>
              <a:t>- </a:t>
            </a:r>
            <a:r>
              <a:rPr lang="ko-KR" altLang="en-US" b="0" dirty="0"/>
              <a:t>객체와 숫자</a:t>
            </a:r>
            <a:r>
              <a:rPr lang="en-US" altLang="ko-KR" b="0" dirty="0"/>
              <a:t>(</a:t>
            </a:r>
            <a:r>
              <a:rPr lang="ko-KR" altLang="en-US" b="0" dirty="0"/>
              <a:t>또는 문자열</a:t>
            </a:r>
            <a:r>
              <a:rPr lang="en-US" altLang="ko-KR" b="0" dirty="0"/>
              <a:t>) </a:t>
            </a:r>
            <a:r>
              <a:rPr lang="ko-KR" altLang="en-US" b="0" dirty="0"/>
              <a:t>비교시 객체의 </a:t>
            </a:r>
            <a:r>
              <a:rPr lang="en-US" altLang="ko-KR" b="0" dirty="0"/>
              <a:t>valueOf() </a:t>
            </a:r>
            <a:r>
              <a:rPr lang="ko-KR" altLang="en-US" b="0" dirty="0"/>
              <a:t>먼저 찾고 없으면 </a:t>
            </a:r>
            <a:r>
              <a:rPr lang="en-US" altLang="ko-KR" b="0" dirty="0"/>
              <a:t>toString() </a:t>
            </a:r>
            <a:r>
              <a:rPr lang="ko-KR" altLang="en-US" b="0" dirty="0"/>
              <a:t>메소드를 이용 기본값으로 변환한 후 비교</a:t>
            </a:r>
            <a:r>
              <a:rPr lang="en-US" altLang="ko-KR" b="0" dirty="0"/>
              <a:t>. </a:t>
            </a:r>
            <a:r>
              <a:rPr lang="ko-KR" altLang="en-US" b="0" dirty="0"/>
              <a:t>단</a:t>
            </a:r>
            <a:r>
              <a:rPr lang="en-US" altLang="ko-KR" b="0" dirty="0"/>
              <a:t>, Date</a:t>
            </a:r>
            <a:r>
              <a:rPr lang="ko-KR" altLang="en-US" b="0" dirty="0"/>
              <a:t>는 </a:t>
            </a:r>
            <a:r>
              <a:rPr lang="en-US" altLang="ko-KR" b="0" dirty="0"/>
              <a:t>toString()</a:t>
            </a:r>
            <a:r>
              <a:rPr lang="ko-KR" altLang="en-US" b="0" dirty="0"/>
              <a:t>으로 바로 변환한다</a:t>
            </a:r>
            <a:r>
              <a:rPr lang="en-US" altLang="ko-KR" b="0" dirty="0"/>
              <a:t>.</a:t>
            </a:r>
          </a:p>
          <a:p>
            <a:pPr lvl="2"/>
            <a:r>
              <a:rPr lang="en-US" altLang="ko-KR" b="0" dirty="0"/>
              <a:t>	1 == new Number(1) </a:t>
            </a:r>
            <a:r>
              <a:rPr lang="en-US" altLang="ko-KR" dirty="0">
                <a:solidFill>
                  <a:srgbClr val="0070C0"/>
                </a:solidFill>
              </a:rPr>
              <a:t>-&gt;</a:t>
            </a:r>
            <a:r>
              <a:rPr lang="en-US" altLang="ko-KR" b="0" dirty="0"/>
              <a:t> 1 === 1 </a:t>
            </a:r>
            <a:r>
              <a:rPr lang="en-US" altLang="ko-KR" dirty="0">
                <a:solidFill>
                  <a:srgbClr val="0070C0"/>
                </a:solidFill>
              </a:rPr>
              <a:t>-&gt;</a:t>
            </a:r>
            <a:r>
              <a:rPr lang="en-US" altLang="ko-KR" b="0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동등과 일치 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자바스크립트란</a:t>
            </a:r>
            <a:r>
              <a:rPr lang="en-US" altLang="ko-KR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자바스크립트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HTML </a:t>
            </a:r>
            <a:r>
              <a:rPr lang="ko-KR" altLang="en-US" b="0" dirty="0" err="1"/>
              <a:t>문서내에</a:t>
            </a:r>
            <a:r>
              <a:rPr lang="ko-KR" altLang="en-US" b="0" dirty="0"/>
              <a:t> 코드를 직접 작성하고 </a:t>
            </a:r>
            <a:r>
              <a:rPr lang="ko-KR" altLang="en-US" b="0" dirty="0" err="1"/>
              <a:t>마크업과의</a:t>
            </a:r>
            <a:r>
              <a:rPr lang="ko-KR" altLang="en-US" b="0" dirty="0"/>
              <a:t> 상호 작용을 통해 웹 페이지의 동작을 향상시키기 위해 만들어진 프로그래밍 언어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웹 디자이너와 파트타임 개발자를 위해 쉽게 사용할 수 있는 언어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/>
              <a:t>네스케이프</a:t>
            </a:r>
            <a:r>
              <a:rPr lang="ko-KR" altLang="en-US" b="0" dirty="0"/>
              <a:t> 네비게이터</a:t>
            </a:r>
            <a:r>
              <a:rPr lang="en-US" altLang="ko-KR" b="0" dirty="0"/>
              <a:t>2.0</a:t>
            </a:r>
            <a:r>
              <a:rPr lang="ko-KR" altLang="en-US" b="0" dirty="0"/>
              <a:t>에 탑재</a:t>
            </a:r>
          </a:p>
          <a:p>
            <a:pPr lvl="1"/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ko-KR" altLang="en-US" dirty="0"/>
              <a:t> </a:t>
            </a:r>
            <a:r>
              <a:rPr lang="en-US" altLang="ko-KR" dirty="0"/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/>
              <a:t>모카</a:t>
            </a:r>
            <a:r>
              <a:rPr lang="en-US" altLang="ko-KR" b="0" dirty="0"/>
              <a:t>(</a:t>
            </a:r>
            <a:r>
              <a:rPr lang="ko-KR" altLang="en-US" b="0" dirty="0"/>
              <a:t>코드명</a:t>
            </a:r>
            <a:r>
              <a:rPr lang="en-US" altLang="ko-KR" b="0" dirty="0"/>
              <a:t>)</a:t>
            </a:r>
            <a:r>
              <a:rPr lang="ko-KR" altLang="en-US" b="0" dirty="0"/>
              <a:t> </a:t>
            </a:r>
            <a:r>
              <a:rPr lang="en-US" altLang="ko-KR" b="0" dirty="0"/>
              <a:t>-&gt; </a:t>
            </a:r>
            <a:r>
              <a:rPr lang="ko-KR" altLang="en-US" b="0" dirty="0"/>
              <a:t>라이브스크립트</a:t>
            </a:r>
            <a:r>
              <a:rPr lang="en-US" altLang="ko-KR" b="0" dirty="0"/>
              <a:t>(</a:t>
            </a:r>
            <a:r>
              <a:rPr lang="ko-KR" altLang="en-US" b="0" dirty="0" err="1"/>
              <a:t>네비게이터</a:t>
            </a:r>
            <a:r>
              <a:rPr lang="ko-KR" altLang="en-US" b="0" dirty="0"/>
              <a:t> </a:t>
            </a:r>
            <a:r>
              <a:rPr lang="en-US" altLang="ko-KR" b="0" dirty="0"/>
              <a:t>2.0 </a:t>
            </a:r>
            <a:r>
              <a:rPr lang="ko-KR" altLang="en-US" b="0" dirty="0"/>
              <a:t>베타 출시</a:t>
            </a:r>
            <a:r>
              <a:rPr lang="en-US" altLang="ko-KR" b="0" dirty="0"/>
              <a:t>)</a:t>
            </a:r>
            <a:r>
              <a:rPr lang="ko-KR" altLang="en-US" b="0" dirty="0"/>
              <a:t> </a:t>
            </a:r>
            <a:r>
              <a:rPr lang="en-US" altLang="ko-KR" b="0" dirty="0"/>
              <a:t>-&gt; </a:t>
            </a:r>
            <a:r>
              <a:rPr lang="ko-KR" altLang="en-US" b="0" dirty="0"/>
              <a:t>자바스크립트</a:t>
            </a:r>
            <a:r>
              <a:rPr lang="en-US" altLang="ko-KR" b="0" dirty="0"/>
              <a:t>(</a:t>
            </a:r>
            <a:r>
              <a:rPr lang="ko-KR" altLang="en-US" b="0" dirty="0" err="1"/>
              <a:t>네비게이터</a:t>
            </a:r>
            <a:r>
              <a:rPr lang="ko-KR" altLang="en-US" b="0" dirty="0"/>
              <a:t> </a:t>
            </a:r>
            <a:r>
              <a:rPr lang="en-US" altLang="ko-KR" b="0" dirty="0"/>
              <a:t>2.0 </a:t>
            </a:r>
            <a:r>
              <a:rPr lang="ko-KR" altLang="en-US" b="0" dirty="0"/>
              <a:t>베타</a:t>
            </a:r>
            <a:r>
              <a:rPr lang="en-US" altLang="ko-KR" b="0" dirty="0"/>
              <a:t>3 </a:t>
            </a:r>
            <a:r>
              <a:rPr lang="ko-KR" altLang="en-US" b="0" dirty="0"/>
              <a:t>출시</a:t>
            </a:r>
            <a:r>
              <a:rPr lang="en-US" altLang="ko-KR" b="0" dirty="0"/>
              <a:t>)</a:t>
            </a:r>
            <a:r>
              <a:rPr lang="ko-KR" altLang="en-US" b="0" dirty="0"/>
              <a:t>로 이름 변경</a:t>
            </a:r>
          </a:p>
          <a:p>
            <a:pPr lvl="1">
              <a:buFontTx/>
              <a:buChar char="•"/>
            </a:pPr>
            <a:r>
              <a:rPr lang="ko-KR" altLang="en-US" dirty="0"/>
              <a:t> </a:t>
            </a:r>
            <a:r>
              <a:rPr lang="ko-KR" altLang="en-US" b="0" dirty="0"/>
              <a:t>네스케이프 네이게이터에 자바 탑재를 논하던 시점에 홍보효과를 위해서 </a:t>
            </a:r>
            <a:r>
              <a:rPr lang="en-US" altLang="ko-KR" b="0" dirty="0"/>
              <a:t>[</a:t>
            </a:r>
            <a:r>
              <a:rPr lang="ko-KR" altLang="en-US" b="0" dirty="0"/>
              <a:t>자바</a:t>
            </a:r>
            <a:r>
              <a:rPr lang="en-US" altLang="ko-KR" b="0" dirty="0"/>
              <a:t>]</a:t>
            </a:r>
            <a:r>
              <a:rPr lang="ko-KR" altLang="en-US" b="0" dirty="0"/>
              <a:t>라는 이름을 차용했을 뿐 자바언어와는 전혀 무관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인터넷 익스플로러</a:t>
            </a:r>
            <a:r>
              <a:rPr lang="en-US" altLang="ko-KR" b="0" dirty="0"/>
              <a:t>3.0</a:t>
            </a:r>
            <a:r>
              <a:rPr lang="ko-KR" altLang="en-US" b="0" dirty="0"/>
              <a:t>에 비슷한 기능이 </a:t>
            </a:r>
            <a:r>
              <a:rPr lang="en-US" altLang="ko-KR" b="0" dirty="0"/>
              <a:t>Jscript</a:t>
            </a:r>
            <a:r>
              <a:rPr lang="ko-KR" altLang="en-US" b="0" dirty="0"/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ECMA</a:t>
            </a:r>
            <a:r>
              <a:rPr lang="ko-KR" altLang="en-US" b="0" dirty="0"/>
              <a:t>에서 표준화</a:t>
            </a:r>
            <a:r>
              <a:rPr lang="en-US" altLang="ko-KR" b="0" dirty="0"/>
              <a:t>(ECMAScript)</a:t>
            </a:r>
            <a:endParaRPr lang="ko-KR" altLang="en-US" b="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114946" y="1124124"/>
            <a:ext cx="7129462" cy="3529012"/>
          </a:xfrm>
          <a:prstGeom prst="irregularSeal1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dirty="0"/>
              <a:t>그냥 다 자바스크립트라 부르면 됨</a:t>
            </a:r>
            <a:r>
              <a:rPr lang="en-US" altLang="ko-KR" dirty="0"/>
              <a:t>!!!</a:t>
            </a:r>
            <a:br>
              <a:rPr lang="en-US" altLang="ko-KR" dirty="0"/>
            </a:br>
            <a:r>
              <a:rPr lang="en-US" altLang="ko-KR" dirty="0"/>
              <a:t>(Java</a:t>
            </a:r>
            <a:r>
              <a:rPr lang="ko-KR" altLang="en-US" dirty="0"/>
              <a:t>만 빼고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77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논리 연산자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|| (</a:t>
            </a:r>
            <a:r>
              <a:rPr lang="ko-KR" altLang="en-US" b="0" dirty="0"/>
              <a:t>논리합</a:t>
            </a:r>
            <a:r>
              <a:rPr lang="en-US" altLang="ko-KR" b="0" dirty="0"/>
              <a:t>)</a:t>
            </a:r>
          </a:p>
          <a:p>
            <a:pPr lvl="2">
              <a:buFontTx/>
              <a:buChar char="•"/>
            </a:pPr>
            <a:r>
              <a:rPr lang="ko-KR" altLang="en-US" b="0" dirty="0"/>
              <a:t> 일반적인 언어에서는 </a:t>
            </a:r>
            <a:r>
              <a:rPr lang="ko-KR" altLang="en-US" dirty="0"/>
              <a:t>둘 중 하나라도 참이면 참을 반환</a:t>
            </a:r>
            <a:r>
              <a:rPr lang="ko-KR" altLang="en-US" b="0" dirty="0"/>
              <a:t>하는 동작이지만 자바스크립트에서는 다음의 규칙을 따른다</a:t>
            </a:r>
            <a:r>
              <a:rPr lang="en-US" altLang="ko-KR" b="0" dirty="0"/>
              <a:t>.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앞의 값이 참이면 앞의 값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앞의 값이 거짓이면 뒤의 값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kumimoji="0" lang="en-US" altLang="ko-KR" b="0" dirty="0"/>
              <a:t>var invalidId = (id.length &lt; 4) || (id.length &gt; </a:t>
            </a:r>
            <a:r>
              <a:rPr kumimoji="0" lang="en-US" altLang="ko-KR" b="0"/>
              <a:t>12);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&amp;&amp; (</a:t>
            </a:r>
            <a:r>
              <a:rPr lang="ko-KR" altLang="en-US" b="0"/>
              <a:t>논리곱</a:t>
            </a:r>
            <a:r>
              <a:rPr lang="en-US" altLang="ko-KR" b="0"/>
              <a:t>)</a:t>
            </a:r>
          </a:p>
          <a:p>
            <a:pPr lvl="2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 dirty="0"/>
              <a:t>일반적인 언어에서는 </a:t>
            </a:r>
            <a:r>
              <a:rPr lang="ko-KR" altLang="en-US" dirty="0"/>
              <a:t>둘 중 하나라도 거짓이면 거짓을 반환</a:t>
            </a:r>
            <a:r>
              <a:rPr lang="ko-KR" altLang="en-US" b="0" dirty="0"/>
              <a:t>하는 동작이지만 자바스크립트에서는 다음의 규칙을 따른다</a:t>
            </a:r>
            <a:r>
              <a:rPr lang="en-US" altLang="ko-KR" b="0" dirty="0"/>
              <a:t>. 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앞의 값이 참이면 뒤의 값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앞의 값이 거짓이면 앞의 값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kumimoji="0" lang="en-US" altLang="ko-KR" b="0" dirty="0"/>
              <a:t>var validId = (id != null) &amp;&amp; (id.length &gt; 4);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! (</a:t>
            </a:r>
            <a:r>
              <a:rPr lang="ko-KR" altLang="en-US" b="0" dirty="0"/>
              <a:t>부정</a:t>
            </a:r>
            <a:r>
              <a:rPr lang="en-US" altLang="ko-KR" b="0" dirty="0"/>
              <a:t>)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참이면 거짓</a:t>
            </a:r>
            <a:r>
              <a:rPr lang="en-US" altLang="ko-KR" b="0" dirty="0"/>
              <a:t>, </a:t>
            </a:r>
            <a:r>
              <a:rPr lang="ko-KR" altLang="en-US" b="0" dirty="0"/>
              <a:t>거짓이면 참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/>
              <a:t> !! </a:t>
            </a:r>
            <a:r>
              <a:rPr lang="ko-KR" altLang="en-US" b="0" dirty="0"/>
              <a:t>피연산자를 불린값으로 변환</a:t>
            </a:r>
            <a:endParaRPr lang="en-US" altLang="ko-KR" b="0" dirty="0"/>
          </a:p>
          <a:p>
            <a:pPr lvl="3">
              <a:buFontTx/>
              <a:buChar char="•"/>
            </a:pPr>
            <a:r>
              <a:rPr lang="en-US" altLang="ko-KR" b="0" dirty="0"/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/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/>
              <a:t> !!null -&gt; false, !!{} -&gt; true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if </a:t>
            </a:r>
            <a:r>
              <a:rPr lang="ko-KR" altLang="en-US" sz="2000"/>
              <a:t>문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조건식이 참</a:t>
            </a:r>
            <a:r>
              <a:rPr lang="en-US" altLang="ko-KR" b="0"/>
              <a:t>(true)</a:t>
            </a:r>
            <a:r>
              <a:rPr lang="ko-KR" altLang="en-US" b="0"/>
              <a:t>일 경우 해당 구문 수행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085850" y="1916113"/>
            <a:ext cx="6610350" cy="1112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085850" y="3211513"/>
            <a:ext cx="6610350" cy="1112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var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00"/>
                </a:solidFill>
              </a:rPr>
              <a:t>num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=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9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num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&lt;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10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"num </a:t>
            </a:r>
            <a:r>
              <a:rPr lang="ko-KR" altLang="en-US" sz="1600">
                <a:solidFill>
                  <a:srgbClr val="005C00"/>
                </a:solidFill>
              </a:rPr>
              <a:t>값은 </a:t>
            </a:r>
            <a:r>
              <a:rPr lang="en-US" altLang="ko-KR" sz="1600">
                <a:solidFill>
                  <a:srgbClr val="005C00"/>
                </a:solidFill>
              </a:rPr>
              <a:t>10</a:t>
            </a:r>
            <a:r>
              <a:rPr lang="ko-KR" altLang="en-US" sz="1600">
                <a:solidFill>
                  <a:srgbClr val="005C00"/>
                </a:solidFill>
              </a:rPr>
              <a:t>보다 작습니다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407670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조건문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if ~ else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조건식이 참일 경우와 거짓일 경우 각각 해당 구문 수행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85850" y="1844675"/>
            <a:ext cx="6762750" cy="2376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/>
              <a:t>수행구문</a:t>
            </a:r>
            <a:r>
              <a:rPr lang="en-US" altLang="ko-KR" sz="1600"/>
              <a:t>1;</a:t>
            </a:r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</a:p>
          <a:p>
            <a:r>
              <a:rPr lang="en-US" altLang="ko-KR" sz="1600">
                <a:solidFill>
                  <a:srgbClr val="5C5C5C"/>
                </a:solidFill>
              </a:rPr>
              <a:t>	...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>
                <a:solidFill>
                  <a:srgbClr val="5C5C5C"/>
                </a:solidFill>
              </a:rPr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3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4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</a:p>
          <a:p>
            <a:r>
              <a:rPr lang="en-US" altLang="ko-KR" sz="1600">
                <a:solidFill>
                  <a:srgbClr val="5C5C5C"/>
                </a:solidFill>
              </a:rPr>
              <a:t>	...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085850" y="4464050"/>
            <a:ext cx="6762750" cy="162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var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00"/>
                </a:solidFill>
              </a:rPr>
              <a:t>num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=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9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num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%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2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==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0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r>
              <a:rPr lang="en-US" altLang="ko-KR" sz="1600"/>
              <a:t>	</a:t>
            </a:r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"num </a:t>
            </a:r>
            <a:r>
              <a:rPr lang="ko-KR" altLang="en-US" sz="1600">
                <a:solidFill>
                  <a:srgbClr val="005C00"/>
                </a:solidFill>
              </a:rPr>
              <a:t>값은 짝수입니다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>
                <a:solidFill>
                  <a:srgbClr val="5C5C5C"/>
                </a:solidFill>
              </a:rPr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"num </a:t>
            </a:r>
            <a:r>
              <a:rPr lang="ko-KR" altLang="en-US" sz="1600">
                <a:solidFill>
                  <a:srgbClr val="005C00"/>
                </a:solidFill>
              </a:rPr>
              <a:t>값은 홀수입니다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386080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조건문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조건식이 참일 경우 해당 구문을 수행하고 거짓일 경우 </a:t>
            </a:r>
            <a:r>
              <a:rPr lang="en-US" altLang="ko-KR" b="0"/>
              <a:t>else if </a:t>
            </a:r>
            <a:r>
              <a:rPr lang="ko-KR" altLang="en-US" b="0"/>
              <a:t>문의 조건식을 순차적으로 비교하여 참에 해당하는 구문 수행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2292350"/>
            <a:ext cx="2743200" cy="3368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3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4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000000"/>
                </a:solidFill>
              </a:rPr>
              <a:t>3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>
                <a:solidFill>
                  <a:srgbClr val="000000"/>
                </a:solidFill>
              </a:rPr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5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6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>
                <a:solidFill>
                  <a:srgbClr val="5C5C5C"/>
                </a:solidFill>
              </a:rPr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7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8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733800" y="2349500"/>
            <a:ext cx="4667250" cy="3311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 sz="1600">
              <a:solidFill>
                <a:srgbClr val="0000C0"/>
              </a:solidFill>
            </a:endParaRPr>
          </a:p>
          <a:p>
            <a:endParaRPr lang="en-US" altLang="ko-KR" sz="1600">
              <a:solidFill>
                <a:srgbClr val="0000C0"/>
              </a:solidFill>
            </a:endParaRPr>
          </a:p>
          <a:p>
            <a:r>
              <a:rPr lang="en-US" altLang="ko-KR" sz="1600">
                <a:solidFill>
                  <a:srgbClr val="0000C0"/>
                </a:solidFill>
              </a:rPr>
              <a:t>var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00"/>
                </a:solidFill>
              </a:rPr>
              <a:t>age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=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19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age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&gt;= 30){</a:t>
            </a:r>
            <a:r>
              <a:rPr lang="en-US" altLang="ko-KR" sz="1600"/>
              <a:t>	</a:t>
            </a:r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"30</a:t>
            </a:r>
            <a:r>
              <a:rPr lang="ko-KR" altLang="en-US" sz="1600">
                <a:solidFill>
                  <a:srgbClr val="005C00"/>
                </a:solidFill>
              </a:rPr>
              <a:t>대 이상입니다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age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&gt;= 20){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"20</a:t>
            </a:r>
            <a:r>
              <a:rPr lang="ko-KR" altLang="en-US" sz="1600">
                <a:solidFill>
                  <a:srgbClr val="005C00"/>
                </a:solidFill>
              </a:rPr>
              <a:t>대 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age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&gt;= 10){</a:t>
            </a:r>
            <a:endParaRPr lang="en-US" altLang="ko-KR" sz="1600"/>
          </a:p>
          <a:p>
            <a:r>
              <a:rPr lang="en-US" altLang="ko-KR" sz="1600"/>
              <a:t>	a</a:t>
            </a:r>
            <a:r>
              <a:rPr lang="en-US" altLang="ko-KR" sz="1600">
                <a:solidFill>
                  <a:srgbClr val="000000"/>
                </a:solidFill>
              </a:rPr>
              <a:t>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"10</a:t>
            </a:r>
            <a:r>
              <a:rPr lang="ko-KR" altLang="en-US" sz="1600">
                <a:solidFill>
                  <a:srgbClr val="005C00"/>
                </a:solidFill>
              </a:rPr>
              <a:t>대 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>
                <a:solidFill>
                  <a:srgbClr val="5C5C5C"/>
                </a:solidFill>
              </a:rPr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"10</a:t>
            </a:r>
            <a:r>
              <a:rPr lang="ko-KR" altLang="en-US" sz="1600">
                <a:solidFill>
                  <a:srgbClr val="005C00"/>
                </a:solidFill>
              </a:rPr>
              <a:t>살 미만입니다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1773238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조건문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/>
              <a:t> switch</a:t>
            </a:r>
            <a:r>
              <a:rPr lang="ko-KR" altLang="en-US" b="0" dirty="0"/>
              <a:t>에 지정한 비교값과 매칭되는</a:t>
            </a:r>
            <a:r>
              <a:rPr lang="en-US" altLang="ko-KR" b="0"/>
              <a:t>(===)</a:t>
            </a:r>
            <a:r>
              <a:rPr lang="ko-KR" altLang="en-US" b="0"/>
              <a:t> </a:t>
            </a:r>
            <a:r>
              <a:rPr lang="en-US" altLang="ko-KR" b="0" dirty="0"/>
              <a:t>case </a:t>
            </a:r>
            <a:r>
              <a:rPr lang="ko-KR" altLang="en-US" b="0" dirty="0"/>
              <a:t>구문 수행</a:t>
            </a:r>
            <a:r>
              <a:rPr lang="en-US" altLang="ko-KR" b="0" dirty="0"/>
              <a:t>(break </a:t>
            </a:r>
            <a:r>
              <a:rPr lang="ko-KR" altLang="en-US" b="0" dirty="0"/>
              <a:t>구문을 만날 때까지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형식</a:t>
            </a:r>
            <a:endParaRPr lang="en-US" altLang="ko-KR" b="0" dirty="0"/>
          </a:p>
        </p:txBody>
      </p:sp>
      <p:graphicFrame>
        <p:nvGraphicFramePr>
          <p:cNvPr id="23581" name="Group 29"/>
          <p:cNvGraphicFramePr>
            <a:graphicFrameLocks noGrp="1"/>
          </p:cNvGraphicFramePr>
          <p:nvPr/>
        </p:nvGraphicFramePr>
        <p:xfrm>
          <a:off x="755650" y="2032149"/>
          <a:ext cx="2447925" cy="377952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switch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(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비교값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){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case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값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1: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   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수행구문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case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값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2: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    수행구문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break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case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값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3: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    수행구문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수행구문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4;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default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: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    수행구문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5;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82" name="Text Box 3"/>
          <p:cNvSpPr txBox="1">
            <a:spLocks noChangeArrowheads="1"/>
          </p:cNvSpPr>
          <p:nvPr/>
        </p:nvSpPr>
        <p:spPr bwMode="auto">
          <a:xfrm>
            <a:off x="4067175" y="1844824"/>
            <a:ext cx="4681538" cy="372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sz="2000" dirty="0"/>
              <a:t>예시</a:t>
            </a:r>
            <a:r>
              <a:rPr lang="en-US" altLang="ko-KR" sz="2000" dirty="0"/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sz="2000" dirty="0"/>
          </a:p>
          <a:p>
            <a:pPr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비교값</a:t>
            </a:r>
            <a:r>
              <a:rPr lang="ko-KR" altLang="en-US" b="0" dirty="0"/>
              <a:t> </a:t>
            </a:r>
            <a:r>
              <a:rPr lang="en-US" altLang="ko-KR" b="0" dirty="0"/>
              <a:t>=== </a:t>
            </a:r>
            <a:r>
              <a:rPr lang="ko-KR" altLang="en-US" b="0" dirty="0"/>
              <a:t>값</a:t>
            </a:r>
            <a:r>
              <a:rPr lang="en-US" altLang="ko-KR" b="0" dirty="0"/>
              <a:t>1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1;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2;</a:t>
            </a:r>
          </a:p>
          <a:p>
            <a:pPr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비교값</a:t>
            </a:r>
            <a:r>
              <a:rPr lang="ko-KR" altLang="en-US" b="0" dirty="0"/>
              <a:t> </a:t>
            </a:r>
            <a:r>
              <a:rPr lang="en-US" altLang="ko-KR" b="0" dirty="0"/>
              <a:t>=== </a:t>
            </a:r>
            <a:r>
              <a:rPr lang="ko-KR" altLang="en-US" b="0" dirty="0"/>
              <a:t>값</a:t>
            </a:r>
            <a:r>
              <a:rPr lang="en-US" altLang="ko-KR" b="0" dirty="0"/>
              <a:t>2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2;</a:t>
            </a:r>
          </a:p>
          <a:p>
            <a:pPr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비교값</a:t>
            </a:r>
            <a:r>
              <a:rPr lang="ko-KR" altLang="en-US" b="0" dirty="0"/>
              <a:t> </a:t>
            </a:r>
            <a:r>
              <a:rPr lang="en-US" altLang="ko-KR" b="0" dirty="0"/>
              <a:t>=== </a:t>
            </a:r>
            <a:r>
              <a:rPr lang="ko-KR" altLang="en-US" b="0" dirty="0"/>
              <a:t>값</a:t>
            </a:r>
            <a:r>
              <a:rPr lang="en-US" altLang="ko-KR" b="0" dirty="0"/>
              <a:t>3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3;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4;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5;</a:t>
            </a:r>
          </a:p>
          <a:p>
            <a:pPr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비교값과 매칭되는 </a:t>
            </a:r>
            <a:r>
              <a:rPr lang="en-US" altLang="ko-KR" b="0" dirty="0"/>
              <a:t>case </a:t>
            </a:r>
            <a:r>
              <a:rPr lang="ko-KR" altLang="en-US" b="0" dirty="0"/>
              <a:t>없을 경우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수행구문</a:t>
            </a:r>
            <a:r>
              <a:rPr lang="en-US" altLang="ko-KR" b="0" dirty="0"/>
              <a:t>5;</a:t>
            </a:r>
          </a:p>
        </p:txBody>
      </p: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조건문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ex01-03.js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while </a:t>
            </a:r>
            <a:r>
              <a:rPr lang="ko-KR" altLang="en-US" sz="2000"/>
              <a:t>문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2349500"/>
            <a:ext cx="2743200" cy="1871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solidFill>
                  <a:srgbClr val="0000C0"/>
                </a:solidFill>
              </a:rPr>
              <a:t>while</a:t>
            </a:r>
            <a:r>
              <a:rPr lang="en-US" altLang="ko-KR">
                <a:solidFill>
                  <a:srgbClr val="5C5C5C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조건식</a:t>
            </a:r>
            <a:r>
              <a:rPr lang="en-US" altLang="ko-KR">
                <a:solidFill>
                  <a:srgbClr val="5C5C5C"/>
                </a:solidFill>
              </a:rPr>
              <a:t>){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>
                <a:solidFill>
                  <a:srgbClr val="000000"/>
                </a:solidFill>
              </a:rPr>
              <a:t>반복할</a:t>
            </a:r>
            <a:r>
              <a:rPr lang="ko-KR" altLang="en-US"/>
              <a:t> </a:t>
            </a:r>
            <a:r>
              <a:rPr lang="ko-KR" altLang="en-US">
                <a:solidFill>
                  <a:srgbClr val="000000"/>
                </a:solidFill>
              </a:rPr>
              <a:t>구문</a:t>
            </a:r>
            <a:r>
              <a:rPr lang="en-US" altLang="ko-KR">
                <a:solidFill>
                  <a:srgbClr val="000000"/>
                </a:solidFill>
              </a:rPr>
              <a:t>1</a:t>
            </a:r>
            <a:r>
              <a:rPr lang="en-US" altLang="ko-KR">
                <a:solidFill>
                  <a:srgbClr val="5C5C5C"/>
                </a:solidFill>
              </a:rPr>
              <a:t>;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>
                <a:solidFill>
                  <a:srgbClr val="000000"/>
                </a:solidFill>
              </a:rPr>
              <a:t>반복할</a:t>
            </a:r>
            <a:r>
              <a:rPr lang="ko-KR" altLang="en-US"/>
              <a:t> </a:t>
            </a:r>
            <a:r>
              <a:rPr lang="ko-KR" altLang="en-US">
                <a:solidFill>
                  <a:srgbClr val="000000"/>
                </a:solidFill>
              </a:rPr>
              <a:t>구문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en-US" altLang="ko-KR">
                <a:solidFill>
                  <a:srgbClr val="5C5C5C"/>
                </a:solidFill>
              </a:rPr>
              <a:t>;</a:t>
            </a:r>
            <a:endParaRPr lang="en-US" altLang="ko-KR"/>
          </a:p>
          <a:p>
            <a:r>
              <a:rPr lang="en-US" altLang="ko-KR">
                <a:solidFill>
                  <a:srgbClr val="5C5C5C"/>
                </a:solidFill>
              </a:rPr>
              <a:t>}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708400" y="2349500"/>
            <a:ext cx="4667250" cy="1871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b-NO" altLang="ko-KR">
                <a:solidFill>
                  <a:srgbClr val="0000C0"/>
                </a:solidFill>
              </a:rPr>
              <a:t>var</a:t>
            </a:r>
            <a:r>
              <a:rPr lang="nb-NO" altLang="ko-KR"/>
              <a:t> </a:t>
            </a:r>
            <a:r>
              <a:rPr lang="nb-NO" altLang="ko-KR">
                <a:solidFill>
                  <a:srgbClr val="000000"/>
                </a:solidFill>
              </a:rPr>
              <a:t>sum</a:t>
            </a:r>
            <a:r>
              <a:rPr lang="nb-NO" altLang="ko-KR"/>
              <a:t> </a:t>
            </a:r>
            <a:r>
              <a:rPr lang="nb-NO" altLang="ko-KR">
                <a:solidFill>
                  <a:srgbClr val="5C5C5C"/>
                </a:solidFill>
              </a:rPr>
              <a:t>=</a:t>
            </a:r>
            <a:r>
              <a:rPr lang="nb-NO" altLang="ko-KR"/>
              <a:t> </a:t>
            </a:r>
            <a:r>
              <a:rPr lang="nb-NO" altLang="ko-KR">
                <a:solidFill>
                  <a:srgbClr val="004080"/>
                </a:solidFill>
              </a:rPr>
              <a:t>0</a:t>
            </a:r>
            <a:r>
              <a:rPr lang="nb-NO" altLang="ko-KR">
                <a:solidFill>
                  <a:srgbClr val="5C5C5C"/>
                </a:solidFill>
              </a:rPr>
              <a:t>;</a:t>
            </a:r>
            <a:endParaRPr lang="nb-NO" altLang="ko-KR"/>
          </a:p>
          <a:p>
            <a:r>
              <a:rPr lang="nb-NO" altLang="ko-KR">
                <a:solidFill>
                  <a:srgbClr val="0000C0"/>
                </a:solidFill>
              </a:rPr>
              <a:t>var</a:t>
            </a:r>
            <a:r>
              <a:rPr lang="nb-NO" altLang="ko-KR"/>
              <a:t> </a:t>
            </a:r>
            <a:r>
              <a:rPr lang="nb-NO" altLang="ko-KR">
                <a:solidFill>
                  <a:srgbClr val="000000"/>
                </a:solidFill>
              </a:rPr>
              <a:t>i</a:t>
            </a:r>
            <a:r>
              <a:rPr lang="nb-NO" altLang="ko-KR"/>
              <a:t> </a:t>
            </a:r>
            <a:r>
              <a:rPr lang="nb-NO" altLang="ko-KR">
                <a:solidFill>
                  <a:srgbClr val="5C5C5C"/>
                </a:solidFill>
              </a:rPr>
              <a:t>=</a:t>
            </a:r>
            <a:r>
              <a:rPr lang="nb-NO" altLang="ko-KR"/>
              <a:t> </a:t>
            </a:r>
            <a:r>
              <a:rPr lang="nb-NO" altLang="ko-KR">
                <a:solidFill>
                  <a:srgbClr val="004080"/>
                </a:solidFill>
              </a:rPr>
              <a:t>0</a:t>
            </a:r>
            <a:r>
              <a:rPr lang="nb-NO" altLang="ko-KR">
                <a:solidFill>
                  <a:srgbClr val="5C5C5C"/>
                </a:solidFill>
              </a:rPr>
              <a:t>;</a:t>
            </a:r>
            <a:endParaRPr lang="nb-NO" altLang="ko-KR"/>
          </a:p>
          <a:p>
            <a:r>
              <a:rPr lang="nb-NO" altLang="ko-KR">
                <a:solidFill>
                  <a:srgbClr val="0000C0"/>
                </a:solidFill>
              </a:rPr>
              <a:t>while</a:t>
            </a:r>
            <a:r>
              <a:rPr lang="nb-NO" altLang="ko-KR">
                <a:solidFill>
                  <a:srgbClr val="5C5C5C"/>
                </a:solidFill>
              </a:rPr>
              <a:t>(</a:t>
            </a:r>
            <a:r>
              <a:rPr lang="nb-NO" altLang="ko-KR">
                <a:solidFill>
                  <a:srgbClr val="000000"/>
                </a:solidFill>
              </a:rPr>
              <a:t>i</a:t>
            </a:r>
            <a:r>
              <a:rPr lang="nb-NO" altLang="ko-KR"/>
              <a:t> </a:t>
            </a:r>
            <a:r>
              <a:rPr lang="nb-NO" altLang="ko-KR">
                <a:solidFill>
                  <a:srgbClr val="5C5C5C"/>
                </a:solidFill>
              </a:rPr>
              <a:t>&lt;=</a:t>
            </a:r>
            <a:r>
              <a:rPr lang="nb-NO" altLang="ko-KR"/>
              <a:t> </a:t>
            </a:r>
            <a:r>
              <a:rPr lang="nb-NO" altLang="ko-KR">
                <a:solidFill>
                  <a:srgbClr val="004080"/>
                </a:solidFill>
              </a:rPr>
              <a:t>10</a:t>
            </a:r>
            <a:r>
              <a:rPr lang="nb-NO" altLang="ko-KR">
                <a:solidFill>
                  <a:srgbClr val="5C5C5C"/>
                </a:solidFill>
              </a:rPr>
              <a:t>){</a:t>
            </a:r>
            <a:endParaRPr lang="nb-NO" altLang="ko-KR"/>
          </a:p>
          <a:p>
            <a:r>
              <a:rPr lang="nb-NO" altLang="ko-KR"/>
              <a:t>	</a:t>
            </a:r>
            <a:r>
              <a:rPr lang="en-US" altLang="ko-KR">
                <a:solidFill>
                  <a:srgbClr val="000000"/>
                </a:solidFill>
              </a:rPr>
              <a:t>sum</a:t>
            </a:r>
            <a:r>
              <a:rPr lang="en-US" altLang="ko-KR"/>
              <a:t> </a:t>
            </a:r>
            <a:r>
              <a:rPr lang="en-US" altLang="ko-KR">
                <a:solidFill>
                  <a:srgbClr val="5C5C5C"/>
                </a:solidFill>
              </a:rPr>
              <a:t>+=</a:t>
            </a:r>
            <a:r>
              <a:rPr lang="en-US" altLang="ko-KR"/>
              <a:t> </a:t>
            </a:r>
            <a:r>
              <a:rPr lang="en-US" altLang="ko-KR">
                <a:solidFill>
                  <a:srgbClr val="000000"/>
                </a:solidFill>
              </a:rPr>
              <a:t>i</a:t>
            </a:r>
            <a:r>
              <a:rPr lang="en-US" altLang="ko-KR">
                <a:solidFill>
                  <a:srgbClr val="5C5C5C"/>
                </a:solidFill>
              </a:rPr>
              <a:t>;</a:t>
            </a:r>
            <a:endParaRPr lang="en-US" altLang="ko-KR"/>
          </a:p>
          <a:p>
            <a:r>
              <a:rPr lang="en-US" altLang="ko-KR"/>
              <a:t>	</a:t>
            </a:r>
            <a:r>
              <a:rPr lang="en-US" altLang="ko-KR">
                <a:solidFill>
                  <a:srgbClr val="000000"/>
                </a:solidFill>
              </a:rPr>
              <a:t>i</a:t>
            </a:r>
            <a:r>
              <a:rPr lang="en-US" altLang="ko-KR">
                <a:solidFill>
                  <a:srgbClr val="5C5C5C"/>
                </a:solidFill>
              </a:rPr>
              <a:t>++;</a:t>
            </a:r>
            <a:endParaRPr lang="en-US" altLang="ko-KR"/>
          </a:p>
          <a:p>
            <a:r>
              <a:rPr lang="en-US" altLang="ko-KR">
                <a:solidFill>
                  <a:srgbClr val="5C5C5C"/>
                </a:solidFill>
              </a:rPr>
              <a:t>}</a:t>
            </a:r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539750" y="2349500"/>
            <a:ext cx="2743200" cy="1871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while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반복할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구문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반복할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</a:p>
        </p:txBody>
      </p:sp>
      <p:sp>
        <p:nvSpPr>
          <p:cNvPr id="38920" name="Text Box 5"/>
          <p:cNvSpPr txBox="1">
            <a:spLocks noChangeArrowheads="1"/>
          </p:cNvSpPr>
          <p:nvPr/>
        </p:nvSpPr>
        <p:spPr bwMode="auto">
          <a:xfrm>
            <a:off x="3708400" y="2349500"/>
            <a:ext cx="4667250" cy="1871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b-NO" altLang="ko-KR" sz="1600" dirty="0">
                <a:solidFill>
                  <a:srgbClr val="0000C0"/>
                </a:solidFill>
              </a:rPr>
              <a:t>var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sum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5C5C5C"/>
                </a:solidFill>
              </a:rPr>
              <a:t>=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4080"/>
                </a:solidFill>
              </a:rPr>
              <a:t>0</a:t>
            </a:r>
            <a:r>
              <a:rPr lang="nb-NO" altLang="ko-KR" sz="1600" dirty="0">
                <a:solidFill>
                  <a:srgbClr val="5C5C5C"/>
                </a:solidFill>
              </a:rPr>
              <a:t>;</a:t>
            </a:r>
            <a:endParaRPr lang="nb-NO" altLang="ko-KR" sz="1600" dirty="0"/>
          </a:p>
          <a:p>
            <a:r>
              <a:rPr lang="nb-NO" altLang="ko-KR" sz="1600" dirty="0">
                <a:solidFill>
                  <a:srgbClr val="0000C0"/>
                </a:solidFill>
              </a:rPr>
              <a:t>var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5C5C5C"/>
                </a:solidFill>
              </a:rPr>
              <a:t>=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4080"/>
                </a:solidFill>
              </a:rPr>
              <a:t>1</a:t>
            </a:r>
            <a:r>
              <a:rPr lang="nb-NO" altLang="ko-KR" sz="1600" dirty="0">
                <a:solidFill>
                  <a:srgbClr val="5C5C5C"/>
                </a:solidFill>
              </a:rPr>
              <a:t>;</a:t>
            </a:r>
            <a:endParaRPr lang="nb-NO" altLang="ko-KR" sz="1600" dirty="0"/>
          </a:p>
          <a:p>
            <a:r>
              <a:rPr lang="nb-NO" altLang="ko-KR" sz="1600" dirty="0">
                <a:solidFill>
                  <a:srgbClr val="0000C0"/>
                </a:solidFill>
              </a:rPr>
              <a:t>while</a:t>
            </a:r>
            <a:r>
              <a:rPr lang="nb-NO" altLang="ko-KR" sz="1600" dirty="0">
                <a:solidFill>
                  <a:srgbClr val="5C5C5C"/>
                </a:solidFill>
              </a:rPr>
              <a:t>(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5C5C5C"/>
                </a:solidFill>
              </a:rPr>
              <a:t>&lt;=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4080"/>
                </a:solidFill>
              </a:rPr>
              <a:t>10</a:t>
            </a:r>
            <a:r>
              <a:rPr lang="nb-NO" altLang="ko-KR" sz="1600" dirty="0">
                <a:solidFill>
                  <a:srgbClr val="5C5C5C"/>
                </a:solidFill>
              </a:rPr>
              <a:t>){</a:t>
            </a:r>
            <a:endParaRPr lang="nb-NO" altLang="ko-KR" sz="1600" dirty="0"/>
          </a:p>
          <a:p>
            <a:r>
              <a:rPr lang="nb-NO" altLang="ko-KR" sz="1600" dirty="0"/>
              <a:t>	</a:t>
            </a:r>
            <a:r>
              <a:rPr lang="en-US" altLang="ko-KR" sz="1600" dirty="0">
                <a:solidFill>
                  <a:srgbClr val="000000"/>
                </a:solidFill>
              </a:rPr>
              <a:t>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+=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5C5C5C"/>
                </a:solidFill>
              </a:rPr>
              <a:t>++;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5C5C5C"/>
                </a:solidFill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alert(sum);</a:t>
            </a:r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386080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반복문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for</a:t>
            </a:r>
            <a:r>
              <a:rPr lang="ko-KR" altLang="en-US" sz="2000"/>
              <a:t> 문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/>
              <a:t> 초기화</a:t>
            </a:r>
            <a:r>
              <a:rPr lang="en-US" altLang="ko-KR" b="0"/>
              <a:t>: </a:t>
            </a:r>
            <a:r>
              <a:rPr lang="ko-KR" altLang="en-US" b="0"/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/>
              <a:t> 조건식</a:t>
            </a:r>
            <a:r>
              <a:rPr lang="en-US" altLang="ko-KR" b="0"/>
              <a:t>: </a:t>
            </a:r>
            <a:r>
              <a:rPr lang="ko-KR" altLang="en-US" b="0"/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/>
              <a:t> 증감식</a:t>
            </a:r>
            <a:r>
              <a:rPr lang="en-US" altLang="ko-KR" b="0"/>
              <a:t>: </a:t>
            </a:r>
            <a:r>
              <a:rPr lang="ko-KR" altLang="en-US" b="0"/>
              <a:t>조건식에 사용되는 변수값을 증감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085850" y="3200400"/>
            <a:ext cx="4743450" cy="114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for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초기화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r>
              <a:rPr lang="en-US" altLang="ko-KR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r>
              <a:rPr lang="en-US" altLang="ko-KR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증감식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반복할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구문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반복할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085850" y="4495800"/>
            <a:ext cx="4743450" cy="1525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b-NO" altLang="ko-KR" sz="1600" dirty="0">
                <a:solidFill>
                  <a:srgbClr val="0000C0"/>
                </a:solidFill>
              </a:rPr>
              <a:t>var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sum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5C5C5C"/>
                </a:solidFill>
              </a:rPr>
              <a:t>=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4080"/>
                </a:solidFill>
              </a:rPr>
              <a:t>0</a:t>
            </a:r>
            <a:r>
              <a:rPr lang="nb-NO" altLang="ko-KR" sz="1600" dirty="0">
                <a:solidFill>
                  <a:srgbClr val="5C5C5C"/>
                </a:solidFill>
              </a:rPr>
              <a:t>;</a:t>
            </a:r>
            <a:endParaRPr lang="nb-NO" altLang="ko-KR" sz="1600" dirty="0"/>
          </a:p>
          <a:p>
            <a:r>
              <a:rPr lang="nb-NO" altLang="ko-KR" sz="1600" dirty="0">
                <a:solidFill>
                  <a:srgbClr val="0000C0"/>
                </a:solidFill>
              </a:rPr>
              <a:t>for</a:t>
            </a:r>
            <a:r>
              <a:rPr lang="nb-NO" altLang="ko-KR" sz="1600" dirty="0">
                <a:solidFill>
                  <a:srgbClr val="5C5C5C"/>
                </a:solidFill>
              </a:rPr>
              <a:t>(</a:t>
            </a:r>
            <a:r>
              <a:rPr lang="nb-NO" altLang="ko-KR" sz="1600" dirty="0">
                <a:solidFill>
                  <a:srgbClr val="0000C0"/>
                </a:solidFill>
              </a:rPr>
              <a:t>var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>
                <a:solidFill>
                  <a:srgbClr val="5C5C5C"/>
                </a:solidFill>
              </a:rPr>
              <a:t>=</a:t>
            </a:r>
            <a:r>
              <a:rPr lang="nb-NO" altLang="ko-KR" sz="1600" dirty="0">
                <a:solidFill>
                  <a:srgbClr val="004080"/>
                </a:solidFill>
              </a:rPr>
              <a:t>1</a:t>
            </a:r>
            <a:r>
              <a:rPr lang="nb-NO" altLang="ko-KR" sz="1600" dirty="0">
                <a:solidFill>
                  <a:srgbClr val="5C5C5C"/>
                </a:solidFill>
              </a:rPr>
              <a:t>;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>
                <a:solidFill>
                  <a:srgbClr val="5C5C5C"/>
                </a:solidFill>
              </a:rPr>
              <a:t>&lt;=</a:t>
            </a:r>
            <a:r>
              <a:rPr lang="nb-NO" altLang="ko-KR" sz="1600" dirty="0">
                <a:solidFill>
                  <a:srgbClr val="004080"/>
                </a:solidFill>
              </a:rPr>
              <a:t>10</a:t>
            </a:r>
            <a:r>
              <a:rPr lang="nb-NO" altLang="ko-KR" sz="1600" dirty="0">
                <a:solidFill>
                  <a:srgbClr val="5C5C5C"/>
                </a:solidFill>
              </a:rPr>
              <a:t>;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>
                <a:solidFill>
                  <a:srgbClr val="5C5C5C"/>
                </a:solidFill>
              </a:rPr>
              <a:t>++){</a:t>
            </a:r>
            <a:endParaRPr lang="nb-NO" altLang="ko-KR" sz="1600" dirty="0"/>
          </a:p>
          <a:p>
            <a:r>
              <a:rPr lang="nb-NO" altLang="ko-KR" sz="1600" dirty="0"/>
              <a:t>	</a:t>
            </a:r>
            <a:r>
              <a:rPr lang="en-US" altLang="ko-KR" sz="1600" dirty="0">
                <a:solidFill>
                  <a:srgbClr val="000000"/>
                </a:solidFill>
              </a:rPr>
              <a:t>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+=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endParaRPr lang="en-US" altLang="ko-KR" sz="1600" dirty="0"/>
          </a:p>
          <a:p>
            <a:pPr algn="just"/>
            <a:r>
              <a:rPr lang="en-US" altLang="ko-KR" sz="1600" dirty="0">
                <a:solidFill>
                  <a:srgbClr val="5C5C5C"/>
                </a:solidFill>
              </a:rPr>
              <a:t>}</a:t>
            </a:r>
          </a:p>
          <a:p>
            <a:pPr algn="just"/>
            <a:r>
              <a:rPr lang="en-US" altLang="ko-KR" sz="1600" dirty="0">
                <a:solidFill>
                  <a:srgbClr val="000000"/>
                </a:solidFill>
              </a:rPr>
              <a:t>alert(sum);</a:t>
            </a:r>
          </a:p>
        </p:txBody>
      </p:sp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422116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반복문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ex01-04.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key-value </a:t>
            </a:r>
            <a:r>
              <a:rPr lang="ko-KR" altLang="en-US" b="0" dirty="0"/>
              <a:t>쌍의 </a:t>
            </a:r>
            <a:r>
              <a:rPr lang="ko-KR" altLang="en-US" b="0"/>
              <a:t>데이터 집합</a:t>
            </a:r>
            <a:r>
              <a:rPr lang="en-US" altLang="ko-KR" b="0"/>
              <a:t>(</a:t>
            </a:r>
            <a:r>
              <a:rPr lang="ko-KR" altLang="en-US" b="0" dirty="0"/>
              <a:t>속성</a:t>
            </a:r>
            <a:r>
              <a:rPr lang="en-US" altLang="ko-KR" b="0" dirty="0"/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속성의 값으로 모든 데이터 타입 지정 가능</a:t>
            </a:r>
            <a:endParaRPr lang="en-US" altLang="ko-KR" b="0" dirty="0"/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값으로 함수가 지정된 속성을 메소드</a:t>
            </a:r>
            <a:r>
              <a:rPr lang="en-US" altLang="ko-KR" b="0" dirty="0"/>
              <a:t>(method)</a:t>
            </a:r>
            <a:r>
              <a:rPr lang="ko-KR" altLang="en-US" b="0" dirty="0"/>
              <a:t>라 함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여러개의 속성을 포함할 수 있음</a:t>
            </a:r>
            <a:endParaRPr lang="en-US" altLang="ko-KR" b="0" dirty="0"/>
          </a:p>
          <a:p>
            <a:pPr lvl="1">
              <a:defRPr/>
            </a:pPr>
            <a:endParaRPr lang="en-US" altLang="ko-KR" b="0" dirty="0"/>
          </a:p>
        </p:txBody>
      </p:sp>
      <p:sp>
        <p:nvSpPr>
          <p:cNvPr id="4" name="Oval 30"/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/>
              <a:t>kor=100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/>
              <a:t>eng=80</a:t>
            </a: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/>
              <a:t>math=90</a:t>
            </a:r>
          </a:p>
        </p:txBody>
      </p:sp>
      <p:graphicFrame>
        <p:nvGraphicFramePr>
          <p:cNvPr id="8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53962"/>
              </p:ext>
            </p:extLst>
          </p:nvPr>
        </p:nvGraphicFramePr>
        <p:xfrm>
          <a:off x="3779838" y="3859213"/>
          <a:ext cx="3600450" cy="935038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sum =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function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(){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return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kor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eng + math;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};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3779838" y="26336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/>
              <a:t>객체</a:t>
            </a:r>
          </a:p>
        </p:txBody>
      </p:sp>
      <p:pic>
        <p:nvPicPr>
          <p:cNvPr id="12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5528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>
                <a:solidFill>
                  <a:schemeClr val="bg1"/>
                </a:solidFill>
              </a:rPr>
              <a:t>(Object, </a:t>
            </a:r>
            <a:r>
              <a:rPr lang="ko-KR" altLang="en-US" sz="2800" dirty="0">
                <a:solidFill>
                  <a:schemeClr val="bg1"/>
                </a:solidFill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객체 생성 </a:t>
            </a:r>
            <a:r>
              <a:rPr lang="en-US" altLang="ko-KR" sz="2000" dirty="0"/>
              <a:t>1</a:t>
            </a:r>
          </a:p>
          <a:p>
            <a:pPr lvl="1">
              <a:buFontTx/>
              <a:buChar char="•"/>
            </a:pPr>
            <a:r>
              <a:rPr lang="en-US" altLang="ko-KR" b="0" dirty="0"/>
              <a:t> Object </a:t>
            </a:r>
            <a:r>
              <a:rPr lang="ko-KR" altLang="en-US" b="0" dirty="0"/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/>
              <a:t> </a:t>
            </a:r>
            <a:r>
              <a:rPr lang="ko-KR" altLang="en-US" b="0" dirty="0"/>
              <a:t>객체의 속성과 기능에 접근할 때는 </a:t>
            </a:r>
            <a:r>
              <a:rPr lang="en-US" altLang="ko-KR" b="0" dirty="0"/>
              <a:t>dot</a:t>
            </a:r>
            <a:r>
              <a:rPr lang="ko-KR" altLang="en-US" b="0" dirty="0"/>
              <a:t>연산자</a:t>
            </a:r>
            <a:r>
              <a:rPr lang="en-US" altLang="ko-KR" b="0" dirty="0"/>
              <a:t>(.)</a:t>
            </a:r>
            <a:r>
              <a:rPr lang="ko-KR" altLang="en-US" b="0" dirty="0"/>
              <a:t>를 이용하거나 </a:t>
            </a:r>
            <a:r>
              <a:rPr lang="en-US" altLang="ko-KR" b="0" dirty="0"/>
              <a:t>[</a:t>
            </a:r>
            <a:r>
              <a:rPr lang="en-US" altLang="ko-KR" dirty="0">
                <a:solidFill>
                  <a:srgbClr val="2A00FF"/>
                </a:solidFill>
              </a:rPr>
              <a:t>'</a:t>
            </a:r>
            <a:r>
              <a:rPr lang="ko-KR" altLang="en-US" dirty="0">
                <a:solidFill>
                  <a:srgbClr val="2A00FF"/>
                </a:solidFill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2A00FF"/>
                </a:solidFill>
                <a:cs typeface="Consolas" pitchFamily="49" charset="0"/>
              </a:rPr>
              <a:t>'</a:t>
            </a:r>
            <a:r>
              <a:rPr lang="en-US" altLang="ko-KR" b="0" dirty="0"/>
              <a:t>] </a:t>
            </a:r>
            <a:r>
              <a:rPr lang="ko-KR" altLang="en-US" b="0" dirty="0"/>
              <a:t>표기 사용</a:t>
            </a:r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</p:txBody>
      </p:sp>
      <p:graphicFrame>
        <p:nvGraphicFramePr>
          <p:cNvPr id="4612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43862"/>
              </p:ext>
            </p:extLst>
          </p:nvPr>
        </p:nvGraphicFramePr>
        <p:xfrm>
          <a:off x="779464" y="2311504"/>
          <a:ext cx="7945436" cy="2773680"/>
        </p:xfrm>
        <a:graphic>
          <a:graphicData uri="http://schemas.openxmlformats.org/drawingml/2006/table">
            <a:tbl>
              <a:tblPr/>
              <a:tblGrid>
                <a:gridCol w="7945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var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score =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new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Object();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score.kor = 100;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score[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'eng'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] = 80;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score.math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= 90;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score.sum =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function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(){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return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.kor +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.eng +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.math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;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alert(score.kor +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"+"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score.eng +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"+"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score[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'math'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] +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"="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score.sum());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120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209560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객체 생성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ex01-05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객체 생성 </a:t>
            </a:r>
            <a:r>
              <a:rPr lang="en-US" altLang="ko-KR" sz="2000"/>
              <a:t>2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JSON(JavaScript Object Notation) </a:t>
            </a:r>
            <a:r>
              <a:rPr lang="ko-KR" altLang="en-US" b="0"/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/>
              <a:t> {</a:t>
            </a:r>
            <a:r>
              <a:rPr lang="ko-KR" altLang="en-US" b="0"/>
              <a:t>속성명</a:t>
            </a:r>
            <a:r>
              <a:rPr lang="en-US" altLang="ko-KR" b="0"/>
              <a:t>1: </a:t>
            </a:r>
            <a:r>
              <a:rPr lang="ko-KR" altLang="en-US" b="0"/>
              <a:t>속성값</a:t>
            </a:r>
            <a:r>
              <a:rPr lang="en-US" altLang="ko-KR" b="0"/>
              <a:t>1, </a:t>
            </a:r>
            <a:r>
              <a:rPr lang="ko-KR" altLang="en-US" b="0"/>
              <a:t>속성명</a:t>
            </a:r>
            <a:r>
              <a:rPr lang="en-US" altLang="ko-KR" b="0"/>
              <a:t>2: </a:t>
            </a:r>
            <a:r>
              <a:rPr lang="ko-KR" altLang="en-US" b="0"/>
              <a:t>속성값</a:t>
            </a:r>
            <a:r>
              <a:rPr lang="en-US" altLang="ko-KR" b="0"/>
              <a:t>2, ...}</a:t>
            </a:r>
          </a:p>
        </p:txBody>
      </p:sp>
      <p:graphicFrame>
        <p:nvGraphicFramePr>
          <p:cNvPr id="47119" name="Group 15"/>
          <p:cNvGraphicFramePr>
            <a:graphicFrameLocks noGrp="1"/>
          </p:cNvGraphicFramePr>
          <p:nvPr/>
        </p:nvGraphicFramePr>
        <p:xfrm>
          <a:off x="971550" y="2374900"/>
          <a:ext cx="7561263" cy="2782888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var</a:t>
                      </a:r>
                      <a:r>
                        <a:rPr kumimoji="1" lang="nb-NO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score = {</a:t>
                      </a:r>
                      <a:endParaRPr kumimoji="1" lang="nb-NO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kor: 100,</a:t>
                      </a:r>
                      <a:endParaRPr kumimoji="1" lang="nb-NO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eng: 80,</a:t>
                      </a:r>
                      <a:endParaRPr kumimoji="1" lang="nb-NO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math: 90,</a:t>
                      </a:r>
                      <a:endParaRPr kumimoji="1" lang="nb-NO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sum: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function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(){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	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return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.kor +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.eng +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.math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;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}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};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alert(score.kor +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"+"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score.eng +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"+"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score.math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"="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score.sum());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120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19161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객체 생성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ex01-06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역사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86635"/>
              </p:ext>
            </p:extLst>
          </p:nvPr>
        </p:nvGraphicFramePr>
        <p:xfrm>
          <a:off x="685006" y="1052736"/>
          <a:ext cx="7775426" cy="5045810"/>
        </p:xfrm>
        <a:graphic>
          <a:graphicData uri="http://schemas.openxmlformats.org/drawingml/2006/table">
            <a:tbl>
              <a:tblPr/>
              <a:tblGrid>
                <a:gridCol w="223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30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1996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R="190500" marT="47625" marB="476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네스케이프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네비게이터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marR="190500" marT="47625" marB="476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인터넷 익스플로러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(ECMA-262)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6(ECMAScript 2015)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9A862-1FD8-43A1-B678-19EAC3CEC07C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92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err="1"/>
              <a:t>JSON</a:t>
            </a:r>
            <a:r>
              <a:rPr lang="en-US" altLang="ko-KR" dirty="0"/>
              <a:t>(JavaScript Object Notation) </a:t>
            </a:r>
            <a:r>
              <a:rPr lang="ko-KR" altLang="en-US" dirty="0"/>
              <a:t>표기법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>
                <a:hlinkClick r:id="rId2"/>
              </a:rPr>
              <a:t>http://</a:t>
            </a:r>
            <a:r>
              <a:rPr lang="en-US" altLang="ko-KR" b="0" dirty="0" err="1">
                <a:hlinkClick r:id="rId2"/>
              </a:rPr>
              <a:t>json.org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자바스크립트의</a:t>
            </a:r>
            <a:r>
              <a:rPr lang="ko-KR" altLang="en-US" b="0" dirty="0"/>
              <a:t> 객체와 배열을 표기하기 위한 </a:t>
            </a:r>
            <a:r>
              <a:rPr lang="ko-KR" altLang="en-US" b="0" dirty="0" err="1"/>
              <a:t>리터럴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객체는 대부분의 언어가 </a:t>
            </a:r>
            <a:r>
              <a:rPr lang="en-US" altLang="ko-KR" b="0" dirty="0"/>
              <a:t>object, record, </a:t>
            </a:r>
            <a:r>
              <a:rPr lang="en-US" altLang="ko-KR" b="0" dirty="0" err="1"/>
              <a:t>struct</a:t>
            </a:r>
            <a:r>
              <a:rPr lang="en-US" altLang="ko-KR" b="0" dirty="0"/>
              <a:t>, dictionary, hash table, map, </a:t>
            </a:r>
            <a:r>
              <a:rPr lang="ko-KR" altLang="en-US" b="0" dirty="0" err="1"/>
              <a:t>연상배열</a:t>
            </a:r>
            <a:r>
              <a:rPr lang="en-US" altLang="ko-KR" b="0" dirty="0"/>
              <a:t> </a:t>
            </a:r>
            <a:r>
              <a:rPr lang="ko-KR" altLang="en-US" b="0" dirty="0"/>
              <a:t>등으로 구현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배열은 대부분의 언어가 </a:t>
            </a:r>
            <a:r>
              <a:rPr lang="en-US" altLang="ko-KR" b="0" dirty="0"/>
              <a:t>array, vector, list, sequence </a:t>
            </a:r>
            <a:r>
              <a:rPr lang="ko-KR" altLang="en-US" b="0" dirty="0"/>
              <a:t>등으로 구현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ko-KR" altLang="en-US" b="0" dirty="0"/>
              <a:t> 통신에서 교환하는 데이터의 포맷으로 널리 사용됨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객체 표기법</a:t>
            </a:r>
            <a:endParaRPr lang="ko-KR" altLang="en-US" dirty="0"/>
          </a:p>
          <a:p>
            <a:pPr lvl="1">
              <a:buFontTx/>
              <a:buChar char="•"/>
            </a:pPr>
            <a:r>
              <a:rPr lang="en-US" altLang="ko-KR" b="0" dirty="0"/>
              <a:t> {</a:t>
            </a:r>
            <a:r>
              <a:rPr lang="ko-KR" altLang="en-US" b="0" dirty="0" err="1"/>
              <a:t>속성명</a:t>
            </a:r>
            <a:r>
              <a:rPr lang="en-US" altLang="ko-KR" b="0" dirty="0"/>
              <a:t>1: </a:t>
            </a:r>
            <a:r>
              <a:rPr lang="ko-KR" altLang="en-US" b="0" dirty="0"/>
              <a:t>속성값</a:t>
            </a:r>
            <a:r>
              <a:rPr lang="en-US" altLang="ko-KR" b="0" dirty="0"/>
              <a:t>1, </a:t>
            </a:r>
            <a:r>
              <a:rPr lang="ko-KR" altLang="en-US" b="0" dirty="0" err="1"/>
              <a:t>속성명</a:t>
            </a:r>
            <a:r>
              <a:rPr lang="en-US" altLang="ko-KR" b="0" dirty="0"/>
              <a:t>2: </a:t>
            </a:r>
            <a:r>
              <a:rPr lang="ko-KR" altLang="en-US" b="0" dirty="0"/>
              <a:t>속성값</a:t>
            </a:r>
            <a:r>
              <a:rPr lang="en-US" altLang="ko-KR" b="0" dirty="0"/>
              <a:t>2, ...}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/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배열 표기법</a:t>
            </a:r>
            <a:endParaRPr lang="ko-KR" altLang="en-US" dirty="0"/>
          </a:p>
          <a:p>
            <a:pPr lvl="1">
              <a:buFontTx/>
              <a:buChar char="•"/>
            </a:pPr>
            <a:r>
              <a:rPr lang="en-US" altLang="ko-KR" b="0" dirty="0"/>
              <a:t> [</a:t>
            </a:r>
            <a:r>
              <a:rPr lang="ko-KR" altLang="en-US" b="0" dirty="0" err="1"/>
              <a:t>요소값</a:t>
            </a:r>
            <a:r>
              <a:rPr lang="en-US" altLang="ko-KR" b="0" dirty="0"/>
              <a:t>1, </a:t>
            </a:r>
            <a:r>
              <a:rPr lang="ko-KR" altLang="en-US" b="0" dirty="0" err="1"/>
              <a:t>요소값</a:t>
            </a:r>
            <a:r>
              <a:rPr lang="en-US" altLang="ko-KR" b="0" dirty="0"/>
              <a:t>2, </a:t>
            </a:r>
            <a:r>
              <a:rPr lang="ko-KR" altLang="en-US" b="0" dirty="0" err="1"/>
              <a:t>요소값</a:t>
            </a:r>
            <a:r>
              <a:rPr lang="en-US" altLang="ko-KR" b="0" dirty="0"/>
              <a:t>3, ...]</a:t>
            </a:r>
          </a:p>
        </p:txBody>
      </p: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5528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</a:rPr>
              <a:t>JSON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표기법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json.org/objec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79283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json.org/arra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44522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74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/>
              <a:t>객체의 모든 속성 접근</a:t>
            </a:r>
            <a:endParaRPr lang="en-US" altLang="ko-KR" sz="200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for in </a:t>
            </a:r>
            <a:r>
              <a:rPr lang="ko-KR" altLang="en-US" b="0" dirty="0"/>
              <a:t>구문</a:t>
            </a:r>
            <a:endParaRPr lang="en-US" altLang="ko-KR" b="0" dirty="0"/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for (</a:t>
            </a:r>
            <a:r>
              <a:rPr lang="en-US" altLang="ko-KR" b="0" dirty="0" err="1"/>
              <a:t>var</a:t>
            </a:r>
            <a:r>
              <a:rPr lang="en-US" altLang="ko-KR" b="0" dirty="0"/>
              <a:t> prop in obj){ ... };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/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delete </a:t>
            </a:r>
            <a:r>
              <a:rPr lang="ko-KR" altLang="en-US" b="0" dirty="0"/>
              <a:t>연산자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delete obj.name;</a:t>
            </a:r>
          </a:p>
        </p:txBody>
      </p:sp>
      <p:graphicFrame>
        <p:nvGraphicFramePr>
          <p:cNvPr id="6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59562"/>
              </p:ext>
            </p:extLst>
          </p:nvPr>
        </p:nvGraphicFramePr>
        <p:xfrm>
          <a:off x="899592" y="1844824"/>
          <a:ext cx="7561263" cy="936104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kumimoji="1" lang="nb-NO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for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nb-NO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var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 </a:t>
                      </a:r>
                      <a:r>
                        <a:rPr kumimoji="1" lang="nb-NO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in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foo){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console.log(prop + ": " + foo[prop]);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768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>
                <a:solidFill>
                  <a:schemeClr val="bg1"/>
                </a:solidFill>
              </a:rPr>
              <a:t>(Object, </a:t>
            </a:r>
            <a:r>
              <a:rPr lang="ko-KR" altLang="en-US" sz="2800" dirty="0">
                <a:solidFill>
                  <a:schemeClr val="bg1"/>
                </a:solidFill>
              </a:rPr>
              <a:t>객체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ex01-07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하나의 변수에 여러개의 값을 지정하는 데이터 구조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순서정보</a:t>
            </a:r>
            <a:r>
              <a:rPr lang="en-US" altLang="ko-KR" b="0" dirty="0"/>
              <a:t>(index)</a:t>
            </a:r>
            <a:r>
              <a:rPr lang="ko-KR" altLang="en-US" b="0" dirty="0"/>
              <a:t>를 이용하여 각 요소를 참조</a:t>
            </a:r>
            <a:r>
              <a:rPr lang="en-US" altLang="ko-KR" b="0" dirty="0"/>
              <a:t>(0</a:t>
            </a:r>
            <a:r>
              <a:rPr lang="ko-KR" altLang="en-US" b="0" dirty="0"/>
              <a:t>부터 시작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크기를 미리 지정하지 않음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Array </a:t>
            </a:r>
            <a:r>
              <a:rPr lang="ko-KR" altLang="en-US" b="0" dirty="0" err="1"/>
              <a:t>생성자</a:t>
            </a:r>
            <a:r>
              <a:rPr lang="ko-KR" altLang="en-US" b="0" dirty="0"/>
              <a:t> 함수로 생성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JSON </a:t>
            </a:r>
            <a:r>
              <a:rPr lang="ko-KR" altLang="en-US" b="0" dirty="0"/>
              <a:t>표기법 이용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var score = [];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5447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>
                <a:solidFill>
                  <a:schemeClr val="bg1"/>
                </a:solidFill>
              </a:rPr>
              <a:t>(Array, </a:t>
            </a:r>
            <a:r>
              <a:rPr lang="ko-KR" altLang="en-US" sz="2800" dirty="0">
                <a:solidFill>
                  <a:schemeClr val="bg1"/>
                </a:solidFill>
              </a:rPr>
              <a:t>배열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6167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>
                <a:solidFill>
                  <a:schemeClr val="bg1"/>
                </a:solidFill>
              </a:rPr>
              <a:t>(Array, </a:t>
            </a:r>
            <a:r>
              <a:rPr lang="ko-KR" altLang="en-US" sz="2800" dirty="0">
                <a:solidFill>
                  <a:schemeClr val="bg1"/>
                </a:solidFill>
              </a:rPr>
              <a:t>배열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3" name="그림 12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55976" y="764704"/>
            <a:ext cx="408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ex01-08.js, 09, 10, 12, 13, 14, 15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초기화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Array </a:t>
            </a:r>
            <a:r>
              <a:rPr lang="ko-KR" altLang="en-US" b="0" dirty="0"/>
              <a:t>클래스로 생성 및 초기화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var</a:t>
            </a:r>
            <a:r>
              <a:rPr lang="en-US" altLang="ko-KR" b="0" dirty="0"/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JSON </a:t>
            </a:r>
            <a:r>
              <a:rPr lang="ko-KR" altLang="en-US" b="0" dirty="0"/>
              <a:t>표기법으로 생성 및 초기화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var</a:t>
            </a:r>
            <a:r>
              <a:rPr lang="en-US" altLang="ko-KR" b="0" dirty="0"/>
              <a:t> score = [90, 70, 100];</a:t>
            </a:r>
          </a:p>
          <a:p>
            <a:pPr lvl="2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요소 추가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index</a:t>
            </a:r>
            <a:r>
              <a:rPr lang="ko-KR" altLang="en-US" b="0" dirty="0"/>
              <a:t>나 배열</a:t>
            </a:r>
            <a:r>
              <a:rPr lang="en-US" altLang="ko-KR" b="0" dirty="0"/>
              <a:t>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이용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score[3] = 86;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score.push</a:t>
            </a:r>
            <a:r>
              <a:rPr lang="en-US" altLang="ko-KR" b="0" dirty="0"/>
              <a:t>(92);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dirty="0"/>
              <a:t> </a:t>
            </a:r>
            <a:r>
              <a:rPr lang="ko-KR" altLang="en-US" dirty="0"/>
              <a:t>요소 읽기</a:t>
            </a:r>
            <a:endParaRPr lang="en-US" altLang="ko-KR" dirty="0"/>
          </a:p>
          <a:p>
            <a:pPr lvl="1">
              <a:buFontTx/>
              <a:buChar char="•"/>
            </a:pPr>
            <a:r>
              <a:rPr lang="en-US" altLang="ko-KR" b="0" dirty="0"/>
              <a:t> index</a:t>
            </a:r>
            <a:r>
              <a:rPr lang="ko-KR" altLang="en-US" b="0" dirty="0"/>
              <a:t>나 배열 </a:t>
            </a:r>
            <a:r>
              <a:rPr lang="ko-KR" altLang="en-US" b="0" dirty="0" err="1"/>
              <a:t>메소드</a:t>
            </a:r>
            <a:r>
              <a:rPr lang="en-US" altLang="ko-KR" b="0" dirty="0"/>
              <a:t> </a:t>
            </a:r>
            <a:r>
              <a:rPr lang="ko-KR" altLang="en-US" b="0" dirty="0"/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score[3]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score.pop</a:t>
            </a:r>
            <a:r>
              <a:rPr lang="en-US" altLang="ko-KR" b="0" dirty="0"/>
              <a:t>()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ko-KR" altLang="en-US" dirty="0"/>
              <a:t> 배열 요소의 수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length </a:t>
            </a:r>
            <a:r>
              <a:rPr lang="ko-KR" altLang="en-US" b="0" dirty="0"/>
              <a:t>속성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508625" y="3062288"/>
          <a:ext cx="3024188" cy="369888"/>
        </p:xfrm>
        <a:graphic>
          <a:graphicData uri="http://schemas.openxmlformats.org/drawingml/2006/table">
            <a:tbl>
              <a:tblPr/>
              <a:tblGrid>
                <a:gridCol w="60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5508625" y="1700213"/>
            <a:ext cx="172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[0]    [1]    [2]</a:t>
            </a:r>
            <a:endParaRPr lang="ko-KR" altLang="en-US"/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[0]    [1]    [2]    [3]    [4]</a:t>
            </a:r>
            <a:endParaRPr lang="ko-KR" altLang="en-US"/>
          </a:p>
        </p:txBody>
      </p:sp>
      <p:cxnSp>
        <p:nvCxnSpPr>
          <p:cNvPr id="20" name="AutoShape 36"/>
          <p:cNvCxnSpPr>
            <a:cxnSpLocks noChangeShapeType="1"/>
          </p:cNvCxnSpPr>
          <p:nvPr/>
        </p:nvCxnSpPr>
        <p:spPr bwMode="auto">
          <a:xfrm rot="10800000" flipV="1">
            <a:off x="2051720" y="3789040"/>
            <a:ext cx="5544618" cy="864096"/>
          </a:xfrm>
          <a:prstGeom prst="bentConnector3">
            <a:avLst>
              <a:gd name="adj1" fmla="val 2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1" name="AutoShape 36"/>
          <p:cNvCxnSpPr>
            <a:cxnSpLocks noChangeShapeType="1"/>
          </p:cNvCxnSpPr>
          <p:nvPr/>
        </p:nvCxnSpPr>
        <p:spPr bwMode="auto">
          <a:xfrm rot="10800000" flipV="1">
            <a:off x="2411760" y="3788246"/>
            <a:ext cx="5832648" cy="1152921"/>
          </a:xfrm>
          <a:prstGeom prst="bentConnector3">
            <a:avLst>
              <a:gd name="adj1" fmla="val 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/>
              <a:t>배열의 모든 요소 접근</a:t>
            </a:r>
            <a:endParaRPr lang="en-US" altLang="ko-KR" sz="200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for </a:t>
            </a:r>
            <a:r>
              <a:rPr lang="en-US" altLang="ko-KR" b="0"/>
              <a:t>of </a:t>
            </a:r>
            <a:r>
              <a:rPr lang="ko-KR" altLang="en-US" b="0"/>
              <a:t>구문</a:t>
            </a:r>
            <a:endParaRPr lang="en-US" altLang="ko-KR" b="0" dirty="0"/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for (</a:t>
            </a:r>
            <a:r>
              <a:rPr lang="en-US" altLang="ko-KR" b="0" dirty="0" err="1"/>
              <a:t>var</a:t>
            </a:r>
            <a:r>
              <a:rPr lang="en-US" altLang="ko-KR" b="0" dirty="0"/>
              <a:t> </a:t>
            </a:r>
            <a:r>
              <a:rPr lang="en-US" altLang="ko-KR" b="0" dirty="0" err="1"/>
              <a:t>elem</a:t>
            </a:r>
            <a:r>
              <a:rPr lang="en-US" altLang="ko-KR" b="0" dirty="0"/>
              <a:t> of </a:t>
            </a:r>
            <a:r>
              <a:rPr lang="en-US" altLang="ko-KR" b="0" dirty="0" err="1"/>
              <a:t>arr</a:t>
            </a:r>
            <a:r>
              <a:rPr lang="en-US" altLang="ko-KR" b="0" dirty="0"/>
              <a:t>){ </a:t>
            </a:r>
            <a:r>
              <a:rPr lang="en-US" altLang="ko-KR" b="0"/>
              <a:t>... };</a:t>
            </a:r>
          </a:p>
          <a:p>
            <a:pPr lvl="2">
              <a:buFontTx/>
              <a:buChar char="•"/>
              <a:defRPr/>
            </a:pPr>
            <a:endParaRPr lang="en-US" altLang="ko-KR" b="0"/>
          </a:p>
          <a:p>
            <a:pPr lvl="2">
              <a:buFontTx/>
              <a:buChar char="•"/>
              <a:defRPr/>
            </a:pPr>
            <a:endParaRPr lang="en-US" altLang="ko-KR" b="0"/>
          </a:p>
          <a:p>
            <a:pPr lvl="2">
              <a:buFontTx/>
              <a:buChar char="•"/>
              <a:defRPr/>
            </a:pPr>
            <a:endParaRPr lang="en-US" altLang="ko-KR" b="0"/>
          </a:p>
          <a:p>
            <a:pPr lvl="2">
              <a:buFontTx/>
              <a:buChar char="•"/>
              <a:defRPr/>
            </a:pPr>
            <a:endParaRPr lang="en-US" altLang="ko-KR" b="0"/>
          </a:p>
          <a:p>
            <a:pPr lvl="2">
              <a:buFontTx/>
              <a:buChar char="•"/>
              <a:defRPr/>
            </a:pPr>
            <a:endParaRPr lang="en-US" altLang="ko-KR" b="0"/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/>
              <a:t> </a:t>
            </a:r>
            <a:r>
              <a:rPr lang="ko-KR" altLang="en-US" sz="2000"/>
              <a:t>배열의 모든 요소 접근</a:t>
            </a:r>
            <a:endParaRPr lang="en-US" altLang="ko-KR" sz="2000"/>
          </a:p>
          <a:p>
            <a:pPr lvl="1">
              <a:buFontTx/>
              <a:buChar char="•"/>
              <a:defRPr/>
            </a:pPr>
            <a:r>
              <a:rPr lang="en-US" altLang="ko-KR" b="0"/>
              <a:t> forEach </a:t>
            </a:r>
            <a:r>
              <a:rPr lang="ko-KR" altLang="en-US" b="0"/>
              <a:t>구문</a:t>
            </a:r>
            <a:endParaRPr lang="en-US" altLang="ko-KR" b="0"/>
          </a:p>
        </p:txBody>
      </p:sp>
      <p:graphicFrame>
        <p:nvGraphicFramePr>
          <p:cNvPr id="6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42198"/>
              </p:ext>
            </p:extLst>
          </p:nvPr>
        </p:nvGraphicFramePr>
        <p:xfrm>
          <a:off x="899592" y="1844824"/>
          <a:ext cx="7561263" cy="936104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kumimoji="1" lang="nb-NO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for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nb-NO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var </a:t>
                      </a:r>
                      <a:r>
                        <a:rPr kumimoji="0" lang="en-US" altLang="ko-KR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nb-NO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of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768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>
                <a:solidFill>
                  <a:schemeClr val="bg1"/>
                </a:solidFill>
              </a:rPr>
              <a:t>(Array, </a:t>
            </a:r>
            <a:r>
              <a:rPr lang="ko-KR" altLang="en-US" sz="2800" dirty="0">
                <a:solidFill>
                  <a:schemeClr val="bg1"/>
                </a:solidFill>
              </a:rPr>
              <a:t>배열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graphicFrame>
        <p:nvGraphicFramePr>
          <p:cNvPr id="7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536375"/>
              </p:ext>
            </p:extLst>
          </p:nvPr>
        </p:nvGraphicFramePr>
        <p:xfrm>
          <a:off x="899592" y="3852908"/>
          <a:ext cx="7561263" cy="936104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arr.forEach(function(elem, i){</a:t>
                      </a:r>
                    </a:p>
                    <a:p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console.log(i, elem);</a:t>
                      </a:r>
                    </a:p>
                    <a:p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229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2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함수이름</a:t>
            </a:r>
            <a:r>
              <a:rPr lang="en-US" altLang="ko-KR" b="0" dirty="0"/>
              <a:t>, </a:t>
            </a:r>
            <a:r>
              <a:rPr lang="ko-KR" altLang="en-US" b="0" dirty="0"/>
              <a:t>인자목록</a:t>
            </a:r>
            <a:r>
              <a:rPr lang="en-US" altLang="ko-KR" b="0" dirty="0"/>
              <a:t>, </a:t>
            </a:r>
            <a:r>
              <a:rPr lang="ko-KR" altLang="en-US" b="0" dirty="0"/>
              <a:t>실행구문</a:t>
            </a:r>
            <a:r>
              <a:rPr lang="en-US" altLang="ko-KR" b="0" dirty="0"/>
              <a:t>, </a:t>
            </a:r>
            <a:r>
              <a:rPr lang="ko-KR" altLang="en-US" b="0" dirty="0"/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형식</a:t>
            </a:r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 사용</a:t>
            </a:r>
            <a:r>
              <a:rPr lang="en-US" altLang="ko-KR" sz="2000" dirty="0"/>
              <a:t>(</a:t>
            </a:r>
            <a:r>
              <a:rPr lang="ko-KR" altLang="en-US" sz="2000" dirty="0"/>
              <a:t>호출</a:t>
            </a:r>
            <a:r>
              <a:rPr lang="en-US" altLang="ko-KR" sz="2000" dirty="0"/>
              <a:t>)</a:t>
            </a:r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b="0" dirty="0">
                <a:solidFill>
                  <a:srgbClr val="0000C0"/>
                </a:solidFill>
              </a:rPr>
              <a:t>var</a:t>
            </a:r>
            <a:r>
              <a:rPr lang="en-US" altLang="ko-KR" b="0" dirty="0"/>
              <a:t> result = </a:t>
            </a:r>
            <a:r>
              <a:rPr lang="ko-KR" altLang="en-US" b="0" dirty="0" err="1"/>
              <a:t>함수명</a:t>
            </a:r>
            <a:r>
              <a:rPr lang="en-US" altLang="ko-KR" b="0" dirty="0"/>
              <a:t>(</a:t>
            </a:r>
            <a:r>
              <a:rPr lang="ko-KR" altLang="en-US" b="0" dirty="0" err="1"/>
              <a:t>인자값</a:t>
            </a:r>
            <a:r>
              <a:rPr lang="en-US" altLang="ko-KR" b="0" dirty="0"/>
              <a:t>1, </a:t>
            </a:r>
            <a:r>
              <a:rPr lang="ko-KR" altLang="en-US" b="0" dirty="0" err="1"/>
              <a:t>인자값</a:t>
            </a:r>
            <a:r>
              <a:rPr lang="en-US" altLang="ko-KR" b="0" dirty="0"/>
              <a:t>2, ...);</a:t>
            </a:r>
          </a:p>
          <a:p>
            <a:pPr lvl="1">
              <a:buFontTx/>
              <a:buChar char="•"/>
            </a:pPr>
            <a:endParaRPr lang="en-US" altLang="ko-KR" b="0" dirty="0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085850" y="2743200"/>
            <a:ext cx="4743450" cy="167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C0"/>
                </a:solidFill>
              </a:rPr>
              <a:t>function</a:t>
            </a:r>
            <a:r>
              <a:rPr lang="en-US" altLang="ko-KR" sz="1600" dirty="0"/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함수명</a:t>
            </a:r>
            <a:r>
              <a:rPr lang="en-US" altLang="ko-KR" sz="1600" dirty="0">
                <a:solidFill>
                  <a:srgbClr val="5C5C5C"/>
                </a:solidFill>
              </a:rPr>
              <a:t>(</a:t>
            </a:r>
            <a:r>
              <a:rPr lang="ko-KR" altLang="en-US" sz="1600" dirty="0">
                <a:solidFill>
                  <a:srgbClr val="000000"/>
                </a:solidFill>
              </a:rPr>
              <a:t>매개변수</a:t>
            </a:r>
            <a:r>
              <a:rPr lang="en-US" altLang="ko-KR" sz="1600" dirty="0">
                <a:solidFill>
                  <a:srgbClr val="000000"/>
                </a:solidFill>
              </a:rPr>
              <a:t>1, </a:t>
            </a:r>
            <a:r>
              <a:rPr lang="ko-KR" altLang="en-US" sz="1600" dirty="0">
                <a:solidFill>
                  <a:srgbClr val="000000"/>
                </a:solidFill>
              </a:rPr>
              <a:t>매개변수</a:t>
            </a:r>
            <a:r>
              <a:rPr lang="en-US" altLang="ko-KR" sz="1600" dirty="0">
                <a:solidFill>
                  <a:srgbClr val="000000"/>
                </a:solidFill>
              </a:rPr>
              <a:t>2, ...</a:t>
            </a:r>
            <a:r>
              <a:rPr lang="en-US" altLang="ko-KR" sz="1600" dirty="0">
                <a:solidFill>
                  <a:srgbClr val="5C5C5C"/>
                </a:solidFill>
              </a:rPr>
              <a:t>){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>
                <a:solidFill>
                  <a:srgbClr val="000000"/>
                </a:solidFill>
              </a:rPr>
              <a:t>실행할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구문</a:t>
            </a:r>
            <a:r>
              <a:rPr lang="en-US" altLang="ko-KR" sz="1600" dirty="0">
                <a:solidFill>
                  <a:srgbClr val="000000"/>
                </a:solidFill>
              </a:rPr>
              <a:t>1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>
                <a:solidFill>
                  <a:srgbClr val="000000"/>
                </a:solidFill>
              </a:rPr>
              <a:t>실행할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구문</a:t>
            </a:r>
            <a:r>
              <a:rPr lang="en-US" altLang="ko-KR" sz="1600" dirty="0">
                <a:solidFill>
                  <a:srgbClr val="000000"/>
                </a:solidFill>
              </a:rPr>
              <a:t>2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</a:p>
          <a:p>
            <a:r>
              <a:rPr lang="en-US" altLang="ko-KR" sz="1600" dirty="0">
                <a:solidFill>
                  <a:srgbClr val="5C5C5C"/>
                </a:solidFill>
              </a:rPr>
              <a:t>	......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rgbClr val="0000C0"/>
                </a:solidFill>
              </a:rPr>
              <a:t>return</a:t>
            </a:r>
            <a:r>
              <a:rPr lang="en-US" altLang="ko-KR" sz="1600" dirty="0"/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반환값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endParaRPr lang="en-US" altLang="ko-KR" sz="1600" dirty="0"/>
          </a:p>
          <a:p>
            <a:pPr algn="just"/>
            <a:r>
              <a:rPr lang="en-US" altLang="ko-KR" sz="1600" dirty="0">
                <a:solidFill>
                  <a:srgbClr val="5C5C5C"/>
                </a:solidFill>
              </a:rPr>
              <a:t>}</a:t>
            </a:r>
            <a:endParaRPr lang="en-US" altLang="ko-KR" sz="1600" dirty="0"/>
          </a:p>
        </p:txBody>
      </p:sp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976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>
                <a:solidFill>
                  <a:schemeClr val="bg1"/>
                </a:solidFill>
              </a:rPr>
              <a:t>(Function, </a:t>
            </a:r>
            <a:r>
              <a:rPr lang="ko-KR" altLang="en-US" sz="2800" dirty="0">
                <a:solidFill>
                  <a:schemeClr val="bg1"/>
                </a:solidFill>
              </a:rPr>
              <a:t>함수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7" name="그림 6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/>
              <a:t> 참조타입의 특징</a:t>
            </a:r>
            <a:endParaRPr lang="en-US" altLang="ko-KR" sz="2000" dirty="0"/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기본 데이터 타입은 실제 데이터를 저장하고 다룸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호출 방식</a:t>
            </a:r>
            <a:r>
              <a:rPr lang="en-US" altLang="ko-KR" b="0" dirty="0"/>
              <a:t>: </a:t>
            </a:r>
            <a:r>
              <a:rPr lang="ko-KR" altLang="en-US" b="0" dirty="0"/>
              <a:t>값에 의한 호출</a:t>
            </a: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참조형 데이터 타입은 실제 데이터가 있는 위치의 주소를 저장하고 다룸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호출 방식</a:t>
            </a:r>
            <a:r>
              <a:rPr lang="en-US" altLang="ko-KR" b="0" dirty="0"/>
              <a:t>: </a:t>
            </a:r>
            <a:r>
              <a:rPr lang="ko-KR" altLang="en-US" b="0" dirty="0"/>
              <a:t>참조에 의한 호출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400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참조형 데이터 타입의 특징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ex01-16.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페이지가 로딩될 때 한번 생성하여</a:t>
            </a:r>
          </a:p>
          <a:p>
            <a:pPr lvl="1"/>
            <a:r>
              <a:rPr lang="ko-KR" altLang="en-US" b="0" dirty="0"/>
              <a:t>	</a:t>
            </a:r>
            <a:r>
              <a:rPr lang="ko-KR" altLang="en-US" b="0"/>
              <a:t>값이 유지됨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window </a:t>
            </a:r>
            <a:r>
              <a:rPr lang="ko-KR" altLang="en-US" b="0"/>
              <a:t>객체의 속성으로 지정됨</a:t>
            </a:r>
            <a:endParaRPr lang="en-US" altLang="ko-KR" b="0"/>
          </a:p>
          <a:p>
            <a:pPr lvl="1"/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지역 변수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dirty="0">
                <a:solidFill>
                  <a:schemeClr val="hlink"/>
                </a:solidFill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변수는 가까운 곳부터 찾는다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즉 지역변수 영역에서 먼저 찾고 없을 경우 전역변수에서 찾는다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지역변수의 유효범위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대부분의 언어에서는 선언한 변수가 블록 단위의 유효범위를 갖지만 </a:t>
            </a:r>
            <a:r>
              <a:rPr lang="ko-KR" altLang="en-US" b="0" dirty="0" err="1"/>
              <a:t>자바스크립트에서는</a:t>
            </a:r>
            <a:r>
              <a:rPr lang="ko-KR" altLang="en-US" b="0" dirty="0"/>
              <a:t> </a:t>
            </a:r>
            <a:r>
              <a:rPr lang="en-US" altLang="ko-KR" b="0" dirty="0" err="1"/>
              <a:t>var</a:t>
            </a:r>
            <a:r>
              <a:rPr lang="ko-KR" altLang="en-US" b="0" dirty="0"/>
              <a:t>로 선언한 변수가 </a:t>
            </a:r>
            <a:r>
              <a:rPr lang="ko-KR" altLang="en-US" dirty="0">
                <a:solidFill>
                  <a:srgbClr val="00B0F0"/>
                </a:solidFill>
              </a:rPr>
              <a:t>함수 단위의 유효범위</a:t>
            </a:r>
            <a:r>
              <a:rPr lang="ko-KR" altLang="en-US" b="0" dirty="0"/>
              <a:t>를 갖는다</a:t>
            </a:r>
            <a:r>
              <a:rPr lang="en-US" altLang="ko-KR" b="0" dirty="0"/>
              <a:t>.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788025" y="1196974"/>
            <a:ext cx="3887664" cy="18719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solidFill>
                  <a:srgbClr val="0000C0"/>
                </a:solidFill>
              </a:rPr>
              <a:t>var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4080"/>
                </a:solidFill>
              </a:rPr>
              <a:t>10</a:t>
            </a:r>
            <a:r>
              <a:rPr lang="en-US" altLang="ko-KR" sz="1600" dirty="0">
                <a:solidFill>
                  <a:srgbClr val="5C5C5C"/>
                </a:solidFill>
              </a:rPr>
              <a:t>;	</a:t>
            </a: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전역 변수</a:t>
            </a:r>
          </a:p>
          <a:p>
            <a:r>
              <a:rPr lang="en-US" altLang="ko-KR" sz="1600" dirty="0"/>
              <a:t>age = 30; </a:t>
            </a:r>
            <a:r>
              <a:rPr lang="en-US" altLang="ko-KR" sz="1600" dirty="0">
                <a:solidFill>
                  <a:srgbClr val="5C5C5C"/>
                </a:solidFill>
              </a:rPr>
              <a:t>	</a:t>
            </a: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전역 변수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0000C0"/>
                </a:solidFill>
              </a:rPr>
              <a:t>function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rgbClr val="000000"/>
                </a:solidFill>
              </a:rPr>
              <a:t>rangeSum</a:t>
            </a:r>
            <a:r>
              <a:rPr lang="en-US" altLang="ko-KR" sz="1600" dirty="0">
                <a:solidFill>
                  <a:srgbClr val="5C5C5C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num</a:t>
            </a:r>
            <a:r>
              <a:rPr lang="en-US" altLang="ko-KR" sz="1600" dirty="0">
                <a:solidFill>
                  <a:srgbClr val="5C5C5C"/>
                </a:solidFill>
              </a:rPr>
              <a:t>){</a:t>
            </a: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지역 변수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 err="1">
                <a:solidFill>
                  <a:srgbClr val="0000C0"/>
                </a:solidFill>
              </a:rPr>
              <a:t>var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4080"/>
                </a:solidFill>
              </a:rPr>
              <a:t>20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r>
              <a:rPr lang="en-US" altLang="ko-KR" sz="1600" dirty="0">
                <a:solidFill>
                  <a:srgbClr val="008000"/>
                </a:solidFill>
              </a:rPr>
              <a:t> // </a:t>
            </a:r>
            <a:r>
              <a:rPr lang="ko-KR" altLang="en-US" sz="1600" dirty="0">
                <a:solidFill>
                  <a:srgbClr val="008000"/>
                </a:solidFill>
              </a:rPr>
              <a:t>지역 변수</a:t>
            </a:r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en-US" altLang="ko-KR" sz="1600" dirty="0">
                <a:solidFill>
                  <a:srgbClr val="000000"/>
                </a:solidFill>
              </a:rPr>
              <a:t>count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4080"/>
                </a:solidFill>
              </a:rPr>
              <a:t>0</a:t>
            </a:r>
            <a:r>
              <a:rPr lang="en-US" altLang="ko-KR" sz="1600" dirty="0">
                <a:solidFill>
                  <a:srgbClr val="5C5C5C"/>
                </a:solidFill>
              </a:rPr>
              <a:t>;    </a:t>
            </a: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전역 변수</a:t>
            </a:r>
            <a:endParaRPr lang="en-US" altLang="ko-KR" sz="1600" dirty="0">
              <a:solidFill>
                <a:srgbClr val="008000"/>
              </a:solidFill>
            </a:endParaRPr>
          </a:p>
          <a:p>
            <a:r>
              <a:rPr lang="ko-KR" altLang="en-US" sz="1600" dirty="0"/>
              <a:t>	</a:t>
            </a:r>
            <a:r>
              <a:rPr lang="en-US" altLang="ko-KR" sz="1600" dirty="0"/>
              <a:t>alert(sum);</a:t>
            </a:r>
          </a:p>
          <a:p>
            <a:pPr algn="just"/>
            <a:r>
              <a:rPr lang="en-US" altLang="ko-KR" sz="1600" dirty="0">
                <a:solidFill>
                  <a:srgbClr val="5C5C5C"/>
                </a:solidFill>
              </a:rPr>
              <a:t>}</a:t>
            </a:r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변수 스코프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6016" y="2166214"/>
            <a:ext cx="1140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(window.)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ko-KR" altLang="en-US" sz="2000" dirty="0"/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단위의 </a:t>
            </a:r>
            <a:r>
              <a:rPr lang="ko-KR" altLang="en-US" b="0" dirty="0" err="1"/>
              <a:t>유효범위를</a:t>
            </a:r>
            <a:r>
              <a:rPr lang="ko-KR" altLang="en-US" b="0" dirty="0"/>
              <a:t> 갖는 변수 선언문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/>
              <a:t>let </a:t>
            </a:r>
            <a:r>
              <a:rPr lang="ko-KR" altLang="en-US" sz="2000"/>
              <a:t>선언문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블록 단위의 </a:t>
            </a:r>
            <a:r>
              <a:rPr lang="ko-KR" altLang="en-US" b="0" dirty="0" err="1"/>
              <a:t>유효범위를</a:t>
            </a:r>
            <a:r>
              <a:rPr lang="ko-KR" altLang="en-US" b="0" dirty="0"/>
              <a:t> 갖는 변수 선언문</a:t>
            </a:r>
            <a:endParaRPr lang="en-US" altLang="ko-KR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err="1"/>
              <a:t>const</a:t>
            </a:r>
            <a:r>
              <a:rPr lang="en-US" altLang="ko-KR" sz="2000"/>
              <a:t> </a:t>
            </a:r>
            <a:r>
              <a:rPr lang="ko-KR" altLang="en-US" sz="2000"/>
              <a:t>선언문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블록 단위의 </a:t>
            </a:r>
            <a:r>
              <a:rPr lang="ko-KR" altLang="en-US" b="0" dirty="0" err="1"/>
              <a:t>유효범위를</a:t>
            </a:r>
            <a:r>
              <a:rPr lang="ko-KR" altLang="en-US" b="0" dirty="0"/>
              <a:t> 갖는 상수 선언문</a:t>
            </a:r>
            <a:endParaRPr lang="en-US" altLang="ko-KR" b="0" dirty="0"/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변수 스코프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960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73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hello.html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889843"/>
            <a:ext cx="8337364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"ko"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http-equiv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Javascript - 1'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window.onload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btn = document.querySelector(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btn.onclick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(event){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event.clientX);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Javascript - 3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Javascript - 4'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7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/>
              <a:t> 대다수 개발자들의 접근법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C, C++, Java </a:t>
            </a:r>
            <a:r>
              <a:rPr lang="ko-KR" altLang="en-US" b="0" dirty="0"/>
              <a:t>등의 프로그램 개발능력 갖춤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웹개발 하려다 보니 폼 검증</a:t>
            </a:r>
            <a:r>
              <a:rPr lang="en-US" altLang="ko-KR" b="0" dirty="0"/>
              <a:t>, </a:t>
            </a:r>
            <a:r>
              <a:rPr lang="ko-KR" altLang="en-US" b="0" dirty="0"/>
              <a:t>달력 컴포넌트 출력 등의 자바스크립트 기능이 필요함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얘는 또 뭔가 해서 들여다 봤더니 </a:t>
            </a:r>
            <a:r>
              <a:rPr lang="en-US" altLang="ko-KR" b="0" dirty="0"/>
              <a:t>C, Java</a:t>
            </a:r>
            <a:r>
              <a:rPr lang="ko-KR" altLang="en-US" b="0" dirty="0"/>
              <a:t>와 문법이 비슷함</a:t>
            </a:r>
            <a:r>
              <a:rPr lang="en-US" altLang="ko-KR" b="0" dirty="0"/>
              <a:t>. </a:t>
            </a:r>
            <a:r>
              <a:rPr lang="ko-KR" altLang="en-US" b="0" dirty="0"/>
              <a:t>한 시간에 문법 마스터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심지어 만들려고 하는 비슷한 소스코드도 웹 상에 널려있음</a:t>
            </a:r>
          </a:p>
          <a:p>
            <a:pPr lvl="1">
              <a:buFontTx/>
              <a:buChar char="•"/>
            </a:pPr>
            <a:r>
              <a:rPr lang="ko-KR" altLang="en-US" b="0" dirty="0"/>
              <a:t> 급한대로 </a:t>
            </a:r>
            <a:r>
              <a:rPr lang="en-US" altLang="ko-KR" b="0" dirty="0"/>
              <a:t>copy &amp; paste </a:t>
            </a:r>
            <a:r>
              <a:rPr lang="ko-KR" altLang="en-US" b="0" dirty="0"/>
              <a:t>해서 조금 수정해보니 동작함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필요할 때마다 여기저기 찾아보고 귀동냥으로 </a:t>
            </a:r>
            <a:r>
              <a:rPr lang="ko-KR" altLang="en-US" b="0"/>
              <a:t>자바스크립트 사용</a:t>
            </a:r>
            <a:endParaRPr lang="en-US" altLang="ko-KR" sz="2000" dirty="0"/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하지만 지금은</a:t>
            </a:r>
            <a:r>
              <a:rPr lang="en-US" altLang="ko-KR" sz="2000" dirty="0"/>
              <a:t>?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Web2.0, RIA, Ajax, DOM, JSON, HTML5 </a:t>
            </a:r>
            <a:r>
              <a:rPr lang="ko-KR" altLang="en-US" b="0" dirty="0"/>
              <a:t>등 자바스크립트의 활용 범위가 증가함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jQuery </a:t>
            </a:r>
            <a:r>
              <a:rPr lang="ko-KR" altLang="en-US" b="0" dirty="0"/>
              <a:t>같은 비교적 간단한 라이브러리부터 </a:t>
            </a:r>
            <a:r>
              <a:rPr lang="en-US" altLang="ko-KR" b="0" dirty="0"/>
              <a:t>Angular, React, Vue.js </a:t>
            </a:r>
            <a:r>
              <a:rPr lang="ko-KR" altLang="en-US" b="0" dirty="0"/>
              <a:t>등 대규모 프레임워크까지 알아야 할 라이브러리가 많아짐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체계적이지 않은 자바스크립트 지식으로는 라이브러리 사용이 어려움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라이브러리 소스를 열어봐도 해석하기 어려움</a:t>
            </a:r>
            <a:endParaRPr lang="en-US" altLang="ko-KR" dirty="0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465138" y="1268413"/>
            <a:ext cx="8283575" cy="4105275"/>
          </a:xfrm>
          <a:prstGeom prst="irregularSeal1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/>
              <a:t>결론은 지금부터 자바스크립트를 제대로 배우자</a:t>
            </a:r>
            <a:r>
              <a:rPr lang="en-US" altLang="ko-KR"/>
              <a:t>!!!</a:t>
            </a:r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자바스크립트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개발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9A862-1FD8-43A1-B678-19EAC3CEC07C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ex01-02.js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889843"/>
            <a:ext cx="8337364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숫자타입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floatNum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문자열타입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'single quote'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"double quote"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불린타입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b1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b2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emptyVal;</a:t>
            </a: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null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console.log(num, floatNum, s1, s2, b1, b2, emptyVal, nullVal);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floatNum,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b1,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b2,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emptyVal,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09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ex01-03.js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694586"/>
            <a:ext cx="8337364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kor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eng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58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kor + eng + math;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avg = sum /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총점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sum);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평균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Math.round(avg));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최고점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Math.max(kor, eng, math));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최저점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Math.min(kor, eng, math));</a:t>
            </a:r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(kor&gt;=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eng&gt;=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math&gt;=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avg&gt;=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'fail'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(Math.floor(avg/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548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ex01-04.js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~ 100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까지의 합계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(for)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 ~ 100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까지의 합계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sum);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누적했을때 얼마까지 누적하면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을 넘는가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?(while)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 &lt;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count;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count++;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--count +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까지 누적하면 합계는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sum);</a:t>
            </a:r>
          </a:p>
        </p:txBody>
      </p:sp>
    </p:spTree>
    <p:extLst>
      <p:ext uri="{BB962C8B-B14F-4D97-AF65-F5344CB8AC3E}">
        <p14:creationId xmlns:p14="http://schemas.microsoft.com/office/powerpoint/2010/main" val="4084993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ex01-05.js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foo.name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'kim'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foo[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foo.job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'student'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foo[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'married'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console.log(foo[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foo.age, foo.job, foo[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'married'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foo, foo);</a:t>
            </a:r>
          </a:p>
        </p:txBody>
      </p:sp>
    </p:spTree>
    <p:extLst>
      <p:ext uri="{BB962C8B-B14F-4D97-AF65-F5344CB8AC3E}">
        <p14:creationId xmlns:p14="http://schemas.microsoft.com/office/powerpoint/2010/main" val="4269041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ex01-06.js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 = 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age: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job: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'teacher'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married: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console.log(foo[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foo.age, foo.job, foo[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'married'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foo, foo);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strFoo = JSON.stringify(foo);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strFoo, strFoo);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objFoo = JSON.parse(strFoo);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objFoo, objFoo);</a:t>
            </a:r>
          </a:p>
        </p:txBody>
      </p:sp>
    </p:spTree>
    <p:extLst>
      <p:ext uri="{BB962C8B-B14F-4D97-AF65-F5344CB8AC3E}">
        <p14:creationId xmlns:p14="http://schemas.microsoft.com/office/powerpoint/2010/main" val="1043848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ex01-07.js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 = 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'foo'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major: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'computer science'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프로퍼티 읽기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console.log(foo.name.toUpperCase(), foo[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'major'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foo.sub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/*.toUpperCase()*/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프로퍼티 갱신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foo.major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'electronic engineering'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console.log(foo.name.toUpperCase(), foo[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'major'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foo.sub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/*.toUpperCase()*/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프로퍼티 동적 생성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foo.sub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'computer engineering'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console.log(foo.name.toUpperCase(), foo[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'major'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foo.sub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/*.toUpperCase()*/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프로퍼티 삭제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foo.major;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console.log(foo.name.toUpperCase(), foo[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'major'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foo.sub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/*.toUpperCase()*/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모든 프로퍼티 읽기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console.log(prop, foo[prop]);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461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ex01-08.js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마지막에 새로운 요소 추가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arr.push(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처음에 새로운 요소 추가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arr[0] = 'silver';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arr.unshift(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'silver'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arr, arr);</a:t>
            </a:r>
          </a:p>
        </p:txBody>
      </p:sp>
    </p:spTree>
    <p:extLst>
      <p:ext uri="{BB962C8B-B14F-4D97-AF65-F5344CB8AC3E}">
        <p14:creationId xmlns:p14="http://schemas.microsoft.com/office/powerpoint/2010/main" val="3889911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ex01-09.js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 = 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arr.unshift(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arr.unshift(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console.log(arr);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모든 요소 출력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(for)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i&lt;arr.length; i++){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console.log(i, arr[i]);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모든 요소 출력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(for-in)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(arr.hasOwnProperty(i)){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console.log(i, arr[i]);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 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모든 요소 출력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(for-of)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console.log(elem);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모든 요소 출력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(forEach())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arr.forEach(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(elem, i){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console.log(i, elem);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30864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ex01-10.js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 = [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'zero'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 = [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'zero'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'three'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'four'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console.log(arr.length);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마지막 요소 접근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 = arr[arr.length-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마지막 요소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last);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마지막 요소 추출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var last = arr[arr.length-1];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arr.length--;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 = arr.pop();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추출한 마지막 요소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last);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첫번째 요소 추출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var first = arr[0];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for(var i=0; i&lt;arr.length-1; i++){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arr[i] = arr[i+1];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}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arr.length--;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arr.shift();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추출한 첫번째 요소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first);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console.log(arr);</a:t>
            </a:r>
          </a:p>
        </p:txBody>
      </p:sp>
    </p:spTree>
    <p:extLst>
      <p:ext uri="{BB962C8B-B14F-4D97-AF65-F5344CB8AC3E}">
        <p14:creationId xmlns:p14="http://schemas.microsoft.com/office/powerpoint/2010/main" val="732187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ex01-11.js (1/2)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add();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 + 100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의 결과를 출력한다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n1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n2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n1 + n2;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console.log(n1 +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+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n2 +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= 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result);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add();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전달받은 숫자와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의 합계를 출력한다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add100(n1){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n2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n1 + n2;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ES6 Template Literal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add100(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add100(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5201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79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/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/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/>
              <a:t> 데이터 형식</a:t>
            </a:r>
            <a:r>
              <a:rPr lang="en-US" altLang="ko-KR" b="0"/>
              <a:t>(</a:t>
            </a:r>
            <a:r>
              <a:rPr lang="ko-KR" altLang="en-US" b="0"/>
              <a:t>문자</a:t>
            </a:r>
            <a:r>
              <a:rPr lang="en-US" altLang="ko-KR" b="0"/>
              <a:t>, </a:t>
            </a:r>
            <a:r>
              <a:rPr lang="ko-KR" altLang="en-US" b="0"/>
              <a:t>숫자</a:t>
            </a:r>
            <a:r>
              <a:rPr lang="en-US" altLang="ko-KR" b="0"/>
              <a:t>, </a:t>
            </a:r>
            <a:r>
              <a:rPr lang="ko-KR" altLang="en-US" b="0"/>
              <a:t>이메일 등</a:t>
            </a:r>
            <a:r>
              <a:rPr lang="en-US" altLang="ko-KR" b="0"/>
              <a:t>)</a:t>
            </a:r>
          </a:p>
          <a:p>
            <a:pPr lvl="1"/>
            <a:endParaRPr lang="en-US" altLang="ko-KR" sz="2000"/>
          </a:p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이벤트 처리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사용자가 브라우저 내에서 발생시키는 이벤트에 대한 처리</a:t>
            </a:r>
          </a:p>
          <a:p>
            <a:pPr lvl="1">
              <a:buFontTx/>
              <a:buChar char="•"/>
            </a:pPr>
            <a:r>
              <a:rPr lang="ko-KR" altLang="en-US" b="0"/>
              <a:t> 클릭</a:t>
            </a:r>
            <a:r>
              <a:rPr lang="en-US" altLang="ko-KR" b="0"/>
              <a:t>, </a:t>
            </a:r>
            <a:r>
              <a:rPr lang="ko-KR" altLang="en-US" b="0"/>
              <a:t>마우스 이동</a:t>
            </a:r>
            <a:r>
              <a:rPr lang="en-US" altLang="ko-KR" b="0"/>
              <a:t>, </a:t>
            </a:r>
            <a:r>
              <a:rPr lang="ko-KR" altLang="en-US" b="0"/>
              <a:t>키보드 입력 등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문서 제어</a:t>
            </a:r>
            <a:r>
              <a:rPr lang="en-US" altLang="ko-KR" sz="2000"/>
              <a:t>(DOM)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HTML </a:t>
            </a:r>
            <a:r>
              <a:rPr lang="ko-KR" altLang="en-US" b="0"/>
              <a:t>문서에 요소를 생성</a:t>
            </a:r>
            <a:r>
              <a:rPr lang="en-US" altLang="ko-KR" b="0"/>
              <a:t>, </a:t>
            </a:r>
            <a:r>
              <a:rPr lang="ko-KR" altLang="en-US" b="0"/>
              <a:t>삽입</a:t>
            </a:r>
            <a:r>
              <a:rPr lang="en-US" altLang="ko-KR" b="0"/>
              <a:t>, </a:t>
            </a:r>
            <a:r>
              <a:rPr lang="ko-KR" altLang="en-US" b="0"/>
              <a:t>이동</a:t>
            </a:r>
            <a:r>
              <a:rPr lang="en-US" altLang="ko-KR" b="0"/>
              <a:t>, </a:t>
            </a:r>
            <a:r>
              <a:rPr lang="ko-KR" altLang="en-US" b="0"/>
              <a:t>삭제 등 변경 작업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서버와 통신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Ajax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HTML5</a:t>
            </a:r>
          </a:p>
          <a:p>
            <a:pPr lvl="1">
              <a:buFontTx/>
              <a:buChar char="•"/>
            </a:pPr>
            <a:r>
              <a:rPr lang="ko-KR" altLang="en-US" b="0"/>
              <a:t> 데이터관리</a:t>
            </a:r>
            <a:r>
              <a:rPr lang="en-US" altLang="ko-KR" b="0"/>
              <a:t>, </a:t>
            </a:r>
            <a:r>
              <a:rPr lang="ko-KR" altLang="en-US" b="0"/>
              <a:t>실시간 통신</a:t>
            </a:r>
            <a:r>
              <a:rPr lang="en-US" altLang="ko-KR" b="0"/>
              <a:t>, </a:t>
            </a:r>
            <a:r>
              <a:rPr lang="ko-KR" altLang="en-US" b="0"/>
              <a:t>위치추적</a:t>
            </a:r>
            <a:r>
              <a:rPr lang="en-US" altLang="ko-KR" b="0"/>
              <a:t>, </a:t>
            </a:r>
            <a:r>
              <a:rPr lang="ko-KR" altLang="en-US" b="0"/>
              <a:t>멀티스레드</a:t>
            </a:r>
            <a:r>
              <a:rPr lang="en-US" altLang="ko-KR" b="0"/>
              <a:t>, </a:t>
            </a:r>
            <a:r>
              <a:rPr lang="ko-KR" altLang="en-US" b="0"/>
              <a:t>디바이스 제어</a:t>
            </a:r>
          </a:p>
          <a:p>
            <a:pPr lvl="1">
              <a:buFontTx/>
              <a:buChar char="•"/>
            </a:pPr>
            <a:endParaRPr lang="ko-KR" altLang="en-US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서버사이드 프로그래밍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Node.js</a:t>
            </a:r>
            <a:r>
              <a:rPr lang="ko-KR" altLang="en-US"/>
              <a:t> </a:t>
            </a:r>
            <a:endParaRPr lang="en-US" altLang="ko-KR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4808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자바스크립트로 할 수 있는 일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ex01-11.js (2/2)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전달받은 두 수의 합계를 출력한다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sum(n1, n2){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n1 + n2;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sumVal = sum(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console.log(sumVal);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전달받은 두 수의 합계를 반환한다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sum2(n1, n2){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n1 + n2;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returnVal = sum2(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console.log(returnVal);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console.log(sum2(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65688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ex01-12.js (1/2)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지정한 배열의 모든 요소를 출력한다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printArr(arr){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i&lt;arr.length; i++){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console.log(i, arr[i]);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colorArr = [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colorArr.push(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colorArr.push(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console.log(colorArr.shift());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console.log(colorArr.pop());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printArr(colorArr);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arr2 = 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length: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push: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.length] = elem;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.length++;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pop: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.length-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.length--;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.length];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2692263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ex01-12.js (2/2)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shift: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.length-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[i+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.length--;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.length];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arr2.push(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arr2.push(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console.log(arr2.shift());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console.log(arr2.pop());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printArr(arr2);</a:t>
            </a:r>
          </a:p>
        </p:txBody>
      </p:sp>
    </p:spTree>
    <p:extLst>
      <p:ext uri="{BB962C8B-B14F-4D97-AF65-F5344CB8AC3E}">
        <p14:creationId xmlns:p14="http://schemas.microsoft.com/office/powerpoint/2010/main" val="2189063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ex01-13.js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지정한 배열의 모든 요소를 출력한다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printArr(arr){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i&lt;arr.length; i++){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console.log(i, arr[i]);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지정한 객체의 모든 속성을 출력한다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printObj(obj){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(obj.hasOwnProperty(prop)){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console.log(prop, obj[prop]);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 = [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'zero'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arr.push(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'three'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arr.push(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'four'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arr.pop();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arr.shift();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일반 객체처럼 속성 추가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arr.name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'kim'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printObj(arr);</a:t>
            </a:r>
          </a:p>
        </p:txBody>
      </p:sp>
    </p:spTree>
    <p:extLst>
      <p:ext uri="{BB962C8B-B14F-4D97-AF65-F5344CB8AC3E}">
        <p14:creationId xmlns:p14="http://schemas.microsoft.com/office/powerpoint/2010/main" val="1911633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ex01-14.js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지정한 배열의 모든 요소를 출력한다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printArr(arr){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i&lt;arr.length; i++){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console.log(i, arr[i]);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 = [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'zero'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'three'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delete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배열요소 삭제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printArr(arr);</a:t>
            </a:r>
          </a:p>
        </p:txBody>
      </p:sp>
    </p:spTree>
    <p:extLst>
      <p:ext uri="{BB962C8B-B14F-4D97-AF65-F5344CB8AC3E}">
        <p14:creationId xmlns:p14="http://schemas.microsoft.com/office/powerpoint/2010/main" val="2949147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ex01-15.js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[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'zero'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'three'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console.log(arr);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splice(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index,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잘라낼 개수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생략시 마지막까지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요소를 잘라서 새로운 배열을 반환한다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원본 데이터 제거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var arr2 = arr.splice(1, 2);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var arr2 = arr.splice(1);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var arr2 = arr.splice();  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빈배열 반환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slice(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index,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index-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생략시 마지막까지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요소를 복사해서 새로운 배열을 반환한다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원본 데이터 유지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arr2 = arr.slice(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arr2 = arr.slice(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arr2 = arr.slice();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전체복사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console.log(arr);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console.log(arr2);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console.log(arr == arr2);</a:t>
            </a:r>
          </a:p>
        </p:txBody>
      </p:sp>
    </p:spTree>
    <p:extLst>
      <p:ext uri="{BB962C8B-B14F-4D97-AF65-F5344CB8AC3E}">
        <p14:creationId xmlns:p14="http://schemas.microsoft.com/office/powerpoint/2010/main" val="9672097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ex01-16.js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func(data1, data2){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data1 +=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data2[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console.log(data1, data2[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d1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d2 = 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array(object)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'=====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함수 호출 이전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====='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console.log(d1, d2[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'=====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함수 호출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====='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func(d1, d2);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'=====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함수 호출 이후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====='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console.log(d1, d2[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40548587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ex01-17.js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지정한 두 값의 최대값을 반환한다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max(n1, n2){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(n1 &gt; n2){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maxNum = n1;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maxNum = n2;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maxNum;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console.log(max(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20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console.log(max(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200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518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/>
              <a:t>자바스크립트 함수</a:t>
            </a:r>
            <a:endParaRPr kumimoji="0" lang="ko-KR" altLang="en-US" sz="2800" dirty="0"/>
          </a:p>
        </p:txBody>
      </p:sp>
      <p:pic>
        <p:nvPicPr>
          <p:cNvPr id="12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6599238" y="6402388"/>
            <a:ext cx="2133600" cy="365125"/>
          </a:xfrm>
        </p:spPr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19" name="그림 1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57865"/>
            <a:ext cx="1584176" cy="1584176"/>
          </a:xfrm>
          <a:prstGeom prst="rect">
            <a:avLst/>
          </a:prstGeom>
        </p:spPr>
      </p:pic>
      <p:pic>
        <p:nvPicPr>
          <p:cNvPr id="21" name="그림 20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867" y="5366454"/>
            <a:ext cx="2113509" cy="721015"/>
          </a:xfrm>
          <a:prstGeom prst="rect">
            <a:avLst/>
          </a:prstGeom>
        </p:spPr>
      </p:pic>
      <p:pic>
        <p:nvPicPr>
          <p:cNvPr id="24" name="그림 23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4183165"/>
            <a:ext cx="1512168" cy="368902"/>
          </a:xfrm>
          <a:prstGeom prst="rect">
            <a:avLst/>
          </a:prstGeom>
        </p:spPr>
      </p:pic>
      <p:pic>
        <p:nvPicPr>
          <p:cNvPr id="25" name="그림 24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944567"/>
            <a:ext cx="1005707" cy="1191226"/>
          </a:xfrm>
          <a:prstGeom prst="rect">
            <a:avLst/>
          </a:prstGeom>
        </p:spPr>
      </p:pic>
      <p:pic>
        <p:nvPicPr>
          <p:cNvPr id="26" name="그림 25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640" y="5105202"/>
            <a:ext cx="1203260" cy="84407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8" y="3393968"/>
            <a:ext cx="2050351" cy="57816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9" y="2708920"/>
            <a:ext cx="1840411" cy="77659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3333"/>
            <a:ext cx="1591641" cy="51045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1</a:t>
            </a:r>
            <a:r>
              <a:rPr lang="ko-KR" altLang="en-US" sz="2000" dirty="0"/>
              <a:t>종 객체</a:t>
            </a:r>
            <a:r>
              <a:rPr lang="en-US" altLang="ko-KR" sz="2000" dirty="0"/>
              <a:t>(First-class object)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변수</a:t>
            </a:r>
            <a:r>
              <a:rPr lang="en-US" altLang="ko-KR" b="0" dirty="0"/>
              <a:t>, </a:t>
            </a:r>
            <a:r>
              <a:rPr lang="ko-KR" altLang="en-US" b="0" dirty="0"/>
              <a:t>배열 </a:t>
            </a:r>
            <a:r>
              <a:rPr lang="ko-KR" altLang="en-US" b="0" dirty="0" err="1"/>
              <a:t>엘리먼트</a:t>
            </a:r>
            <a:r>
              <a:rPr lang="en-US" altLang="ko-KR" b="0" dirty="0"/>
              <a:t>, </a:t>
            </a:r>
            <a:r>
              <a:rPr lang="ko-KR" altLang="en-US" b="0" dirty="0"/>
              <a:t>다른 객체의 </a:t>
            </a:r>
            <a:r>
              <a:rPr lang="ko-KR" altLang="en-US" b="0" dirty="0" err="1"/>
              <a:t>프로퍼티에</a:t>
            </a:r>
            <a:r>
              <a:rPr lang="ko-KR" altLang="en-US" b="0" dirty="0"/>
              <a:t> 할당될 수 있다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함수의 인자로 전달될 수 있다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함수의 결과 값으로 반환될 수 있다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리터럴로</a:t>
            </a:r>
            <a:r>
              <a:rPr lang="ko-KR" altLang="en-US" b="0" dirty="0"/>
              <a:t> 생성될 수 있다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동적으로 생성된 </a:t>
            </a:r>
            <a:r>
              <a:rPr lang="ko-KR" altLang="en-US" b="0" dirty="0" err="1"/>
              <a:t>프로퍼티를</a:t>
            </a:r>
            <a:r>
              <a:rPr lang="ko-KR" altLang="en-US" b="0" dirty="0"/>
              <a:t> 가질 수 있다</a:t>
            </a:r>
            <a:r>
              <a:rPr lang="en-US" altLang="ko-KR" b="0" dirty="0"/>
              <a:t>.</a:t>
            </a:r>
            <a:endParaRPr lang="en-US" altLang="ko-KR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자바스크립트의 함수</a:t>
            </a:r>
            <a:r>
              <a:rPr lang="en-US" altLang="ko-KR" sz="2000" dirty="0"/>
              <a:t>(Function)</a:t>
            </a:r>
            <a:r>
              <a:rPr lang="ko-KR" altLang="en-US" sz="2000" dirty="0"/>
              <a:t>는 </a:t>
            </a:r>
            <a:r>
              <a:rPr lang="en-US" altLang="ko-KR" sz="2000" dirty="0"/>
              <a:t>1</a:t>
            </a:r>
            <a:r>
              <a:rPr lang="ko-KR" altLang="en-US" sz="2000" dirty="0"/>
              <a:t>종 객체이다</a:t>
            </a:r>
            <a:r>
              <a:rPr lang="en-US" altLang="ko-KR" sz="200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</a:t>
            </a:r>
            <a:r>
              <a:rPr lang="en-US" altLang="ko-KR" b="0" dirty="0"/>
              <a:t>==</a:t>
            </a:r>
            <a:r>
              <a:rPr lang="ko-KR" altLang="en-US" b="0" dirty="0"/>
              <a:t> </a:t>
            </a:r>
            <a:r>
              <a:rPr lang="en-US" altLang="ko-KR" b="0" dirty="0"/>
              <a:t>(</a:t>
            </a:r>
            <a:r>
              <a:rPr lang="ko-KR" altLang="en-US" b="0" dirty="0"/>
              <a:t>호출 </a:t>
            </a:r>
            <a:r>
              <a:rPr lang="en-US" altLang="ko-KR" b="0" dirty="0"/>
              <a:t>+ </a:t>
            </a:r>
            <a:r>
              <a:rPr lang="ko-KR" altLang="en-US" b="0" dirty="0"/>
              <a:t>객체</a:t>
            </a:r>
            <a:r>
              <a:rPr lang="en-US" altLang="ko-KR" b="0" dirty="0"/>
              <a:t>)</a:t>
            </a:r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First-clsss object</a:t>
            </a: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/>
          </a:p>
        </p:txBody>
      </p:sp>
      <p:graphicFrame>
        <p:nvGraphicFramePr>
          <p:cNvPr id="7179" name="Group 11"/>
          <p:cNvGraphicFramePr>
            <a:graphicFrameLocks noGrp="1"/>
          </p:cNvGraphicFramePr>
          <p:nvPr/>
        </p:nvGraphicFramePr>
        <p:xfrm>
          <a:off x="900113" y="1989138"/>
          <a:ext cx="5410200" cy="201168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</a:rPr>
                        <a:t>…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"text/javascript"&gt;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C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5C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 World!!!"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);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</a:rPr>
                        <a:t>…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976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자바스크립트 코드의 위치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function </a:t>
            </a:r>
            <a:r>
              <a:rPr lang="ko-KR" altLang="en-US" sz="2000" dirty="0"/>
              <a:t>키워드</a:t>
            </a:r>
            <a:endParaRPr lang="en-US" altLang="ko-KR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 이름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유효한 </a:t>
            </a:r>
            <a:r>
              <a:rPr lang="ko-KR" altLang="en-US" b="0" dirty="0" err="1"/>
              <a:t>식별자이어야</a:t>
            </a:r>
            <a:r>
              <a:rPr lang="ko-KR" altLang="en-US" b="0" dirty="0"/>
              <a:t> 함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생략 가능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매개변수 목록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쉼표로 구분된 매개변수 목록과 그 매개변수 목록을 둘러싸고 있는 괄호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매개변수는 </a:t>
            </a:r>
            <a:r>
              <a:rPr lang="ko-KR" altLang="en-US" dirty="0">
                <a:solidFill>
                  <a:srgbClr val="0070C0"/>
                </a:solidFill>
              </a:rPr>
              <a:t>생략 가능</a:t>
            </a:r>
            <a:r>
              <a:rPr lang="en-US" altLang="ko-KR" b="0" dirty="0"/>
              <a:t>, </a:t>
            </a:r>
            <a:r>
              <a:rPr lang="ko-KR" altLang="en-US" b="0" dirty="0"/>
              <a:t>괄호는 필수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 본문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중괄호로 둘러싸여 있는 자바스크립트 구문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본문은 </a:t>
            </a:r>
            <a:r>
              <a:rPr lang="ko-KR" altLang="en-US" dirty="0">
                <a:solidFill>
                  <a:srgbClr val="0070C0"/>
                </a:solidFill>
              </a:rPr>
              <a:t>생략 가능</a:t>
            </a:r>
            <a:r>
              <a:rPr lang="en-US" altLang="ko-KR" b="0" dirty="0"/>
              <a:t>, </a:t>
            </a:r>
            <a:r>
              <a:rPr lang="ko-KR" altLang="en-US" b="0" dirty="0"/>
              <a:t>중괄호는 필수</a:t>
            </a:r>
            <a:endParaRPr lang="en-US" altLang="ko-KR" b="0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4283968" y="1268760"/>
          <a:ext cx="4285357" cy="1310640"/>
        </p:xfrm>
        <a:graphic>
          <a:graphicData uri="http://schemas.openxmlformats.org/drawingml/2006/table">
            <a:tbl>
              <a:tblPr/>
              <a:tblGrid>
                <a:gridCol w="4285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add(x, y){</a:t>
                      </a:r>
                      <a:endParaRPr lang="ko-KR" altLang="ko-KR" sz="16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result = x + y;</a:t>
                      </a:r>
                      <a:endParaRPr lang="ko-KR" altLang="ko-KR" sz="16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return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 result;</a:t>
                      </a:r>
                      <a:endParaRPr lang="ko-KR" altLang="ko-KR" sz="16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6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(){</a:t>
                      </a:r>
                      <a:r>
                        <a:rPr kumimoji="1" lang="en-US" altLang="ko-K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lang="ko-KR" altLang="ko-KR" sz="16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6887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정의</a:t>
            </a:r>
            <a:r>
              <a:rPr lang="en-US" altLang="ko-KR" sz="2800" dirty="0">
                <a:solidFill>
                  <a:schemeClr val="bg1"/>
                </a:solidFill>
              </a:rPr>
              <a:t>1(</a:t>
            </a:r>
            <a:r>
              <a:rPr lang="ko-KR" altLang="en-US" sz="2800" dirty="0">
                <a:solidFill>
                  <a:schemeClr val="bg1"/>
                </a:solidFill>
              </a:rPr>
              <a:t>선언문 방식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변수에 익명함수로 지정</a:t>
            </a:r>
            <a:endParaRPr lang="en-US" altLang="ko-KR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88" y="3573016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변수에 기명함수로 지정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643380" y="1340768"/>
          <a:ext cx="5857240" cy="1728192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819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add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(x, y){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result = x + y;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result;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add(10, 20);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643380" y="4149080"/>
          <a:ext cx="5857240" cy="1728192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819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add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sum(x, y){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result = x + y;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result;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add();     ( O</a:t>
                      </a:r>
                      <a:r>
                        <a:rPr lang="en-US" sz="1600" b="1" kern="0" baseline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)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sum();     ( X )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정의</a:t>
            </a:r>
            <a:r>
              <a:rPr lang="en-US" altLang="ko-KR" sz="2800" dirty="0">
                <a:solidFill>
                  <a:schemeClr val="bg1"/>
                </a:solidFill>
              </a:rPr>
              <a:t>2(</a:t>
            </a:r>
            <a:r>
              <a:rPr lang="ko-KR" altLang="en-US" sz="2800" dirty="0">
                <a:solidFill>
                  <a:schemeClr val="bg1"/>
                </a:solidFill>
              </a:rPr>
              <a:t>표현식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방식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3" name="그림 12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Function </a:t>
            </a:r>
            <a:r>
              <a:rPr lang="ko-KR" altLang="en-US" sz="2000" dirty="0"/>
              <a:t>생성자 함수 이용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객체를 생성해서 반환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043608" y="1733560"/>
          <a:ext cx="7056784" cy="975360"/>
        </p:xfrm>
        <a:graphic>
          <a:graphicData uri="http://schemas.openxmlformats.org/drawingml/2006/table">
            <a:tbl>
              <a:tblPr/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7F0055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add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new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Function(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x"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y"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"var result = x + y; return result;"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정의</a:t>
            </a:r>
            <a:r>
              <a:rPr lang="en-US" altLang="ko-KR" sz="2800" dirty="0">
                <a:solidFill>
                  <a:schemeClr val="bg1"/>
                </a:solidFill>
              </a:rPr>
              <a:t>3(Function </a:t>
            </a:r>
            <a:r>
              <a:rPr lang="ko-KR" altLang="en-US" sz="2800" dirty="0">
                <a:solidFill>
                  <a:schemeClr val="bg1"/>
                </a:solidFill>
              </a:rPr>
              <a:t>생성자 함수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 호이스팅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/>
              <a:t> 선언문 </a:t>
            </a:r>
            <a:r>
              <a:rPr lang="ko-KR" altLang="en-US" b="0" dirty="0"/>
              <a:t>형태로 정의한 함수의 유효 범위는 코드의 맨 처음부터 시작한다는 특징</a:t>
            </a:r>
            <a:endParaRPr lang="en-US" altLang="ko-KR" b="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643380" y="1916832"/>
          <a:ext cx="5857240" cy="195072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36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console.log(add(2,3));    ( O )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add(x, y) {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x + y;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console.log(add(3, 4));   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 O )</a:t>
                      </a:r>
                      <a:endParaRPr lang="en-US" sz="1600" b="1" kern="0" dirty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43380" y="4149080"/>
          <a:ext cx="5857240" cy="195072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36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console.log(add(2,3));    ( X )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add 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=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(x, y) {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return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x + y;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console.log(add(3, 4));   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 O )</a:t>
                      </a:r>
                      <a:endParaRPr lang="en-US" sz="1600" b="1" kern="0" dirty="0">
                        <a:solidFill>
                          <a:srgbClr val="0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호이스팅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11" name="그림 10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ex02-10.js, 11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매개변수와 인자의 수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함수에 정의한 매개변수와 함수 호출에 사용되는 인자의 수가 달라도 에러가 발생하지는 않음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매개변수 </a:t>
            </a:r>
            <a:r>
              <a:rPr lang="en-US" altLang="ko-KR" sz="2000" dirty="0"/>
              <a:t>&gt; </a:t>
            </a:r>
            <a:r>
              <a:rPr lang="ko-KR" altLang="en-US" sz="2000" dirty="0"/>
              <a:t>인자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부족한 인자에 대한 매개변수에는 </a:t>
            </a:r>
            <a:r>
              <a:rPr lang="en-US" altLang="ko-KR" b="0" dirty="0"/>
              <a:t>undefined</a:t>
            </a:r>
            <a:r>
              <a:rPr lang="ko-KR" altLang="en-US" b="0" dirty="0"/>
              <a:t>가 지정됨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매개변수 </a:t>
            </a:r>
            <a:r>
              <a:rPr lang="en-US" altLang="ko-KR" sz="2000" dirty="0"/>
              <a:t>&lt; </a:t>
            </a:r>
            <a:r>
              <a:rPr lang="ko-KR" altLang="en-US" sz="2000" dirty="0"/>
              <a:t>인자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남는 인자에 대해서는 처리할 매개변수가 없기 때문에 무시됨</a:t>
            </a:r>
            <a:endParaRPr lang="en-US" altLang="ko-KR" b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91024" y="2708920"/>
          <a:ext cx="5857240" cy="113536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360">
                <a:tc>
                  <a:txBody>
                    <a:bodyPr/>
                    <a:lstStyle/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>
                          <a:solidFill>
                            <a:srgbClr val="7F0055"/>
                          </a:solidFill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add(x, y) {</a:t>
                      </a:r>
                      <a:endParaRPr lang="ko-KR" altLang="ko-KR" sz="1800" b="1" kern="100" dirty="0">
                        <a:ea typeface="+mn-ea"/>
                        <a:cs typeface="Times New Roman"/>
                      </a:endParaRPr>
                    </a:p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800" b="1" kern="0" dirty="0">
                          <a:solidFill>
                            <a:srgbClr val="7F0055"/>
                          </a:solidFill>
                          <a:ea typeface="+mn-ea"/>
                          <a:cs typeface="Times New Roman"/>
                        </a:rPr>
                        <a:t>return</a:t>
                      </a: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x + y;</a:t>
                      </a:r>
                      <a:endParaRPr lang="ko-KR" altLang="ko-KR" sz="1800" b="1" kern="100" dirty="0">
                        <a:ea typeface="+mn-ea"/>
                        <a:cs typeface="Times New Roman"/>
                      </a:endParaRPr>
                    </a:p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800" b="1" kern="100" dirty="0"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add(3);</a:t>
                      </a:r>
                      <a:endParaRPr lang="ko-KR" altLang="ko-KR" sz="1800" b="1" kern="100" dirty="0"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91024" y="4941168"/>
          <a:ext cx="5857240" cy="113536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360">
                <a:tc>
                  <a:txBody>
                    <a:bodyPr/>
                    <a:lstStyle/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>
                          <a:solidFill>
                            <a:srgbClr val="7F0055"/>
                          </a:solidFill>
                          <a:ea typeface="+mn-ea"/>
                          <a:cs typeface="Times New Roman"/>
                        </a:rPr>
                        <a:t>function</a:t>
                      </a: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add(x, y) {</a:t>
                      </a:r>
                      <a:endParaRPr lang="ko-KR" altLang="ko-KR" sz="1800" b="1" kern="100" dirty="0">
                        <a:ea typeface="+mn-ea"/>
                        <a:cs typeface="Times New Roman"/>
                      </a:endParaRPr>
                    </a:p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en-US" altLang="ko-KR" sz="1800" b="1" kern="0" dirty="0">
                          <a:solidFill>
                            <a:srgbClr val="7F0055"/>
                          </a:solidFill>
                          <a:ea typeface="+mn-ea"/>
                          <a:cs typeface="Times New Roman"/>
                        </a:rPr>
                        <a:t>return</a:t>
                      </a: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x + y;</a:t>
                      </a:r>
                      <a:endParaRPr lang="ko-KR" altLang="ko-KR" sz="1800" b="1" kern="100" dirty="0">
                        <a:ea typeface="+mn-ea"/>
                        <a:cs typeface="Times New Roman"/>
                      </a:endParaRPr>
                    </a:p>
                    <a:p>
                      <a:pPr latinLnBrk="0">
                        <a:spcAft>
                          <a:spcPts val="0"/>
                        </a:spcAft>
                      </a:pP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}</a:t>
                      </a:r>
                      <a:endParaRPr lang="ko-KR" altLang="ko-KR" sz="1800" b="1" kern="100" dirty="0"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add(3, 4,</a:t>
                      </a:r>
                      <a:r>
                        <a:rPr lang="en-US" altLang="ko-KR" sz="1800" b="1" kern="0" baseline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 5</a:t>
                      </a:r>
                      <a:r>
                        <a:rPr lang="en-US" altLang="ko-KR" sz="1800" b="1" kern="0" dirty="0">
                          <a:solidFill>
                            <a:srgbClr val="000000"/>
                          </a:solidFill>
                          <a:ea typeface="+mn-ea"/>
                          <a:cs typeface="Times New Roman"/>
                        </a:rPr>
                        <a:t>);</a:t>
                      </a:r>
                      <a:endParaRPr lang="ko-KR" altLang="ko-KR" sz="1800" b="1" kern="100" dirty="0"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매개변수와 인자의 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ex02-12.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암묵적 매개변수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모든 함수에서 명시적으로 선언하지 않고 암묵적으로 사용할 수 있는 매개변수 </a:t>
            </a:r>
            <a:r>
              <a:rPr lang="en-US" altLang="ko-KR" b="0"/>
              <a:t> </a:t>
            </a:r>
          </a:p>
          <a:p>
            <a:pPr lvl="1">
              <a:buFontTx/>
              <a:buChar char="•"/>
            </a:pPr>
            <a:r>
              <a:rPr lang="en-US" altLang="ko-KR" b="0"/>
              <a:t> arguments, this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내에서 </a:t>
            </a:r>
            <a:r>
              <a:rPr lang="en-US" altLang="ko-KR" b="0" dirty="0"/>
              <a:t>arguments </a:t>
            </a:r>
            <a:r>
              <a:rPr lang="ko-KR" altLang="en-US" b="0" dirty="0"/>
              <a:t>변수로 접근 가능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함수에 전달된 모든 인자들을 담고 있는 컬렉션</a:t>
            </a:r>
            <a:r>
              <a:rPr lang="en-US" altLang="ko-KR" b="0" dirty="0"/>
              <a:t>(Array</a:t>
            </a:r>
            <a:r>
              <a:rPr lang="ko-KR" altLang="en-US" b="0" dirty="0"/>
              <a:t>는 아님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배열과 비슷하게 </a:t>
            </a:r>
            <a:r>
              <a:rPr lang="en-US" altLang="ko-KR" b="0" dirty="0"/>
              <a:t>length </a:t>
            </a:r>
            <a:r>
              <a:rPr lang="ko-KR" altLang="en-US" b="0" dirty="0"/>
              <a:t>속성과 </a:t>
            </a:r>
            <a:r>
              <a:rPr lang="en-US" altLang="ko-KR" b="0" dirty="0"/>
              <a:t>index</a:t>
            </a:r>
            <a:r>
              <a:rPr lang="ko-KR" altLang="en-US" b="0" dirty="0"/>
              <a:t>로 각 인자에 접근 가능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내에서 </a:t>
            </a:r>
            <a:r>
              <a:rPr lang="en-US" altLang="ko-KR" b="0" dirty="0"/>
              <a:t>this </a:t>
            </a:r>
            <a:r>
              <a:rPr lang="ko-KR" altLang="en-US" b="0" dirty="0"/>
              <a:t>키워드로 접근 가능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‘</a:t>
            </a:r>
            <a:r>
              <a:rPr lang="ko-KR" altLang="en-US" b="0" dirty="0"/>
              <a:t>함수 </a:t>
            </a:r>
            <a:r>
              <a:rPr lang="ko-KR" altLang="en-US" b="0" dirty="0" err="1"/>
              <a:t>컨텍스트</a:t>
            </a:r>
            <a:r>
              <a:rPr lang="en-US" altLang="ko-KR" b="0" dirty="0"/>
              <a:t>’</a:t>
            </a:r>
            <a:r>
              <a:rPr lang="ko-KR" altLang="en-US" b="0" dirty="0"/>
              <a:t> 객체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ko-KR" altLang="en-US" b="0" dirty="0"/>
              <a:t> 함수를 호출한 객체에 대한 참조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암묵적 매개변수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7" name="그림 6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6136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ex02-12.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함수로 호출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일반적인 함수 호출 방법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함수명</a:t>
            </a:r>
            <a:r>
              <a:rPr lang="en-US" altLang="ko-KR" b="0" dirty="0"/>
              <a:t>()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this</a:t>
            </a:r>
            <a:r>
              <a:rPr lang="ko-KR" altLang="en-US" dirty="0">
                <a:solidFill>
                  <a:srgbClr val="0070C0"/>
                </a:solidFill>
              </a:rPr>
              <a:t>는 </a:t>
            </a:r>
            <a:r>
              <a:rPr lang="en-US" altLang="ko-KR" dirty="0">
                <a:solidFill>
                  <a:srgbClr val="0070C0"/>
                </a:solidFill>
              </a:rPr>
              <a:t>window </a:t>
            </a:r>
            <a:r>
              <a:rPr lang="ko-KR" altLang="en-US" dirty="0">
                <a:solidFill>
                  <a:srgbClr val="0070C0"/>
                </a:solidFill>
              </a:rPr>
              <a:t>객체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buFontTx/>
              <a:buChar char="•"/>
            </a:pPr>
            <a:r>
              <a:rPr lang="en-US" altLang="ko-KR" b="0" dirty="0"/>
              <a:t> window </a:t>
            </a:r>
            <a:r>
              <a:rPr lang="ko-KR" altLang="en-US" b="0" dirty="0"/>
              <a:t>객체는 어디서나 참조 가능하므로 </a:t>
            </a:r>
            <a:r>
              <a:rPr lang="en-US" altLang="ko-KR" b="0" dirty="0"/>
              <a:t>this</a:t>
            </a:r>
            <a:r>
              <a:rPr lang="ko-KR" altLang="en-US" b="0" dirty="0"/>
              <a:t>를 사용할 필요 없음</a:t>
            </a:r>
            <a:endParaRPr lang="en-US" altLang="ko-KR" b="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71600" y="2780928"/>
          <a:ext cx="3384376" cy="3413760"/>
        </p:xfrm>
        <a:graphic>
          <a:graphicData uri="http://schemas.openxmlformats.org/drawingml/2006/table">
            <a:tbl>
              <a:tblPr/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7F0055"/>
                        </a:solidFill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 f1(){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this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this.alert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window.alert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();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	alert();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};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f1();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 f2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+mj-ea"/>
                          <a:cs typeface="Times New Roman"/>
                        </a:rPr>
                        <a:t>this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};</a:t>
                      </a: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+mj-ea"/>
                          <a:cs typeface="Times New Roman"/>
                        </a:rPr>
                        <a:t>f2();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645024"/>
            <a:ext cx="359575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>
                <a:solidFill>
                  <a:schemeClr val="bg1"/>
                </a:solidFill>
              </a:rPr>
              <a:t>(1/4)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메서드로</a:t>
            </a:r>
            <a:r>
              <a:rPr lang="ko-KR" altLang="en-US" sz="2000" dirty="0"/>
              <a:t> 호출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객체에 정의된 </a:t>
            </a:r>
            <a:r>
              <a:rPr lang="ko-KR" altLang="en-US" b="0" dirty="0" err="1"/>
              <a:t>메서드를</a:t>
            </a:r>
            <a:r>
              <a:rPr lang="ko-KR" altLang="en-US" b="0" dirty="0"/>
              <a:t> 호출할 때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</a:t>
            </a:r>
            <a:r>
              <a:rPr lang="en-US" altLang="ko-KR" b="0" dirty="0"/>
              <a:t>.</a:t>
            </a:r>
            <a:r>
              <a:rPr lang="ko-KR" altLang="en-US" b="0" dirty="0" err="1"/>
              <a:t>메서드명</a:t>
            </a:r>
            <a:r>
              <a:rPr lang="en-US" altLang="ko-KR" b="0" dirty="0"/>
              <a:t>()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this</a:t>
            </a:r>
            <a:r>
              <a:rPr lang="ko-KR" altLang="en-US" dirty="0">
                <a:solidFill>
                  <a:srgbClr val="0070C0"/>
                </a:solidFill>
              </a:rPr>
              <a:t>는 메서드를 정의한 객체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buFontTx/>
              <a:buChar char="•"/>
            </a:pPr>
            <a:r>
              <a:rPr lang="en-US" altLang="ko-KR" b="0" dirty="0"/>
              <a:t> this</a:t>
            </a:r>
            <a:r>
              <a:rPr lang="ko-KR" altLang="en-US" b="0" dirty="0"/>
              <a:t>는 생성된 객체를 참조하므로 객체에 종속적인 속성을 부여하는게 가능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함수를 하나만 정의하고 여러 객체에서 </a:t>
            </a:r>
            <a:r>
              <a:rPr lang="ko-KR" altLang="en-US" b="0" dirty="0" err="1"/>
              <a:t>메서드로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자바스크립트로 객체지향 프로그래밍을 가능하게 하는 중요한 특징</a:t>
            </a:r>
            <a:endParaRPr lang="en-US" altLang="ko-KR" b="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356992"/>
          <a:ext cx="3456384" cy="1800200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7F0055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o = {};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o.whatever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this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o.whatever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933056"/>
            <a:ext cx="41086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>
                <a:solidFill>
                  <a:schemeClr val="bg1"/>
                </a:solidFill>
              </a:rPr>
              <a:t>(2/4)</a:t>
            </a: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99992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ex02-01.js, 02-13, ex01-12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apply(), call() </a:t>
            </a:r>
            <a:r>
              <a:rPr lang="ko-KR" altLang="en-US" sz="2000" dirty="0" err="1"/>
              <a:t>메서드로</a:t>
            </a:r>
            <a:r>
              <a:rPr lang="ko-KR" altLang="en-US" sz="2000" dirty="0"/>
              <a:t> 호출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/>
              <a:t>함수에 </a:t>
            </a:r>
            <a:r>
              <a:rPr lang="ko-KR" altLang="en-US" b="0" dirty="0"/>
              <a:t>정의된 메서드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</a:t>
            </a:r>
            <a:r>
              <a:rPr lang="en-US" altLang="ko-KR" b="0" dirty="0"/>
              <a:t>.apply(), </a:t>
            </a:r>
            <a:r>
              <a:rPr lang="ko-KR" altLang="en-US" b="0" dirty="0"/>
              <a:t>함수</a:t>
            </a:r>
            <a:r>
              <a:rPr lang="en-US" altLang="ko-KR" b="0" dirty="0"/>
              <a:t>.call() </a:t>
            </a:r>
            <a:r>
              <a:rPr lang="ko-KR" altLang="en-US" b="0" dirty="0"/>
              <a:t>형태로 호출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this</a:t>
            </a:r>
            <a:r>
              <a:rPr lang="ko-KR" altLang="en-US" dirty="0">
                <a:solidFill>
                  <a:srgbClr val="0070C0"/>
                </a:solidFill>
              </a:rPr>
              <a:t>는 </a:t>
            </a:r>
            <a:r>
              <a:rPr lang="en-US" altLang="ko-KR" dirty="0">
                <a:solidFill>
                  <a:srgbClr val="0070C0"/>
                </a:solidFill>
              </a:rPr>
              <a:t>apply(), call() </a:t>
            </a:r>
            <a:r>
              <a:rPr lang="ko-KR" altLang="en-US" dirty="0" err="1">
                <a:solidFill>
                  <a:srgbClr val="0070C0"/>
                </a:solidFill>
              </a:rPr>
              <a:t>메소드의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첫번째</a:t>
            </a:r>
            <a:r>
              <a:rPr lang="ko-KR" altLang="en-US" dirty="0">
                <a:solidFill>
                  <a:srgbClr val="0070C0"/>
                </a:solidFill>
              </a:rPr>
              <a:t> 인자로 전달되는 객체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FontTx/>
              <a:buChar char="•"/>
            </a:pPr>
            <a:r>
              <a:rPr lang="en-US" altLang="ko-KR" b="0" dirty="0"/>
              <a:t> this</a:t>
            </a:r>
            <a:r>
              <a:rPr lang="ko-KR" altLang="en-US" b="0" dirty="0"/>
              <a:t>를 명시적으로 지정할 수 있음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콜백</a:t>
            </a:r>
            <a:r>
              <a:rPr lang="ko-KR" altLang="en-US" b="0" dirty="0"/>
              <a:t> 함수 호출 시 주로 사용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apply(p1, p2) </a:t>
            </a:r>
            <a:r>
              <a:rPr lang="ko-KR" altLang="en-US" sz="2000" dirty="0" err="1"/>
              <a:t>메서드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두 개의 매개변수를 가짐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첫 번째 매개변수</a:t>
            </a:r>
            <a:r>
              <a:rPr lang="en-US" altLang="ko-KR" b="0" dirty="0"/>
              <a:t>(p1)</a:t>
            </a:r>
            <a:r>
              <a:rPr lang="ko-KR" altLang="en-US" b="0" dirty="0"/>
              <a:t>에는 </a:t>
            </a:r>
            <a:r>
              <a:rPr lang="en-US" altLang="ko-KR" b="0" dirty="0"/>
              <a:t>this</a:t>
            </a:r>
            <a:r>
              <a:rPr lang="ko-KR" altLang="en-US" b="0" dirty="0"/>
              <a:t>로 사용할 객체를 전달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두 번째 매개변수</a:t>
            </a:r>
            <a:r>
              <a:rPr lang="en-US" altLang="ko-KR" b="0" dirty="0"/>
              <a:t>(p2)</a:t>
            </a:r>
            <a:r>
              <a:rPr lang="ko-KR" altLang="en-US" b="0" dirty="0"/>
              <a:t>에는 함수에 전달할 인자값 배열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call(p1, p2, p3, …) </a:t>
            </a:r>
            <a:r>
              <a:rPr lang="ko-KR" altLang="en-US" sz="2000" dirty="0" err="1"/>
              <a:t>메서드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여러 개의 매개변수를 가짐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첫 번째 매개변수</a:t>
            </a:r>
            <a:r>
              <a:rPr lang="en-US" altLang="ko-KR" b="0" dirty="0"/>
              <a:t>(p1)</a:t>
            </a:r>
            <a:r>
              <a:rPr lang="ko-KR" altLang="en-US" b="0" dirty="0"/>
              <a:t>에는 </a:t>
            </a:r>
            <a:r>
              <a:rPr lang="en-US" altLang="ko-KR" b="0" dirty="0"/>
              <a:t>this</a:t>
            </a:r>
            <a:r>
              <a:rPr lang="ko-KR" altLang="en-US" b="0" dirty="0"/>
              <a:t>로 사용할 객체를 전달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두 번째 이후의 매개변수</a:t>
            </a:r>
            <a:r>
              <a:rPr lang="en-US" altLang="ko-KR" b="0" dirty="0"/>
              <a:t>(p2, p3, …)</a:t>
            </a:r>
            <a:r>
              <a:rPr lang="ko-KR" altLang="en-US" b="0" dirty="0"/>
              <a:t>에는 함수에 전달할 인자값을 차례대로 지정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>
                <a:solidFill>
                  <a:schemeClr val="bg1"/>
                </a:solidFill>
              </a:rPr>
              <a:t>(3/4)</a:t>
            </a:r>
          </a:p>
        </p:txBody>
      </p:sp>
      <p:pic>
        <p:nvPicPr>
          <p:cNvPr id="6" name="그림 5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ex02-13.js, 05, 14, 14-01, 14-02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배열의 </a:t>
            </a:r>
            <a:r>
              <a:rPr lang="en-US" altLang="ko-KR" sz="2000" dirty="0"/>
              <a:t>push() </a:t>
            </a:r>
            <a:r>
              <a:rPr lang="ko-KR" altLang="en-US" sz="2000" dirty="0" err="1"/>
              <a:t>메서드</a:t>
            </a:r>
            <a:r>
              <a:rPr lang="ko-KR" altLang="en-US" sz="2000" dirty="0"/>
              <a:t> 기능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배열의 마지막에 지정한 요소를 추가한다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this</a:t>
            </a:r>
            <a:r>
              <a:rPr lang="ko-KR" altLang="en-US" b="0" dirty="0"/>
              <a:t>로 지정된 </a:t>
            </a:r>
            <a:r>
              <a:rPr lang="en-US" altLang="ko-KR" b="0" dirty="0"/>
              <a:t>Array </a:t>
            </a:r>
            <a:r>
              <a:rPr lang="ko-KR" altLang="en-US" b="0" dirty="0"/>
              <a:t>객체의 </a:t>
            </a:r>
            <a:r>
              <a:rPr lang="en-US" altLang="ko-KR" b="0" dirty="0"/>
              <a:t>length </a:t>
            </a:r>
            <a:r>
              <a:rPr lang="ko-KR" altLang="en-US" b="0" dirty="0"/>
              <a:t>속성값에 해당하는 속성을 만들고 지정한 요소를 저장한 후 </a:t>
            </a:r>
            <a:r>
              <a:rPr lang="en-US" altLang="ko-KR" b="0" dirty="0"/>
              <a:t>length</a:t>
            </a:r>
            <a:r>
              <a:rPr lang="ko-KR" altLang="en-US" b="0" dirty="0"/>
              <a:t>를 하나 증가시킨다</a:t>
            </a:r>
            <a:r>
              <a:rPr lang="en-US" altLang="ko-KR" b="0" dirty="0"/>
              <a:t>.</a:t>
            </a:r>
          </a:p>
          <a:p>
            <a:pPr lvl="1"/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Array</a:t>
            </a:r>
            <a:r>
              <a:rPr lang="ko-KR" altLang="en-US" sz="2000" dirty="0"/>
              <a:t>의 </a:t>
            </a:r>
            <a:r>
              <a:rPr lang="en-US" altLang="ko-KR" sz="2000" dirty="0"/>
              <a:t>push()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이용하여 객체를 배열처럼 동작시키기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length </a:t>
            </a:r>
            <a:r>
              <a:rPr lang="ko-KR" altLang="en-US" b="0" dirty="0"/>
              <a:t>속성 추가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Array.prototype.push.call</a:t>
            </a:r>
            <a:r>
              <a:rPr lang="en-US" altLang="ko-KR" b="0" dirty="0"/>
              <a:t>(</a:t>
            </a:r>
            <a:r>
              <a:rPr lang="ko-KR" altLang="en-US" dirty="0">
                <a:solidFill>
                  <a:srgbClr val="0070C0"/>
                </a:solidFill>
              </a:rPr>
              <a:t>객체</a:t>
            </a:r>
            <a:r>
              <a:rPr lang="en-US" altLang="ko-KR" b="0" dirty="0"/>
              <a:t>, </a:t>
            </a:r>
            <a:r>
              <a:rPr lang="ko-KR" altLang="en-US" b="0" dirty="0"/>
              <a:t>추가할 요소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생성자</a:t>
            </a:r>
            <a:r>
              <a:rPr lang="ko-KR" altLang="en-US" b="0" dirty="0"/>
              <a:t> 함수를 통해 생성되는 객체의 </a:t>
            </a:r>
            <a:r>
              <a:rPr lang="ko-KR" altLang="en-US" b="0" dirty="0" err="1"/>
              <a:t>메서드를</a:t>
            </a:r>
            <a:r>
              <a:rPr lang="ko-KR" altLang="en-US" b="0"/>
              <a:t> 정의하는 </a:t>
            </a:r>
            <a:r>
              <a:rPr lang="ko-KR" altLang="en-US" b="0" dirty="0"/>
              <a:t>속성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모든 함수에 자동으로 할당됨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>
                <a:solidFill>
                  <a:schemeClr val="bg1"/>
                </a:solidFill>
              </a:rPr>
              <a:t>(3/4)</a:t>
            </a:r>
          </a:p>
        </p:txBody>
      </p:sp>
      <p:pic>
        <p:nvPicPr>
          <p:cNvPr id="6" name="그림 5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ex01-12.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xxx.js </a:t>
            </a:r>
            <a:r>
              <a:rPr lang="ko-KR" altLang="en-US" sz="2000"/>
              <a:t>파일 작성</a:t>
            </a:r>
            <a:endParaRPr lang="en-US" altLang="ko-KR" sz="2000"/>
          </a:p>
        </p:txBody>
      </p:sp>
      <p:graphicFrame>
        <p:nvGraphicFramePr>
          <p:cNvPr id="52235" name="Group 11"/>
          <p:cNvGraphicFramePr>
            <a:graphicFrameLocks noGrp="1"/>
          </p:cNvGraphicFramePr>
          <p:nvPr/>
        </p:nvGraphicFramePr>
        <p:xfrm>
          <a:off x="966788" y="3336925"/>
          <a:ext cx="7134225" cy="167640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/>
                          <a:ea typeface="맑은 고딕" pitchFamily="50" charset="-127"/>
                        </a:rPr>
                        <a:t>…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"text/javascript"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"hello.js"&gt;&lt;/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/>
                          <a:ea typeface="맑은 고딕" pitchFamily="50" charset="-127"/>
                        </a:rPr>
                        <a:t>…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236" name="Group 12"/>
          <p:cNvGraphicFramePr>
            <a:graphicFrameLocks noGrp="1"/>
          </p:cNvGraphicFramePr>
          <p:nvPr/>
        </p:nvGraphicFramePr>
        <p:xfrm>
          <a:off x="966788" y="1717675"/>
          <a:ext cx="7134225" cy="60960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C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"Hello World!!!"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);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248" name="Group 24"/>
          <p:cNvGraphicFramePr>
            <a:graphicFrameLocks noGrp="1"/>
          </p:cNvGraphicFramePr>
          <p:nvPr/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5" name="Text Box 3"/>
          <p:cNvSpPr txBox="1">
            <a:spLocks noChangeArrowheads="1"/>
          </p:cNvSpPr>
          <p:nvPr/>
        </p:nvSpPr>
        <p:spPr bwMode="auto">
          <a:xfrm>
            <a:off x="395288" y="2781300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&lt;script&gt; </a:t>
            </a:r>
            <a:r>
              <a:rPr lang="ko-KR" altLang="en-US" sz="2000"/>
              <a:t>태그의 </a:t>
            </a:r>
            <a:r>
              <a:rPr lang="en-US" altLang="ko-KR" sz="2000"/>
              <a:t>src </a:t>
            </a:r>
            <a:r>
              <a:rPr lang="ko-KR" altLang="en-US" sz="2000"/>
              <a:t>속성으로 지정</a:t>
            </a:r>
            <a:endParaRPr lang="en-US" altLang="ko-KR" sz="2000"/>
          </a:p>
        </p:txBody>
      </p:sp>
      <p:pic>
        <p:nvPicPr>
          <p:cNvPr id="8216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458152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400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자바스크립트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코드의 위치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apply() </a:t>
            </a:r>
            <a:r>
              <a:rPr lang="ko-KR" altLang="en-US" sz="2000" dirty="0"/>
              <a:t>활용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배열 데이터를 각각의 매개변수로 분리하여 전달할 때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kern="0" dirty="0" err="1">
                <a:solidFill>
                  <a:srgbClr val="7F0055"/>
                </a:solidFill>
                <a:cs typeface="Times New Roman"/>
              </a:rPr>
              <a:t>var</a:t>
            </a:r>
            <a:r>
              <a:rPr lang="en-US" altLang="ko-KR" b="0" kern="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ko-KR" b="0" dirty="0"/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Math.min.apply</a:t>
            </a:r>
            <a:r>
              <a:rPr lang="en-US" altLang="ko-KR" b="0" dirty="0"/>
              <a:t>(Math, </a:t>
            </a:r>
            <a:r>
              <a:rPr lang="en-US" altLang="ko-KR" b="0"/>
              <a:t>a)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스프레드 문법</a:t>
            </a:r>
            <a:r>
              <a:rPr lang="en-US" altLang="ko-KR" sz="2000"/>
              <a:t> </a:t>
            </a:r>
            <a:r>
              <a:rPr lang="ko-KR" altLang="en-US" sz="2000"/>
              <a:t>활용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en-US" altLang="ko-KR" b="0"/>
              <a:t> Math.min(...a)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>
                <a:solidFill>
                  <a:schemeClr val="bg1"/>
                </a:solidFill>
              </a:rPr>
              <a:t>(3/4)</a:t>
            </a:r>
          </a:p>
        </p:txBody>
      </p:sp>
      <p:pic>
        <p:nvPicPr>
          <p:cNvPr id="5" name="그림 4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ex02-15.js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생성자 함수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객체지향 언어의 클래스와 비슷</a:t>
            </a:r>
            <a:r>
              <a:rPr lang="en-US" altLang="ko-KR" sz="2000" b="0" dirty="0"/>
              <a:t>)</a:t>
            </a:r>
            <a:r>
              <a:rPr lang="ko-KR" altLang="en-US" sz="2000" dirty="0"/>
              <a:t> 호출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함수를 생성자로 사용할 경우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new </a:t>
            </a:r>
            <a:r>
              <a:rPr lang="ko-KR" altLang="en-US" b="0" dirty="0" err="1"/>
              <a:t>함수명</a:t>
            </a:r>
            <a:r>
              <a:rPr lang="en-US" altLang="ko-KR" b="0" dirty="0"/>
              <a:t>()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this</a:t>
            </a:r>
            <a:r>
              <a:rPr lang="ko-KR" altLang="en-US" dirty="0">
                <a:solidFill>
                  <a:srgbClr val="0070C0"/>
                </a:solidFill>
              </a:rPr>
              <a:t>는 생성자를 통해 생성된 객체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생성자로</a:t>
            </a:r>
            <a:r>
              <a:rPr lang="ko-KR" altLang="en-US" sz="2000" dirty="0"/>
              <a:t> 호출될 때의 내부 동작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비어있는 객체를 새로 생성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새로 생성된 객체는 </a:t>
            </a:r>
            <a:r>
              <a:rPr lang="en-US" altLang="ko-KR" b="0" dirty="0"/>
              <a:t>this </a:t>
            </a:r>
            <a:r>
              <a:rPr lang="ko-KR" altLang="en-US" b="0" dirty="0"/>
              <a:t>매개변수로 </a:t>
            </a:r>
            <a:r>
              <a:rPr lang="ko-KR" altLang="en-US" b="0" dirty="0" err="1"/>
              <a:t>생성자</a:t>
            </a:r>
            <a:r>
              <a:rPr lang="ko-KR" altLang="en-US" b="0" dirty="0"/>
              <a:t> 함수에 전달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명시적으로 반환하는 객체가 없다면 생성된 객체를 반환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객체지향 프로그램의 </a:t>
            </a:r>
            <a:r>
              <a:rPr lang="en-US" altLang="ko-KR" dirty="0">
                <a:solidFill>
                  <a:srgbClr val="0070C0"/>
                </a:solidFill>
              </a:rPr>
              <a:t>new </a:t>
            </a:r>
            <a:r>
              <a:rPr lang="ko-KR" altLang="en-US" dirty="0">
                <a:solidFill>
                  <a:srgbClr val="0070C0"/>
                </a:solidFill>
              </a:rPr>
              <a:t>연산자와 비슷한 동작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작성할 때 고려해야 할 것들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일반 함수처럼 호출할 수 있지만 이럴 경우 </a:t>
            </a:r>
            <a:r>
              <a:rPr lang="ko-KR" altLang="en-US" b="0" dirty="0" err="1"/>
              <a:t>생성자</a:t>
            </a:r>
            <a:r>
              <a:rPr lang="ko-KR" altLang="en-US" b="0" dirty="0"/>
              <a:t> 내부의 </a:t>
            </a:r>
            <a:r>
              <a:rPr lang="en-US" altLang="ko-KR" b="0" dirty="0"/>
              <a:t>this</a:t>
            </a:r>
            <a:r>
              <a:rPr lang="ko-KR" altLang="en-US" b="0" dirty="0"/>
              <a:t>는 </a:t>
            </a:r>
            <a:r>
              <a:rPr lang="en-US" altLang="ko-KR" b="0" dirty="0"/>
              <a:t>window</a:t>
            </a:r>
            <a:r>
              <a:rPr lang="ko-KR" altLang="en-US" b="0" dirty="0"/>
              <a:t> 객체를 가리키므로 객체에 종속적인 값을 지정할 수 없으므로 의미가 없다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명명</a:t>
            </a:r>
            <a:r>
              <a:rPr lang="en-US" altLang="ko-KR" b="0" dirty="0"/>
              <a:t>(naming) </a:t>
            </a:r>
            <a:r>
              <a:rPr lang="ko-KR" altLang="en-US" b="0" dirty="0"/>
              <a:t>규칙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일반 함수</a:t>
            </a:r>
            <a:r>
              <a:rPr lang="en-US" altLang="ko-KR" b="0" dirty="0"/>
              <a:t>:</a:t>
            </a:r>
            <a:r>
              <a:rPr lang="ko-KR" altLang="en-US" b="0" dirty="0"/>
              <a:t> 작업할 동작을 나타내는 동사로 이름 짓고 소문자로 시작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생성자</a:t>
            </a:r>
            <a:r>
              <a:rPr lang="en-US" altLang="ko-KR" b="0" dirty="0"/>
              <a:t>: </a:t>
            </a:r>
            <a:r>
              <a:rPr lang="ko-KR" altLang="en-US" b="0" dirty="0"/>
              <a:t>생성할 객체를 나타내는 명사로 이름 짓고 대문자로 시작</a:t>
            </a:r>
            <a:endParaRPr lang="en-US" altLang="ko-KR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>
                <a:solidFill>
                  <a:schemeClr val="bg1"/>
                </a:solidFill>
              </a:rPr>
              <a:t>(4/4)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자바스크립트의 생성자 함수들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/>
              <a:t>Function</a:t>
            </a:r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/>
              <a:t>Object</a:t>
            </a:r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/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/>
              <a:t>Array</a:t>
            </a:r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dirty="0"/>
              <a:t>Date</a:t>
            </a:r>
          </a:p>
          <a:p>
            <a:pPr lvl="1">
              <a:buFontTx/>
              <a:buChar char="•"/>
            </a:pPr>
            <a:endParaRPr lang="en-US" altLang="ko-KR" b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43608" y="1484784"/>
          <a:ext cx="5396230" cy="648072"/>
        </p:xfrm>
        <a:graphic>
          <a:graphicData uri="http://schemas.openxmlformats.org/drawingml/2006/table">
            <a:tbl>
              <a:tblPr/>
              <a:tblGrid>
                <a:gridCol w="539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f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Function(“x””, “y”, “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x+y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;”);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function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f(x, y){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x+y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; }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43608" y="2636912"/>
          <a:ext cx="5396230" cy="620648"/>
        </p:xfrm>
        <a:graphic>
          <a:graphicData uri="http://schemas.openxmlformats.org/drawingml/2006/table">
            <a:tbl>
              <a:tblPr/>
              <a:tblGrid>
                <a:gridCol w="539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o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Object();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o = {};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43608" y="3717032"/>
          <a:ext cx="5396230" cy="894968"/>
        </p:xfrm>
        <a:graphic>
          <a:graphicData uri="http://schemas.openxmlformats.org/drawingml/2006/table">
            <a:tbl>
              <a:tblPr/>
              <a:tblGrid>
                <a:gridCol w="539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49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name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String(“</a:t>
                      </a:r>
                      <a:r>
                        <a:rPr lang="ko-KR" sz="1600" dirty="0">
                          <a:solidFill>
                            <a:srgbClr val="000000"/>
                          </a:solidFill>
                          <a:latin typeface="Cambria"/>
                          <a:ea typeface="맑은 고딕"/>
                          <a:cs typeface="Apple SD 산돌고딕 Neo 무거운"/>
                        </a:rPr>
                        <a:t>김철수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”);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age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Number(30);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male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Boolean(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true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43608" y="5085184"/>
          <a:ext cx="5396230" cy="648072"/>
        </p:xfrm>
        <a:graphic>
          <a:graphicData uri="http://schemas.openxmlformats.org/drawingml/2006/table">
            <a:tbl>
              <a:tblPr/>
              <a:tblGrid>
                <a:gridCol w="539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a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Array();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a = [];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043608" y="6165304"/>
          <a:ext cx="5396230" cy="360040"/>
        </p:xfrm>
        <a:graphic>
          <a:graphicData uri="http://schemas.openxmlformats.org/drawingml/2006/table">
            <a:tbl>
              <a:tblPr/>
              <a:tblGrid>
                <a:gridCol w="539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d = </a:t>
                      </a:r>
                      <a:r>
                        <a:rPr lang="en-US" sz="1600" b="1" dirty="0">
                          <a:solidFill>
                            <a:srgbClr val="7F0055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/>
                          <a:ea typeface="ＭＳ 明朝"/>
                          <a:cs typeface="Monaco"/>
                        </a:rPr>
                        <a:t> Date();</a:t>
                      </a:r>
                      <a:endParaRPr lang="ko-KR" sz="1600" dirty="0"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호출 방법</a:t>
            </a:r>
            <a:r>
              <a:rPr lang="en-US" altLang="ko-KR" sz="2800" dirty="0">
                <a:solidFill>
                  <a:schemeClr val="bg1"/>
                </a:solidFill>
              </a:rPr>
              <a:t>(4/4)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4032D37-AD41-4B7F-ACB9-A47F64BB454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49C936-F1E5-4841-ABEE-5C239802C846}"/>
              </a:ext>
            </a:extLst>
          </p:cNvPr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ex02-16, 17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익명 함수의 사용처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함수를 변수에 저장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객체의 </a:t>
            </a:r>
            <a:r>
              <a:rPr lang="ko-KR" altLang="en-US" b="0" dirty="0" err="1"/>
              <a:t>메서드로</a:t>
            </a:r>
            <a:r>
              <a:rPr lang="ko-KR" altLang="en-US" b="0" dirty="0"/>
              <a:t> 지정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함수의 </a:t>
            </a:r>
            <a:r>
              <a:rPr lang="ko-KR" altLang="en-US" b="0" dirty="0" err="1"/>
              <a:t>인자값으로</a:t>
            </a:r>
            <a:r>
              <a:rPr lang="ko-KR" altLang="en-US" b="0" dirty="0"/>
              <a:t> 전달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ko-KR" altLang="en-US" b="0" dirty="0"/>
              <a:t> 함수가 사용되는 코드가 한번만 나타난다면 불필요한 이름을 지정할 필요 없이 익명 함수로 작성한다</a:t>
            </a:r>
            <a:r>
              <a:rPr lang="en-US" altLang="ko-KR" b="0" dirty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09115" y="2880360"/>
          <a:ext cx="5525770" cy="195072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7F0055"/>
                        </a:solidFill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f1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(){};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var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obj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{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	f2: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(){}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window.onload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(){};</a:t>
                      </a: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setTimeout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altLang="ko-KR" sz="1600" b="1" kern="0" dirty="0">
                          <a:solidFill>
                            <a:srgbClr val="7F0055"/>
                          </a:solidFill>
                          <a:latin typeface="+mn-lt"/>
                          <a:cs typeface="Times New Roman"/>
                        </a:rPr>
                        <a:t>function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(){}, 1000);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600" b="1" kern="1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익명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콜백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프로그램이 실행되는 동안 어떤 함수가 적절한 시점에 </a:t>
            </a:r>
            <a:r>
              <a:rPr lang="en-US" altLang="ko-KR" b="0" dirty="0"/>
              <a:t>“</a:t>
            </a:r>
            <a:r>
              <a:rPr lang="ko-KR" altLang="en-US" b="0" dirty="0"/>
              <a:t>다시 호출</a:t>
            </a:r>
            <a:r>
              <a:rPr lang="en-US" altLang="ko-KR" b="0" dirty="0"/>
              <a:t>”</a:t>
            </a:r>
            <a:r>
              <a:rPr lang="ko-KR" altLang="en-US" b="0" dirty="0"/>
              <a:t>된다는 의미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특정한 상황이 되거나</a:t>
            </a:r>
            <a:r>
              <a:rPr lang="en-US" altLang="ko-KR" b="0" dirty="0"/>
              <a:t>(</a:t>
            </a:r>
            <a:r>
              <a:rPr lang="ko-KR" altLang="en-US" b="0" dirty="0"/>
              <a:t>이벤트 발생</a:t>
            </a:r>
            <a:r>
              <a:rPr lang="en-US" altLang="ko-KR" b="0" dirty="0"/>
              <a:t>) </a:t>
            </a:r>
            <a:r>
              <a:rPr lang="ko-KR" altLang="en-US" b="0" dirty="0"/>
              <a:t>지정한 시간이 흐르면</a:t>
            </a:r>
            <a:r>
              <a:rPr lang="en-US" altLang="ko-KR" b="0" dirty="0"/>
              <a:t>(timeout) </a:t>
            </a:r>
            <a:r>
              <a:rPr lang="ko-KR" altLang="en-US" b="0" dirty="0"/>
              <a:t>또는 특정 작업의 수행이 끝나면 호출하도록 지정한 함수</a:t>
            </a:r>
            <a:endParaRPr lang="en-US" altLang="ko-KR" b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03648" y="2420888"/>
          <a:ext cx="6336704" cy="3169920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setTimeout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"1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초가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흐름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}, 1000);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window.onload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페이지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로딩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완료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}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	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someFunction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	console.log(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 err="1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someFunction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수행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 err="1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완료후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처리할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Consolas"/>
                        </a:rPr>
                        <a:t>일</a:t>
                      </a:r>
                      <a:r>
                        <a:rPr lang="en-US" sz="1600" b="1" kern="0" dirty="0">
                          <a:solidFill>
                            <a:srgbClr val="2A00FF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});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콜백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ex02-18.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객체지향 언어의 오버로딩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Java, C#, Smalltalk, Ruby, Scala </a:t>
            </a:r>
            <a:r>
              <a:rPr lang="ko-KR" altLang="en-US" b="0" dirty="0"/>
              <a:t>등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동일한 이름의 </a:t>
            </a:r>
            <a:r>
              <a:rPr lang="ko-KR" altLang="en-US" b="0" dirty="0" err="1"/>
              <a:t>메서드를</a:t>
            </a:r>
            <a:r>
              <a:rPr lang="ko-KR" altLang="en-US" b="0" dirty="0"/>
              <a:t> 여러 개 정의하는 것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매개변수의 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 </a:t>
            </a:r>
            <a:r>
              <a:rPr lang="ko-KR" altLang="en-US" b="0" dirty="0"/>
              <a:t>또는</a:t>
            </a:r>
            <a:r>
              <a:rPr lang="en-US" altLang="ko-KR" b="0" dirty="0"/>
              <a:t> </a:t>
            </a:r>
            <a:r>
              <a:rPr lang="ko-KR" altLang="en-US" b="0" dirty="0"/>
              <a:t>순서를 다르게 하여 각 </a:t>
            </a:r>
            <a:r>
              <a:rPr lang="ko-KR" altLang="en-US" b="0" dirty="0" err="1"/>
              <a:t>메서드를</a:t>
            </a:r>
            <a:r>
              <a:rPr lang="ko-KR" altLang="en-US" b="0" dirty="0"/>
              <a:t> 구분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하나의 </a:t>
            </a:r>
            <a:r>
              <a:rPr lang="ko-KR" altLang="en-US" b="0" dirty="0" err="1"/>
              <a:t>메서드명</a:t>
            </a:r>
            <a:r>
              <a:rPr lang="ko-KR" altLang="en-US" b="0" dirty="0"/>
              <a:t> 만 기억하면 쉽게 사용 가능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System.out.println</a:t>
            </a:r>
            <a:r>
              <a:rPr lang="en-US" altLang="ko-KR" b="0" dirty="0"/>
              <a:t>(String </a:t>
            </a:r>
            <a:r>
              <a:rPr lang="en-US" altLang="ko-KR" b="0" dirty="0" err="1"/>
              <a:t>str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System.out.println</a:t>
            </a:r>
            <a:r>
              <a:rPr lang="en-US" altLang="ko-KR" b="0" dirty="0"/>
              <a:t>(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i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자바스크립트의 오버로딩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동일한 이름의 함수가 여러 개 정의되면 마지막에 정의한 함수만 남음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매개변수의 타입과 개수를 구별하지 않으므로 오버로딩 불가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모든 함수에 암묵적으로 전달되는 </a:t>
            </a:r>
            <a:r>
              <a:rPr lang="en-US" altLang="ko-KR" b="0" dirty="0"/>
              <a:t>arguments</a:t>
            </a:r>
            <a:r>
              <a:rPr lang="ko-KR" altLang="en-US" b="0" dirty="0"/>
              <a:t>를 이용하면 비슷한 동작이 가능 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단일 함수 내에서 </a:t>
            </a:r>
            <a:r>
              <a:rPr lang="en-US" altLang="ko-KR" b="0" dirty="0"/>
              <a:t>arguments</a:t>
            </a:r>
            <a:r>
              <a:rPr lang="ko-KR" altLang="en-US" b="0" dirty="0"/>
              <a:t>의 타입이나 개수를 체크해서 다른 코드로 분기처리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jQuery</a:t>
            </a:r>
            <a:r>
              <a:rPr lang="en-US" altLang="ko-KR" b="0" dirty="0"/>
              <a:t>() </a:t>
            </a:r>
            <a:r>
              <a:rPr lang="ko-KR" altLang="en-US" b="0" dirty="0"/>
              <a:t>함수가 대표적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오버로딩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인자의 타입으로 구분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typeof</a:t>
            </a:r>
            <a:r>
              <a:rPr lang="en-US" altLang="ko-KR" b="0" dirty="0"/>
              <a:t> </a:t>
            </a:r>
            <a:r>
              <a:rPr lang="ko-KR" altLang="en-US" b="0" dirty="0"/>
              <a:t>연산자 이용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특정 매개변수의 존재 유무로 구분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undefined </a:t>
            </a:r>
            <a:r>
              <a:rPr lang="ko-KR" altLang="en-US" b="0" dirty="0"/>
              <a:t>체크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인자의 수로 구분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arguments.length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ko-KR" altLang="en-US" b="0" dirty="0"/>
              <a:t> 모든 함수가 호출될 때 전달되는 기본 속성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함수가 호출될 때 전달되는 매개변수의 수</a:t>
            </a:r>
            <a:endParaRPr lang="en-US" altLang="ko-KR" b="0" dirty="0"/>
          </a:p>
          <a:p>
            <a:pPr lvl="2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</a:t>
            </a:r>
            <a:r>
              <a:rPr lang="en-US" altLang="ko-KR" b="0" dirty="0"/>
              <a:t>.length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모든 함수에 기본으로 지정되는 속성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함수를 선언할 때 지정한 매개변수의 수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함수 오버로딩 기법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" name="그림 4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/mylib.js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err="1"/>
              <a:t>메모이제이션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memoization</a:t>
            </a:r>
            <a:r>
              <a:rPr lang="en-US" altLang="ko-KR" sz="2000" dirty="0"/>
              <a:t>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이전의 계산 결과를 기억하는 기능을 갖춘 함수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함수는 객체이기 때문에 함수의 속성값으로 계산 결과 캐시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함수에 종속된 속성을 이용하기 때문에 외부에 노출하지 않고 함수 자체적으로 구현 가능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장점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이미 수행한 복잡한 연산을 반복하지 않도록 함으로서 성능을 향상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사용자가 알 수 없게 내부적으로만 동작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단점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캐시에 필요한 메모리 사용량 증가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로직과</a:t>
            </a:r>
            <a:r>
              <a:rPr lang="ko-KR" altLang="en-US" b="0" dirty="0"/>
              <a:t> </a:t>
            </a:r>
            <a:r>
              <a:rPr lang="ko-KR" altLang="en-US" b="0" dirty="0" err="1"/>
              <a:t>캐싱</a:t>
            </a:r>
            <a:r>
              <a:rPr lang="ko-KR" altLang="en-US" b="0" dirty="0"/>
              <a:t> 기능의 혼재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부하 테스트나 알고리즘의 성능 테스트가 어려워짐</a:t>
            </a:r>
            <a:endParaRPr lang="en-US" altLang="ko-KR" b="0" dirty="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848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연산 결과를 기억하는 함수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7" name="그림 6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02-19.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ex02-01.js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 = {};     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 = [num, str];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object(array)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함수를 변수에 할당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 am foo.'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함수를 배열의 요소로 할당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arr.push(obj);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arr.push(foo);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함수를 객체의 속성으로 할당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메소드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obj.bar = foo;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obj.baz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 am baz.'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console.log(foo(), obj.bar(), arr[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](), arr[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].bar());</a:t>
            </a:r>
          </a:p>
        </p:txBody>
      </p:sp>
    </p:spTree>
    <p:extLst>
      <p:ext uri="{BB962C8B-B14F-4D97-AF65-F5344CB8AC3E}">
        <p14:creationId xmlns:p14="http://schemas.microsoft.com/office/powerpoint/2010/main" val="42534018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ex02-02.js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인자로 전달될 수 있다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foo(fn){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'foo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fn();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bar(){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'bar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foo(bar);</a:t>
            </a:r>
          </a:p>
        </p:txBody>
      </p:sp>
    </p:spTree>
    <p:extLst>
      <p:ext uri="{BB962C8B-B14F-4D97-AF65-F5344CB8AC3E}">
        <p14:creationId xmlns:p14="http://schemas.microsoft.com/office/powerpoint/2010/main" val="180380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웹 브라우저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Chrome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웹 서버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/>
              <a:t>Node.js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Visual Studio Code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976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실습 </a:t>
            </a:r>
            <a:r>
              <a:rPr lang="en-US" altLang="ko-KR" sz="2800" dirty="0">
                <a:solidFill>
                  <a:schemeClr val="bg1"/>
                </a:solidFill>
              </a:rPr>
              <a:t>- </a:t>
            </a:r>
            <a:r>
              <a:rPr lang="ko-KR" altLang="en-US" sz="2800" dirty="0">
                <a:solidFill>
                  <a:schemeClr val="bg1"/>
                </a:solidFill>
              </a:rPr>
              <a:t>개발 환경 구성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4E139547-0774-422D-B9FD-5EC44F594F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75772-AECE-4E25-8AA4-46C7DC8A0E36}"/>
              </a:ext>
            </a:extLst>
          </p:cNvPr>
          <p:cNvSpPr txBox="1"/>
          <p:nvPr/>
        </p:nvSpPr>
        <p:spPr>
          <a:xfrm>
            <a:off x="6084168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hello.html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ex02-03.js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결과 값으로 반환될 수 있다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'foo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'bar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'baz 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foo()()()()()()()()();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bar = foo();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baz = bar();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baz();</a:t>
            </a:r>
          </a:p>
        </p:txBody>
      </p:sp>
    </p:spTree>
    <p:extLst>
      <p:ext uri="{BB962C8B-B14F-4D97-AF65-F5344CB8AC3E}">
        <p14:creationId xmlns:p14="http://schemas.microsoft.com/office/powerpoint/2010/main" val="38197278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ex02-04.js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동적으로 생성된 프로퍼티를 가질 수 있다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add.result = x + y;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add.result;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add(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add(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console.log(result, result);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마지막 계산 결과를 출력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console.log(add.result, add.result);</a:t>
            </a:r>
          </a:p>
        </p:txBody>
      </p:sp>
    </p:spTree>
    <p:extLst>
      <p:ext uri="{BB962C8B-B14F-4D97-AF65-F5344CB8AC3E}">
        <p14:creationId xmlns:p14="http://schemas.microsoft.com/office/powerpoint/2010/main" val="259499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ex02-05.js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선언문 방식의 함수 선언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console.log(add.call(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console.log(add.apply(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6028643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ex02-06.js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표현식 방식의 함수 선언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익명함수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8951377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ex02-07.js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표현식 방식의 함수 선언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기명함수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sum(x, y){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console.log(sum(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1417018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ex02-08.js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표현식 방식의 함수 선언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기명함수 사용예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factorial(n){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(n==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* factorial(n-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console.log(factorial(5));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5! -&gt; 5 * 4 * 3 * 2 * 1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 * 4!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 * 4 * 3!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 * 4 * 3 * 2!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 * 4 * 3 * 2 * 1!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 * 4 * 3 * 2 * 1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로또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등 당첨 확률은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1/'</a:t>
            </a:r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Math.round(f(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)/(f(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)*f(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))));</a:t>
            </a:r>
          </a:p>
        </p:txBody>
      </p:sp>
    </p:spTree>
    <p:extLst>
      <p:ext uri="{BB962C8B-B14F-4D97-AF65-F5344CB8AC3E}">
        <p14:creationId xmlns:p14="http://schemas.microsoft.com/office/powerpoint/2010/main" val="9636179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ex02-09.js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Function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생성자 함수 이용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Function(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'return x + y;'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8527835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ex02-10.js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선언문 형식의 함수 정의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7877789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ex02-11.js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표현식 형식의 함수 정의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0841530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ex02-12.js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fn(n1, n2){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console.log(n1, n2);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모든 인자값의 합계를 출력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.length; i++){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sum +=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합계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1342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58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967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6734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234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467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567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566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5218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명령문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명령문은 줄바꿈이나 </a:t>
            </a:r>
            <a:r>
              <a:rPr lang="en-US" altLang="ko-KR" b="0" dirty="0"/>
              <a:t>;(</a:t>
            </a:r>
            <a:r>
              <a:rPr lang="ko-KR" altLang="en-US" b="0" dirty="0"/>
              <a:t>세미콜론</a:t>
            </a:r>
            <a:r>
              <a:rPr lang="en-US" altLang="ko-KR" b="0" dirty="0"/>
              <a:t>)</a:t>
            </a:r>
            <a:r>
              <a:rPr lang="ko-KR" altLang="en-US" b="0" dirty="0"/>
              <a:t>으로 구분</a:t>
            </a:r>
            <a:endParaRPr lang="en-US" altLang="ko-KR" sz="2000" dirty="0"/>
          </a:p>
        </p:txBody>
      </p:sp>
      <p:graphicFrame>
        <p:nvGraphicFramePr>
          <p:cNvPr id="55300" name="Group 4"/>
          <p:cNvGraphicFramePr>
            <a:graphicFrameLocks noGrp="1"/>
          </p:cNvGraphicFramePr>
          <p:nvPr/>
        </p:nvGraphicFramePr>
        <p:xfrm>
          <a:off x="1828800" y="2166938"/>
          <a:ext cx="5410200" cy="68580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명령문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명령문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74" name="Text Box 3"/>
          <p:cNvSpPr txBox="1">
            <a:spLocks noChangeArrowheads="1"/>
          </p:cNvSpPr>
          <p:nvPr/>
        </p:nvSpPr>
        <p:spPr bwMode="auto">
          <a:xfrm>
            <a:off x="395288" y="3068638"/>
            <a:ext cx="8353425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주석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한 줄 주석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r>
              <a:rPr lang="ko-KR" altLang="en-US" b="0"/>
              <a:t> 블럭 주석</a:t>
            </a:r>
          </a:p>
        </p:txBody>
      </p:sp>
      <p:graphicFrame>
        <p:nvGraphicFramePr>
          <p:cNvPr id="55307" name="Group 11"/>
          <p:cNvGraphicFramePr>
            <a:graphicFrameLocks noGrp="1"/>
          </p:cNvGraphicFramePr>
          <p:nvPr/>
        </p:nvGraphicFramePr>
        <p:xfrm>
          <a:off x="1905000" y="3741738"/>
          <a:ext cx="5334000" cy="335280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313" name="Group 17"/>
          <p:cNvGraphicFramePr>
            <a:graphicFrameLocks noGrp="1"/>
          </p:cNvGraphicFramePr>
          <p:nvPr/>
        </p:nvGraphicFramePr>
        <p:xfrm>
          <a:off x="1905000" y="4881563"/>
          <a:ext cx="5334000" cy="1066800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이곳도 주석입니다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명령문과 주석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ex02-13.js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'global'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returnName(){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일반적인 함수로 호출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console.log(returnName());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객체의 메소드로 호출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메소드명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kim.name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kim.age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kim.getName = returnName;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lee = 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이영희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age: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getName: returnName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console.log(kim.age, kim.getName());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console.log(lee.age, lee.getName());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console.log(kim.getName(), kim.getName.call(window));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console.log(lee.getName(), lee.getName.apply(kim));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console.log(returnName(), returnName.call(lee));</a:t>
            </a:r>
          </a:p>
        </p:txBody>
      </p:sp>
    </p:spTree>
    <p:extLst>
      <p:ext uri="{BB962C8B-B14F-4D97-AF65-F5344CB8AC3E}">
        <p14:creationId xmlns:p14="http://schemas.microsoft.com/office/powerpoint/2010/main" val="2328068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ex02-14.js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myObj = 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count: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visit: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방문자를 한명 증가시킨다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.count++;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= myObj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visit2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.count++;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= window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visit2();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myObj.visit();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myObj.visit();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합계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myObj.count);</a:t>
            </a:r>
          </a:p>
        </p:txBody>
      </p:sp>
    </p:spTree>
    <p:extLst>
      <p:ext uri="{BB962C8B-B14F-4D97-AF65-F5344CB8AC3E}">
        <p14:creationId xmlns:p14="http://schemas.microsoft.com/office/powerpoint/2010/main" val="39042309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ex02-14-01.js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myObj = 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count: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visit: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방문자를 한명 증가시킨다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.count++;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= myObj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that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that = myObj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visit2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that.count++;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= window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visit2();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myObj.visit();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myObj.visit();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합계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myObj.count);</a:t>
            </a:r>
          </a:p>
        </p:txBody>
      </p:sp>
    </p:spTree>
    <p:extLst>
      <p:ext uri="{BB962C8B-B14F-4D97-AF65-F5344CB8AC3E}">
        <p14:creationId xmlns:p14="http://schemas.microsoft.com/office/powerpoint/2010/main" val="28460115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ex02-14-02.js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ex02-14.js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복사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myObj = 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count: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visit: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방문자를 한명 증가시킨다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.count++;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= myObj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visit2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.count++;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= myObj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visit2.call(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myObj.visit();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myObj.visit();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합계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myObj.count);</a:t>
            </a:r>
          </a:p>
        </p:txBody>
      </p:sp>
    </p:spTree>
    <p:extLst>
      <p:ext uri="{BB962C8B-B14F-4D97-AF65-F5344CB8AC3E}">
        <p14:creationId xmlns:p14="http://schemas.microsoft.com/office/powerpoint/2010/main" val="16894075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ex02-14-03.js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ex02-14.js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복사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myObj = 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count: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visit: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방문자를 한명 증가시킨다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.count++;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= myObj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visit2 = ()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.count++;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= myObj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visit2();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myObj.visit();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myObj.visit();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합계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myObj.count);</a:t>
            </a:r>
          </a:p>
        </p:txBody>
      </p:sp>
    </p:spTree>
    <p:extLst>
      <p:ext uri="{BB962C8B-B14F-4D97-AF65-F5344CB8AC3E}">
        <p14:creationId xmlns:p14="http://schemas.microsoft.com/office/powerpoint/2010/main" val="5024116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ex02-14-04.js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ex02-14.js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복사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myObj = 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count: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visit: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방문자를 한명 증가시킨다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.count++;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= myObj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visitN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 += n;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= myObj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visitN.call(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visitN.call(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visit3 = visitN.bind(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visit3();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visit3();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visit5 = visitN.bind(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visit5();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visit5();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myObj.visit();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myObj.visit();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합계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myObj.count);</a:t>
            </a:r>
          </a:p>
        </p:txBody>
      </p:sp>
    </p:spTree>
    <p:extLst>
      <p:ext uri="{BB962C8B-B14F-4D97-AF65-F5344CB8AC3E}">
        <p14:creationId xmlns:p14="http://schemas.microsoft.com/office/powerpoint/2010/main" val="26752217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ex02-15.js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console.log(Math.min(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console.log(Math.min(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//30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console.log(Math.min(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20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지정한 배열의 요소 중 최소값을 반환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smallest(nums){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var min = nums[0];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for(var i=1; i&lt;nums.length; i++){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if(nums[i] &lt; min){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  min = nums[i];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}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}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 min;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Math.min.apply(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nums);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console.log(smallest([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 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console.log(smallest([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//30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console.log(smallest(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20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594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ex02-16.js (1/2)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ex02-13.js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복사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'global'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returnName(){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일반적인 함수로 호출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console.log(returnName());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객체의 메소드로 호출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메소드명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Object();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kim.name =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kim.age 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kim.getName = returnName;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lee = 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이영희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age: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getName: returnName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886912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ex02-16.js (2/2)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객체를 생성해서 반환하는 함수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생성자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Person(name, age){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var obj = {};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(!(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Person)){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Person(name, age);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.age = age;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.getName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 obj;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이영희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hong = Person(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console.log(kim.age, kim.getName());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console.log(lee.age, lee.getName());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console.log(hong.age, hong.getName());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console.log(kim.getName(), kim.getName.call(window));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console.log(lee.getName(), lee.getName.apply(kim));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console.log(returnName(), returnName.call(lee));</a:t>
            </a:r>
          </a:p>
        </p:txBody>
      </p:sp>
    </p:spTree>
    <p:extLst>
      <p:ext uri="{BB962C8B-B14F-4D97-AF65-F5344CB8AC3E}">
        <p14:creationId xmlns:p14="http://schemas.microsoft.com/office/powerpoint/2010/main" val="20001305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416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실습 </a:t>
            </a:r>
            <a:r>
              <a:rPr lang="en-US" altLang="ko-KR" sz="2800">
                <a:solidFill>
                  <a:schemeClr val="bg1"/>
                </a:solidFill>
              </a:rPr>
              <a:t>ex02-17.js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CB1CF-0C3A-479A-BBD7-542744CE61AC}"/>
              </a:ext>
            </a:extLst>
          </p:cNvPr>
          <p:cNvSpPr txBox="1"/>
          <p:nvPr/>
        </p:nvSpPr>
        <p:spPr>
          <a:xfrm>
            <a:off x="395474" y="908720"/>
            <a:ext cx="8337364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eng, math){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.math = math;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 kor + eng + math;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+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.math;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.avg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kim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은 점수가 각각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100, 90, 80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lee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는 점수가 각각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90, 80, 60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lee =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 사람의 총점과 평균을 출력하시오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console.log(kim.sum(), kim.avg());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console.log(lee.sum(), lee.avg());</a:t>
            </a:r>
          </a:p>
          <a:p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수학점수를 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점 올린 후 총점과 평균 출력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kim.math +=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lee.math += </a:t>
            </a:r>
            <a:r>
              <a:rPr lang="en-US" altLang="ko-KR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console.log(kim.sum(), kim.avg());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console.log(lee.sum(), lee.avg());</a:t>
            </a:r>
          </a:p>
        </p:txBody>
      </p:sp>
    </p:spTree>
    <p:extLst>
      <p:ext uri="{BB962C8B-B14F-4D97-AF65-F5344CB8AC3E}">
        <p14:creationId xmlns:p14="http://schemas.microsoft.com/office/powerpoint/2010/main" val="14796412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46115</TotalTime>
  <Words>21550</Words>
  <Application>Microsoft Office PowerPoint</Application>
  <PresentationFormat>화면 슬라이드 쇼(4:3)</PresentationFormat>
  <Paragraphs>3617</Paragraphs>
  <Slides>188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188</vt:i4>
      </vt:variant>
    </vt:vector>
  </HeadingPairs>
  <TitlesOfParts>
    <vt:vector size="194" baseType="lpstr">
      <vt:lpstr>굴림</vt:lpstr>
      <vt:lpstr>맑은 고딕</vt:lpstr>
      <vt:lpstr>Arial</vt:lpstr>
      <vt:lpstr>Cambria</vt:lpstr>
      <vt:lpstr>Consolas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jeongkilyong</cp:lastModifiedBy>
  <cp:revision>2532</cp:revision>
  <dcterms:created xsi:type="dcterms:W3CDTF">2010-07-01T07:22:07Z</dcterms:created>
  <dcterms:modified xsi:type="dcterms:W3CDTF">2023-07-23T06:12:44Z</dcterms:modified>
</cp:coreProperties>
</file>