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7" r:id="rId2"/>
    <p:sldId id="3650" r:id="rId3"/>
    <p:sldId id="364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5078"/>
    <a:srgbClr val="1E5F85"/>
    <a:srgbClr val="F8931D"/>
    <a:srgbClr val="1580A3"/>
    <a:srgbClr val="21587F"/>
    <a:srgbClr val="FFFF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48580-8B20-4E47-A0C8-50FD129272EF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CF1F0B-73D0-460B-9249-7BDC4E2DA55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5F06-FC81-4CFA-AA09-82951798665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9E8B-6B64-4155-9BFC-D2FA9B30D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5F06-FC81-4CFA-AA09-82951798665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9E8B-6B64-4155-9BFC-D2FA9B30D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5F06-FC81-4CFA-AA09-82951798665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9E8B-6B64-4155-9BFC-D2FA9B30D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5F06-FC81-4CFA-AA09-82951798665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9E8B-6B64-4155-9BFC-D2FA9B30D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5F06-FC81-4CFA-AA09-82951798665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9E8B-6B64-4155-9BFC-D2FA9B30D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5F06-FC81-4CFA-AA09-82951798665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9E8B-6B64-4155-9BFC-D2FA9B30D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5F06-FC81-4CFA-AA09-82951798665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9E8B-6B64-4155-9BFC-D2FA9B30D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5F06-FC81-4CFA-AA09-82951798665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9E8B-6B64-4155-9BFC-D2FA9B30D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5F06-FC81-4CFA-AA09-82951798665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9E8B-6B64-4155-9BFC-D2FA9B30D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5F06-FC81-4CFA-AA09-82951798665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9E8B-6B64-4155-9BFC-D2FA9B30D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A5F06-FC81-4CFA-AA09-82951798665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D9E8B-6B64-4155-9BFC-D2FA9B30D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A5F06-FC81-4CFA-AA09-829517986650}" type="datetimeFigureOut">
              <a:rPr lang="zh-CN" altLang="en-US" smtClean="0"/>
              <a:t>2021/9/27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D9E8B-6B64-4155-9BFC-D2FA9B30D18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4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2.png"/><Relationship Id="rId5" Type="http://schemas.openxmlformats.org/officeDocument/2006/relationships/hyperlink" Target="mailto:maojin@whu.edu.cn" TargetMode="External"/><Relationship Id="rId4" Type="http://schemas.openxmlformats.org/officeDocument/2006/relationships/hyperlink" Target="mailto:wangsy2@whu.edu.c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1238680" y="2228671"/>
            <a:ext cx="69872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correlation between content novelty and scientific impact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1420285" y="3476169"/>
            <a:ext cx="3454400" cy="0"/>
          </a:xfrm>
          <a:prstGeom prst="line">
            <a:avLst/>
          </a:prstGeom>
          <a:ln w="12700">
            <a:solidFill>
              <a:srgbClr val="235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1338092" y="3476169"/>
            <a:ext cx="1763729" cy="0"/>
          </a:xfrm>
          <a:prstGeom prst="line">
            <a:avLst/>
          </a:prstGeom>
          <a:ln w="101600">
            <a:solidFill>
              <a:srgbClr val="235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3645693" y="4733540"/>
            <a:ext cx="4900613" cy="861774"/>
          </a:xfrm>
          <a:prstGeom prst="rect">
            <a:avLst/>
          </a:prstGeom>
          <a:solidFill>
            <a:srgbClr val="235078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Wuhan University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Shiyun Wang (Presenter), Jin Mao and </a:t>
            </a:r>
            <a:r>
              <a:rPr lang="en-US" altLang="zh-CN" sz="1600" b="1" dirty="0" err="1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Yaxue</a:t>
            </a:r>
            <a:r>
              <a:rPr lang="en-US" altLang="zh-CN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 Ma</a:t>
            </a:r>
          </a:p>
          <a:p>
            <a:pPr algn="ctr"/>
            <a:r>
              <a:rPr lang="en-US" altLang="zh-CN" sz="1600" b="1" dirty="0">
                <a:solidFill>
                  <a:schemeClr val="bg1"/>
                </a:solidFill>
                <a:latin typeface="Arial" panose="020B0604020202020204"/>
                <a:ea typeface="微软雅黑" panose="020B0503020204020204" pitchFamily="34" charset="-122"/>
              </a:rPr>
              <a:t>September 30, 2021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0BD7A61-6484-4E06-92AC-1C9E2063CD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94" y="1847323"/>
            <a:ext cx="1966914" cy="1959046"/>
          </a:xfrm>
          <a:prstGeom prst="rect">
            <a:avLst/>
          </a:prstGeom>
        </p:spPr>
      </p:pic>
      <p:pic>
        <p:nvPicPr>
          <p:cNvPr id="13" name="音频 12">
            <a:hlinkClick r:id="" action="ppaction://media"/>
            <a:extLst>
              <a:ext uri="{FF2B5EF4-FFF2-40B4-BE49-F238E27FC236}">
                <a16:creationId xmlns:a16="http://schemas.microsoft.com/office/drawing/2014/main" id="{01873310-25C6-4A3B-8787-A3BBB8EECA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8787">
        <p:split orient="vert"/>
      </p:transition>
    </mc:Choice>
    <mc:Fallback>
      <p:transition spd="slow" advTm="8787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84" x="4079875" y="3865563"/>
          <p14:tracePt t="590" x="4065588" y="3851275"/>
          <p14:tracePt t="598" x="4052888" y="3844925"/>
          <p14:tracePt t="606" x="4046538" y="3838575"/>
          <p14:tracePt t="613" x="4032250" y="3832225"/>
          <p14:tracePt t="621" x="4032250" y="3824288"/>
          <p14:tracePt t="628" x="4025900" y="3824288"/>
          <p14:tracePt t="650" x="4019550" y="3817938"/>
          <p14:tracePt t="913" x="4013200" y="3817938"/>
          <p14:tracePt t="936" x="4005263" y="3817938"/>
          <p14:tracePt t="973" x="3998913" y="3817938"/>
          <p14:tracePt t="988" x="3992563" y="3817938"/>
          <p14:tracePt t="995" x="3992563" y="3811588"/>
          <p14:tracePt t="1005" x="3986213" y="3811588"/>
          <p14:tracePt t="1018" x="3978275" y="3805238"/>
          <p14:tracePt t="1026" x="3971925" y="3797300"/>
          <p14:tracePt t="1033" x="3971925" y="3790950"/>
          <p14:tracePt t="1056" x="3965575" y="3784600"/>
          <p14:tracePt t="1058" x="3959225" y="3778250"/>
          <p14:tracePt t="1063" x="3952875" y="3778250"/>
          <p14:tracePt t="1073" x="3938588" y="3771900"/>
          <p14:tracePt t="1078" x="3932238" y="3757613"/>
          <p14:tracePt t="1086" x="3925888" y="3751263"/>
          <p14:tracePt t="1093" x="3911600" y="3744913"/>
          <p14:tracePt t="1101" x="3905250" y="3736975"/>
          <p14:tracePt t="1110" x="3905250" y="3730625"/>
          <p14:tracePt t="1116" x="3905250" y="3724275"/>
          <p14:tracePt t="1125" x="3898900" y="3724275"/>
          <p14:tracePt t="1131" x="3898900" y="3717925"/>
          <p14:tracePt t="1140" x="3892550" y="3717925"/>
          <p14:tracePt t="1155" x="3884613" y="3717925"/>
          <p14:tracePt t="1175" x="3878263" y="3717925"/>
          <p14:tracePt t="1184" x="3878263" y="3711575"/>
          <p14:tracePt t="1198" x="3871913" y="3711575"/>
          <p14:tracePt t="1208" x="3871913" y="3703638"/>
          <p14:tracePt t="1214" x="3865563" y="3703638"/>
          <p14:tracePt t="1222" x="3865563" y="3697288"/>
          <p14:tracePt t="1244" x="3857625" y="3690938"/>
          <p14:tracePt t="1258" x="3851275" y="3684588"/>
          <p14:tracePt t="1266" x="3838575" y="3676650"/>
          <p14:tracePt t="1274" x="3817938" y="3670300"/>
          <p14:tracePt t="1280" x="3805238" y="3670300"/>
          <p14:tracePt t="1290" x="3770313" y="3657600"/>
          <p14:tracePt t="1303" x="3751263" y="3649663"/>
          <p14:tracePt t="1310" x="3724275" y="3643313"/>
          <p14:tracePt t="1318" x="3683000" y="3616325"/>
          <p14:tracePt t="1325" x="3663950" y="3609975"/>
          <p14:tracePt t="1332" x="3616325" y="3589338"/>
          <p14:tracePt t="1340" x="3562350" y="3570288"/>
          <p14:tracePt t="1347" x="3516313" y="3563938"/>
          <p14:tracePt t="1354" x="3449638" y="3543300"/>
          <p14:tracePt t="1362" x="3389313" y="3536950"/>
          <p14:tracePt t="1369" x="3335338" y="3516313"/>
          <p14:tracePt t="1378" x="3275013" y="3502025"/>
          <p14:tracePt t="1385" x="3221038" y="3495675"/>
          <p14:tracePt t="1392" x="3133725" y="3476625"/>
          <p14:tracePt t="1408" x="3079750" y="3455988"/>
          <p14:tracePt t="1416" x="3032125" y="3449638"/>
          <p14:tracePt t="1424" x="2986088" y="3429000"/>
          <p14:tracePt t="1430" x="2932113" y="3408363"/>
          <p14:tracePt t="1439" x="2871788" y="3402013"/>
          <p14:tracePt t="1445" x="2817813" y="3368675"/>
          <p14:tracePt t="1453" x="2744788" y="3348038"/>
          <p14:tracePt t="1461" x="2670175" y="3328988"/>
          <p14:tracePt t="1469" x="2603500" y="3321050"/>
          <p14:tracePt t="1475" x="2536825" y="3302000"/>
          <p14:tracePt t="1484" x="2489200" y="3287713"/>
          <p14:tracePt t="1491" x="2395538" y="3268663"/>
          <p14:tracePt t="1498" x="2308225" y="3248025"/>
          <p14:tracePt t="1508" x="2254250" y="3227388"/>
          <p14:tracePt t="1521" x="2208213" y="3221038"/>
          <p14:tracePt t="1528" x="2181225" y="3214688"/>
          <p14:tracePt t="1536" x="2147888" y="3194050"/>
          <p14:tracePt t="1545" x="2112963" y="3187700"/>
          <p14:tracePt t="1550" x="2079625" y="3173413"/>
          <p14:tracePt t="1559" x="2060575" y="3167063"/>
          <p14:tracePt t="1566" x="2046288" y="3160713"/>
          <p14:tracePt t="1574" x="2019300" y="3146425"/>
          <p14:tracePt t="1580" x="2000250" y="3133725"/>
          <p14:tracePt t="1588" x="1985963" y="3127375"/>
          <p14:tracePt t="1595" x="1965325" y="3113088"/>
          <p14:tracePt t="1603" x="1952625" y="3113088"/>
          <p14:tracePt t="1613" x="1925638" y="3106738"/>
          <p14:tracePt t="1626" x="1905000" y="3100388"/>
          <p14:tracePt t="1633" x="1885950" y="3079750"/>
          <p14:tracePt t="1641" x="1858963" y="3073400"/>
          <p14:tracePt t="1648" x="1844675" y="3073400"/>
          <p14:tracePt t="1663" x="1831975" y="3067050"/>
          <p14:tracePt t="1670" x="1825625" y="3060700"/>
          <p14:tracePt t="1678" x="1811338" y="3046413"/>
          <p14:tracePt t="1686" x="1798638" y="3040063"/>
          <p14:tracePt t="1693" x="1784350" y="3025775"/>
          <p14:tracePt t="1700" x="1771650" y="3019425"/>
          <p14:tracePt t="1709" x="1757363" y="2998788"/>
          <p14:tracePt t="1716" x="1744663" y="2992438"/>
          <p14:tracePt t="1725" x="1724025" y="2979738"/>
          <p14:tracePt t="1739" x="1704975" y="2973388"/>
          <p14:tracePt t="1746" x="1690688" y="2959100"/>
          <p14:tracePt t="1755" x="1677988" y="2946400"/>
          <p14:tracePt t="1760" x="1663700" y="2932113"/>
          <p14:tracePt t="1768" x="1663700" y="2925763"/>
          <p14:tracePt t="1778" x="1651000" y="2913063"/>
          <p14:tracePt t="1784" x="1644650" y="2898775"/>
          <p14:tracePt t="1792" x="1636713" y="2878138"/>
          <p14:tracePt t="1798" x="1630363" y="2871788"/>
          <p14:tracePt t="1806" x="1624013" y="2859088"/>
          <p14:tracePt t="1813" x="1617663" y="2844800"/>
          <p14:tracePt t="1821" x="1609725" y="2838450"/>
          <p14:tracePt t="1831" x="1609725" y="2832100"/>
          <p14:tracePt t="1843" x="1609725" y="2825750"/>
          <p14:tracePt t="1851" x="1603375" y="2817813"/>
          <p14:tracePt t="1866" x="1597025" y="2817813"/>
          <p14:tracePt t="1875" x="1590675" y="2817813"/>
          <p14:tracePt t="1940" x="1590675" y="2811463"/>
          <p14:tracePt t="1963" x="1584325" y="2811463"/>
          <p14:tracePt t="1985" x="1584325" y="2805113"/>
          <p14:tracePt t="2024" x="1576388" y="2805113"/>
          <p14:tracePt t="2060" x="1570038" y="2805113"/>
          <p14:tracePt t="2195" x="1563688" y="2805113"/>
          <p14:tracePt t="2225" x="1557338" y="2805113"/>
          <p14:tracePt t="2240" x="1549400" y="2805113"/>
          <p14:tracePt t="2285" x="1549400" y="2798763"/>
          <p14:tracePt t="2330" x="1543050" y="2798763"/>
          <p14:tracePt t="2878" x="1563688" y="2798763"/>
          <p14:tracePt t="2886" x="1603375" y="2798763"/>
          <p14:tracePt t="2894" x="1636713" y="2798763"/>
          <p14:tracePt t="2900" x="1765300" y="2790825"/>
          <p14:tracePt t="2909" x="1898650" y="2790825"/>
          <p14:tracePt t="2916" x="2019300" y="2790825"/>
          <p14:tracePt t="2932" x="2147888" y="2790825"/>
          <p14:tracePt t="2938" x="2268538" y="2778125"/>
          <p14:tracePt t="2948" x="2362200" y="2778125"/>
          <p14:tracePt t="2953" x="2482850" y="2778125"/>
          <p14:tracePt t="2960" x="2549525" y="2778125"/>
          <p14:tracePt t="2968" x="2597150" y="2778125"/>
          <p14:tracePt t="2975" x="2624138" y="2778125"/>
          <p14:tracePt t="2983" x="2643188" y="2778125"/>
          <p14:tracePt t="2990" x="2663825" y="2778125"/>
          <p14:tracePt t="2999" x="2690813" y="2778125"/>
          <p14:tracePt t="3005" x="2730500" y="2778125"/>
          <p14:tracePt t="3015" x="2751138" y="2778125"/>
          <p14:tracePt t="3020" x="2778125" y="2771775"/>
          <p14:tracePt t="3031" x="2811463" y="2771775"/>
          <p14:tracePt t="3043" x="2844800" y="2765425"/>
          <p14:tracePt t="3050" x="2871788" y="2765425"/>
          <p14:tracePt t="3058" x="2892425" y="2757488"/>
          <p14:tracePt t="3067" x="2905125" y="2757488"/>
          <p14:tracePt t="3073" x="2919413" y="2757488"/>
          <p14:tracePt t="3081" x="2938463" y="2757488"/>
          <p14:tracePt t="3088" x="2952750" y="2757488"/>
          <p14:tracePt t="3096" x="2965450" y="2757488"/>
          <p14:tracePt t="3103" x="2979738" y="2757488"/>
          <p14:tracePt t="3110" x="2992438" y="2757488"/>
          <p14:tracePt t="3118" x="3006725" y="2757488"/>
          <p14:tracePt t="3449" x="3013075" y="2757488"/>
          <p14:tracePt t="3456" x="3025775" y="2757488"/>
          <p14:tracePt t="3464" x="3086100" y="2757488"/>
          <p14:tracePt t="3470" x="3167063" y="2757488"/>
          <p14:tracePt t="3478" x="3233738" y="2757488"/>
          <p14:tracePt t="3485" x="3368675" y="2757488"/>
          <p14:tracePt t="3494" x="3489325" y="2757488"/>
          <p14:tracePt t="3501" x="3582988" y="2757488"/>
          <p14:tracePt t="3508" x="3649663" y="2757488"/>
          <p14:tracePt t="3517" x="3744913" y="2757488"/>
          <p14:tracePt t="3522" x="3811588" y="2744788"/>
          <p14:tracePt t="3530" x="3851275" y="2744788"/>
          <p14:tracePt t="3538" x="3884613" y="2738438"/>
          <p14:tracePt t="3545" x="3911600" y="2738438"/>
          <p14:tracePt t="3553" x="3938588" y="2738438"/>
          <p14:tracePt t="3560" x="3959225" y="2738438"/>
          <p14:tracePt t="3568" x="3986213" y="2730500"/>
          <p14:tracePt t="3584" x="4032250" y="2717800"/>
          <p14:tracePt t="3590" x="4086225" y="2711450"/>
          <p14:tracePt t="3600" x="4119563" y="2711450"/>
          <p14:tracePt t="3605" x="4173538" y="2703513"/>
          <p14:tracePt t="3613" x="4213225" y="2690813"/>
          <p14:tracePt t="3620" x="4267200" y="2684463"/>
          <p14:tracePt t="3628" x="4314825" y="2684463"/>
          <p14:tracePt t="3635" x="4354513" y="2678113"/>
          <p14:tracePt t="3643" x="4408488" y="2678113"/>
          <p14:tracePt t="3651" x="4468813" y="2663825"/>
          <p14:tracePt t="3658" x="4522788" y="2663825"/>
          <p14:tracePt t="3667" x="4576763" y="2663825"/>
          <p14:tracePt t="3673" x="4629150" y="2663825"/>
          <p14:tracePt t="3688" x="4697413" y="2657475"/>
          <p14:tracePt t="3696" x="4743450" y="2657475"/>
          <p14:tracePt t="3702" x="4770438" y="2657475"/>
          <p14:tracePt t="3711" x="4803775" y="2657475"/>
          <p14:tracePt t="3726" x="4824413" y="2657475"/>
          <p14:tracePt t="3734" x="4851400" y="2651125"/>
          <p14:tracePt t="3741" x="4872038" y="2651125"/>
          <p14:tracePt t="3749" x="4884738" y="2651125"/>
          <p14:tracePt t="3755" x="4905375" y="2651125"/>
          <p14:tracePt t="3763" x="4911725" y="2651125"/>
          <p14:tracePt t="3770" x="4918075" y="2651125"/>
          <p14:tracePt t="3778" x="4924425" y="2651125"/>
          <p14:tracePt t="3801" x="4938713" y="2651125"/>
          <p14:tracePt t="3808" x="4951413" y="2651125"/>
          <p14:tracePt t="3815" x="4965700" y="2651125"/>
          <p14:tracePt t="3823" x="4984750" y="2657475"/>
          <p14:tracePt t="3830" x="5011738" y="2663825"/>
          <p14:tracePt t="3838" x="5032375" y="2670175"/>
          <p14:tracePt t="3845" x="5053013" y="2670175"/>
          <p14:tracePt t="3855" x="5065713" y="2678113"/>
          <p14:tracePt t="3860" x="5080000" y="2678113"/>
          <p14:tracePt t="3869" x="5092700" y="2678113"/>
          <p14:tracePt t="3876" x="5106988" y="2684463"/>
          <p14:tracePt t="3884" x="5113338" y="2684463"/>
          <p14:tracePt t="3890" x="5119688" y="2684463"/>
          <p14:tracePt t="3905" x="5132388" y="2684463"/>
          <p14:tracePt t="3912" x="5140325" y="2684463"/>
          <p14:tracePt t="3928" x="5146675" y="2684463"/>
          <p14:tracePt t="3958" x="5146675" y="2690813"/>
          <p14:tracePt t="3996" x="5153025" y="2690813"/>
          <p14:tracePt t="4003" x="5159375" y="2690813"/>
          <p14:tracePt t="4019" x="5173663" y="2690813"/>
          <p14:tracePt t="4027" x="5180013" y="2690813"/>
          <p14:tracePt t="4040" x="5186363" y="2690813"/>
          <p14:tracePt t="4048" x="5194300" y="2690813"/>
          <p14:tracePt t="4056" x="5200650" y="2690813"/>
          <p14:tracePt t="4063" x="5213350" y="2690813"/>
          <p14:tracePt t="4070" x="5219700" y="2690813"/>
          <p14:tracePt t="4078" x="5227638" y="2690813"/>
          <p14:tracePt t="4093" x="5233988" y="2690813"/>
          <p14:tracePt t="4102" x="5240338" y="2690813"/>
          <p14:tracePt t="4108" x="5254625" y="2690813"/>
          <p14:tracePt t="4123" x="5260975" y="2684463"/>
          <p14:tracePt t="4131" x="5273675" y="2684463"/>
          <p14:tracePt t="4138" x="5287963" y="2684463"/>
          <p14:tracePt t="4145" x="5307013" y="2684463"/>
          <p14:tracePt t="4154" x="5348288" y="2684463"/>
          <p14:tracePt t="4160" x="5375275" y="2684463"/>
          <p14:tracePt t="4170" x="5414963" y="2684463"/>
          <p14:tracePt t="4176" x="5468938" y="2684463"/>
          <p14:tracePt t="4184" x="5535613" y="2684463"/>
          <p14:tracePt t="4190" x="5595938" y="2684463"/>
          <p14:tracePt t="4198" x="5649913" y="2678113"/>
          <p14:tracePt t="4205" x="5689600" y="2678113"/>
          <p14:tracePt t="4213" x="5730875" y="2678113"/>
          <p14:tracePt t="4228" x="5764213" y="2678113"/>
          <p14:tracePt t="4237" x="5791200" y="2678113"/>
          <p14:tracePt t="4243" x="5824538" y="2678113"/>
          <p14:tracePt t="4251" x="5878513" y="2670175"/>
          <p14:tracePt t="4259" x="5930900" y="2670175"/>
          <p14:tracePt t="4265" x="5957888" y="2670175"/>
          <p14:tracePt t="4273" x="6053138" y="2657475"/>
          <p14:tracePt t="4280" x="6086475" y="2657475"/>
          <p14:tracePt t="4288" x="6165850" y="2651125"/>
          <p14:tracePt t="4296" x="6240463" y="2651125"/>
          <p14:tracePt t="4305" x="6321425" y="2651125"/>
          <p14:tracePt t="4310" x="6373813" y="2651125"/>
          <p14:tracePt t="4320" x="6400800" y="2651125"/>
          <p14:tracePt t="4326" x="6454775" y="2651125"/>
          <p14:tracePt t="4341" x="6521450" y="2651125"/>
          <p14:tracePt t="4348" x="6589713" y="2651125"/>
          <p14:tracePt t="4356" x="6629400" y="2651125"/>
          <p14:tracePt t="4363" x="6723063" y="2651125"/>
          <p14:tracePt t="4371" x="6764338" y="2651125"/>
          <p14:tracePt t="4379" x="6843713" y="2651125"/>
          <p14:tracePt t="4387" x="6891338" y="2651125"/>
          <p14:tracePt t="4394" x="6911975" y="2651125"/>
          <p14:tracePt t="4400" x="6931025" y="2651125"/>
          <p14:tracePt t="4407" x="6937375" y="2651125"/>
          <p14:tracePt t="4429" x="6945313" y="2651125"/>
          <p14:tracePt t="4452" x="6951663" y="2651125"/>
          <p14:tracePt t="4468" x="6958013" y="2651125"/>
          <p14:tracePt t="4483" x="6964363" y="2651125"/>
          <p14:tracePt t="4490" x="6985000" y="2651125"/>
          <p14:tracePt t="4498" x="6991350" y="2651125"/>
          <p14:tracePt t="4505" x="7005638" y="2651125"/>
          <p14:tracePt t="4513" x="7011988" y="2651125"/>
          <p14:tracePt t="4649" x="7018338" y="2651125"/>
          <p14:tracePt t="4655" x="7024688" y="2651125"/>
          <p14:tracePt t="4663" x="7032625" y="2651125"/>
          <p14:tracePt t="4672" x="7038975" y="2651125"/>
          <p14:tracePt t="4678" x="7045325" y="2651125"/>
          <p14:tracePt t="4687" x="7051675" y="2651125"/>
          <p14:tracePt t="4708" x="7059613" y="2651125"/>
          <p14:tracePt t="4715" x="7065963" y="2651125"/>
          <p14:tracePt t="4723" x="7072313" y="2651125"/>
          <p14:tracePt t="4739" x="7078663" y="2651125"/>
          <p14:tracePt t="4836" x="7059613" y="2651125"/>
          <p14:tracePt t="4843" x="6964363" y="2670175"/>
          <p14:tracePt t="4850" x="6851650" y="2690813"/>
          <p14:tracePt t="4859" x="6756400" y="2711450"/>
          <p14:tracePt t="4866" x="6502400" y="2757488"/>
          <p14:tracePt t="4889" x="6099175" y="2817813"/>
          <p14:tracePt t="4896" x="5722938" y="2892425"/>
          <p14:tracePt t="4906" x="5589588" y="2913063"/>
          <p14:tracePt t="4910" x="5300663" y="2946400"/>
          <p14:tracePt t="4918" x="4984750" y="2979738"/>
          <p14:tracePt t="4927" x="4703763" y="3006725"/>
          <p14:tracePt t="4933" x="4502150" y="3019425"/>
          <p14:tracePt t="4940" x="4194175" y="3040063"/>
          <p14:tracePt t="4948" x="4046538" y="3046413"/>
          <p14:tracePt t="4956" x="3938588" y="3060700"/>
          <p14:tracePt t="4963" x="3751263" y="3086100"/>
          <p14:tracePt t="4972" x="3643313" y="3094038"/>
          <p14:tracePt t="4978" x="3549650" y="3121025"/>
          <p14:tracePt t="4994" x="3462338" y="3140075"/>
          <p14:tracePt t="5000" x="3368675" y="3173413"/>
          <p14:tracePt t="5009" x="3308350" y="3187700"/>
          <p14:tracePt t="5015" x="3167063" y="3233738"/>
          <p14:tracePt t="5024" x="3119438" y="3254375"/>
          <p14:tracePt t="5030" x="3052763" y="3287713"/>
          <p14:tracePt t="5040" x="2979738" y="3314700"/>
          <p14:tracePt t="5045" x="2919413" y="3335338"/>
          <p14:tracePt t="5053" x="2859088" y="3368675"/>
          <p14:tracePt t="5060" x="2817813" y="3381375"/>
          <p14:tracePt t="5068" x="2757488" y="3402013"/>
          <p14:tracePt t="5077" x="2697163" y="3422650"/>
          <p14:tracePt t="5083" x="2670175" y="3429000"/>
          <p14:tracePt t="5098" x="2643188" y="3435350"/>
          <p14:tracePt t="5107" x="2630488" y="3441700"/>
          <p14:tracePt t="5113" x="2624138" y="3441700"/>
          <p14:tracePt t="5120" x="2603500" y="3449638"/>
          <p14:tracePt t="5128" x="2582863" y="3455988"/>
          <p14:tracePt t="5135" x="2570163" y="3455988"/>
          <p14:tracePt t="5143" x="2549525" y="3468688"/>
          <p14:tracePt t="5150" x="2528888" y="3468688"/>
          <p14:tracePt t="5158" x="2516188" y="3476625"/>
          <p14:tracePt t="5165" x="2509838" y="3476625"/>
          <p14:tracePt t="5174" x="2503488" y="3476625"/>
          <p14:tracePt t="5180" x="2495550" y="3476625"/>
          <p14:tracePt t="5195" x="2489200" y="3476625"/>
          <p14:tracePt t="5241" x="2482850" y="3476625"/>
          <p14:tracePt t="5270" x="2476500" y="3476625"/>
          <p14:tracePt t="5300" x="2468563" y="3476625"/>
          <p14:tracePt t="5593" x="2495550" y="3476625"/>
          <p14:tracePt t="5600" x="2543175" y="3468688"/>
          <p14:tracePt t="5609" x="2697163" y="3449638"/>
          <p14:tracePt t="5616" x="2763838" y="3449638"/>
          <p14:tracePt t="5625" x="2952750" y="3422650"/>
          <p14:tracePt t="5630" x="3100388" y="3408363"/>
          <p14:tracePt t="5645" x="3248025" y="3402013"/>
          <p14:tracePt t="5653" x="3455988" y="3389313"/>
          <p14:tracePt t="5660" x="3603625" y="3389313"/>
          <p14:tracePt t="5668" x="3724275" y="3389313"/>
          <p14:tracePt t="5677" x="3844925" y="3375025"/>
          <p14:tracePt t="5683" x="3911600" y="3375025"/>
          <p14:tracePt t="5692" x="4046538" y="3375025"/>
          <p14:tracePt t="5698" x="4140200" y="3375025"/>
          <p14:tracePt t="5705" x="4221163" y="3375025"/>
          <p14:tracePt t="5714" x="4287838" y="3375025"/>
          <p14:tracePt t="5720" x="4381500" y="3375025"/>
          <p14:tracePt t="5728" x="4462463" y="3381375"/>
          <p14:tracePt t="5736" x="4529138" y="3381375"/>
          <p14:tracePt t="5750" x="4568825" y="3381375"/>
          <p14:tracePt t="5760" x="4610100" y="3381375"/>
          <p14:tracePt t="5765" x="4643438" y="3381375"/>
          <p14:tracePt t="5773" x="4670425" y="3381375"/>
          <p14:tracePt t="5780" x="4703763" y="3381375"/>
          <p14:tracePt t="5788" x="4724400" y="3381375"/>
          <p14:tracePt t="5795" x="4743450" y="3381375"/>
          <p14:tracePt t="5803" x="4776788" y="3381375"/>
          <p14:tracePt t="5810" x="4803775" y="3381375"/>
          <p14:tracePt t="5818" x="4824413" y="3381375"/>
          <p14:tracePt t="5827" x="4837113" y="3381375"/>
          <p14:tracePt t="5833" x="4845050" y="3381375"/>
          <p14:tracePt t="5841" x="4851400" y="3381375"/>
          <p14:tracePt t="6171" x="4857750" y="3381375"/>
          <p14:tracePt t="6178" x="4872038" y="3381375"/>
          <p14:tracePt t="6185" x="4899025" y="3381375"/>
          <p14:tracePt t="6201" x="4951413" y="3381375"/>
          <p14:tracePt t="6209" x="4978400" y="3381375"/>
          <p14:tracePt t="6215" x="5046663" y="3381375"/>
          <p14:tracePt t="6223" x="5072063" y="3381375"/>
          <p14:tracePt t="6231" x="5126038" y="3381375"/>
          <p14:tracePt t="6238" x="5219700" y="3381375"/>
          <p14:tracePt t="6247" x="5273675" y="3381375"/>
          <p14:tracePt t="6253" x="5314950" y="3381375"/>
          <p14:tracePt t="6262" x="5381625" y="3381375"/>
          <p14:tracePt t="6268" x="5402263" y="3381375"/>
          <p14:tracePt t="6276" x="5454650" y="3381375"/>
          <p14:tracePt t="6283" x="5522913" y="3381375"/>
          <p14:tracePt t="6291" x="5562600" y="3381375"/>
          <p14:tracePt t="6298" x="5602288" y="3381375"/>
          <p14:tracePt t="6306" x="5656263" y="3381375"/>
          <p14:tracePt t="6313" x="5703888" y="3381375"/>
          <p14:tracePt t="6321" x="5757863" y="3381375"/>
          <p14:tracePt t="6329" x="5797550" y="3381375"/>
          <p14:tracePt t="6335" x="5918200" y="3381375"/>
          <p14:tracePt t="6345" x="5972175" y="3375025"/>
          <p14:tracePt t="6351" x="6065838" y="3375025"/>
          <p14:tracePt t="6358" x="6119813" y="3375025"/>
          <p14:tracePt t="6366" x="6180138" y="3375025"/>
          <p14:tracePt t="6374" x="6234113" y="3375025"/>
          <p14:tracePt t="6388" x="6273800" y="3368675"/>
          <p14:tracePt t="6395" x="6294438" y="3368675"/>
          <p14:tracePt t="6402" x="6307138" y="3368675"/>
          <p14:tracePt t="6410" x="6313488" y="3368675"/>
          <p14:tracePt t="6900" x="6321425" y="3368675"/>
          <p14:tracePt t="6905" x="6340475" y="3368675"/>
          <p14:tracePt t="6915" x="6415088" y="3348038"/>
          <p14:tracePt t="6920" x="6481763" y="3348038"/>
          <p14:tracePt t="6930" x="6635750" y="3328988"/>
          <p14:tracePt t="6943" x="6777038" y="3314700"/>
          <p14:tracePt t="6950" x="7072313" y="3275013"/>
          <p14:tracePt t="6958" x="7361238" y="3221038"/>
          <p14:tracePt t="6966" x="7810500" y="3167063"/>
          <p14:tracePt t="6973" x="8293100" y="3094038"/>
          <p14:tracePt t="6981" x="8823325" y="3013075"/>
          <p14:tracePt t="6987" x="9185275" y="2979738"/>
          <p14:tracePt t="6995" x="9769475" y="2898775"/>
          <p14:tracePt t="7003" x="10145713" y="2844800"/>
          <p14:tracePt t="7011" x="10669588" y="2805113"/>
          <p14:tracePt t="7030" x="11366500" y="2751138"/>
          <p14:tracePt t="7034" x="11782425" y="27305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7">
            <a:extLst>
              <a:ext uri="{FF2B5EF4-FFF2-40B4-BE49-F238E27FC236}">
                <a16:creationId xmlns:a16="http://schemas.microsoft.com/office/drawing/2014/main" id="{A9B06CF0-1637-4276-B2E4-F610AB7261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gradFill>
            <a:gsLst>
              <a:gs pos="5000">
                <a:srgbClr val="235078"/>
              </a:gs>
              <a:gs pos="100000">
                <a:srgbClr val="1482A5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defPPr>
              <a:defRPr kern="1200" smtId="4294967295"/>
            </a:defPPr>
          </a:lstStyle>
          <a:p>
            <a:endParaRPr lang="en-US" dirty="0"/>
          </a:p>
        </p:txBody>
      </p:sp>
      <p:sp>
        <p:nvSpPr>
          <p:cNvPr id="28" name="TextBox 53">
            <a:extLst>
              <a:ext uri="{FF2B5EF4-FFF2-40B4-BE49-F238E27FC236}">
                <a16:creationId xmlns:a16="http://schemas.microsoft.com/office/drawing/2014/main" id="{9A47C48E-DB69-4871-BE10-179D01BF8727}"/>
              </a:ext>
            </a:extLst>
          </p:cNvPr>
          <p:cNvSpPr txBox="1"/>
          <p:nvPr/>
        </p:nvSpPr>
        <p:spPr>
          <a:xfrm>
            <a:off x="291198" y="1913210"/>
            <a:ext cx="135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9" name="Rectangle 5">
            <a:extLst>
              <a:ext uri="{FF2B5EF4-FFF2-40B4-BE49-F238E27FC236}">
                <a16:creationId xmlns:a16="http://schemas.microsoft.com/office/drawing/2014/main" id="{E35C03D7-DAA7-4AC0-B632-3A26DAFE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338541"/>
            <a:ext cx="12192001" cy="1328490"/>
          </a:xfrm>
          <a:prstGeom prst="roundRect">
            <a:avLst>
              <a:gd name="adj" fmla="val 1380"/>
            </a:avLst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lIns="274320" tIns="68580" rIns="274320" bIns="68580" anchor="ctr"/>
          <a:lstStyle>
            <a:defPPr>
              <a:defRPr kern="1200" smtId="4294967295"/>
            </a:defPPr>
          </a:lstStyle>
          <a:p>
            <a:pPr defTabSz="4703763"/>
            <a:endParaRPr lang="en-US" sz="3600">
              <a:noFill/>
              <a:latin typeface="Amaranth" panose="0200050305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22EA19F-C29F-4190-839F-828866BCF0A3}"/>
              </a:ext>
            </a:extLst>
          </p:cNvPr>
          <p:cNvSpPr txBox="1"/>
          <p:nvPr/>
        </p:nvSpPr>
        <p:spPr>
          <a:xfrm>
            <a:off x="222936" y="2272419"/>
            <a:ext cx="351749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major factor of research evaluation in contemporary science is citation count, which might underestimate the value of these studies in the early years.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present paper offers new measures of novelty by exploiting knowledge content of papers, and explores the correlation between novelty and citation impact.</a:t>
            </a:r>
            <a:endParaRPr lang="zh-CN" alt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7EF96F94-FE73-4484-A36D-3FC8FF14E6C7}"/>
              </a:ext>
            </a:extLst>
          </p:cNvPr>
          <p:cNvSpPr txBox="1"/>
          <p:nvPr/>
        </p:nvSpPr>
        <p:spPr>
          <a:xfrm>
            <a:off x="135101" y="334388"/>
            <a:ext cx="1113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correlation between content novelty and scientific impact</a:t>
            </a:r>
            <a:endParaRPr lang="zh-CN" altLang="en-US" sz="3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A9B3EE9-0E2B-44E5-BA4A-91315EF3DD78}"/>
              </a:ext>
            </a:extLst>
          </p:cNvPr>
          <p:cNvSpPr txBox="1"/>
          <p:nvPr/>
        </p:nvSpPr>
        <p:spPr>
          <a:xfrm>
            <a:off x="135100" y="867313"/>
            <a:ext cx="67079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Shiyun Wang </a:t>
            </a:r>
            <a:r>
              <a:rPr lang="en-US" altLang="zh-CN" sz="14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Jin Mao </a:t>
            </a:r>
            <a:r>
              <a:rPr lang="en-US" altLang="zh-CN" sz="1400" baseline="30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Yaxue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 </a:t>
            </a:r>
            <a:r>
              <a:rPr lang="en-US" altLang="zh-CN" sz="14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School of Information Management, Wuhan University, Wuhan, Hubei, China;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 School of Information Management, Nanjing University, Nanjing, Jiangsu, China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E9934E4C-F024-4E98-8F69-F77CB9A4161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437" y="551325"/>
            <a:ext cx="995364" cy="991382"/>
          </a:xfrm>
          <a:prstGeom prst="rect">
            <a:avLst/>
          </a:prstGeom>
        </p:spPr>
      </p:pic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B8FA246F-4880-4D7E-BFFA-0823F47D5924}"/>
              </a:ext>
            </a:extLst>
          </p:cNvPr>
          <p:cNvCxnSpPr>
            <a:cxnSpLocks/>
          </p:cNvCxnSpPr>
          <p:nvPr/>
        </p:nvCxnSpPr>
        <p:spPr>
          <a:xfrm flipV="1">
            <a:off x="354964" y="2198676"/>
            <a:ext cx="3255411" cy="7273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3">
            <a:extLst>
              <a:ext uri="{FF2B5EF4-FFF2-40B4-BE49-F238E27FC236}">
                <a16:creationId xmlns:a16="http://schemas.microsoft.com/office/drawing/2014/main" id="{404EC489-754B-471F-8B2E-94C336705119}"/>
              </a:ext>
            </a:extLst>
          </p:cNvPr>
          <p:cNvSpPr txBox="1"/>
          <p:nvPr/>
        </p:nvSpPr>
        <p:spPr>
          <a:xfrm>
            <a:off x="354963" y="3781803"/>
            <a:ext cx="135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C5878FF-2C24-4575-B453-6904F9A0B186}"/>
                  </a:ext>
                </a:extLst>
              </p:cNvPr>
              <p:cNvSpPr txBox="1"/>
              <p:nvPr/>
            </p:nvSpPr>
            <p:spPr>
              <a:xfrm>
                <a:off x="222935" y="4216555"/>
                <a:ext cx="3561577" cy="26677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Dataset: 634,738 journal articles in PubMed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 representation: knowledge  entities obtained from </a:t>
                </a:r>
                <a:r>
                  <a:rPr lang="en-US" altLang="zh-CN" sz="1100" dirty="0" err="1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PubTator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Central system </a:t>
                </a:r>
                <a:r>
                  <a:rPr lang="en-US" altLang="zh-CN" sz="1100" baseline="300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article</a:t>
                </a:r>
              </a:p>
              <a:p>
                <a:pPr marL="171450" indent="-171450" algn="just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Content novelty indicators</a:t>
                </a:r>
              </a:p>
              <a:p>
                <a:pPr marL="228600" indent="-228600" algn="just">
                  <a:spcAft>
                    <a:spcPts val="600"/>
                  </a:spcAft>
                  <a:buAutoNum type="alphaLcParenBoth"/>
                </a:pP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proportion of new knowledge entities in a paper p compared to its references:</a:t>
                </a: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1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𝑒𝑛𝑡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zh-CN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r>
                  <a:rPr lang="en-US" altLang="zh-CN" sz="1100" dirty="0">
                    <a:solidFill>
                      <a:schemeClr val="bg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(b) t</a:t>
                </a:r>
                <a:r>
                  <a:rPr lang="en-US" altLang="zh-CN" sz="1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he proportion of new pairwise combination of knowledge entities in paper </a:t>
                </a:r>
                <a14:m>
                  <m:oMath xmlns:m="http://schemas.openxmlformats.org/officeDocument/2006/math">
                    <m:r>
                      <a:rPr lang="en-US" altLang="zh-CN" sz="1100" i="1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altLang="zh-CN" sz="1100" dirty="0">
                    <a:solidFill>
                      <a:schemeClr val="bg1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compared to its references:</a:t>
                </a:r>
                <a:endParaRPr lang="zh-CN" altLang="zh-CN" sz="1100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100" i="1" smtClean="0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𝑐𝑜𝑚</m:t>
                          </m:r>
                        </m:e>
                        <m:sub>
                          <m:r>
                            <a:rPr lang="en-US" altLang="zh-CN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1100">
                          <a:solidFill>
                            <a:schemeClr val="bg1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>
                        <m:fPr>
                          <m:ctrlPr>
                            <a:rPr lang="zh-CN" altLang="zh-CN" sz="1100" i="1">
                              <a:solidFill>
                                <a:schemeClr val="bg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zh-CN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CN" altLang="zh-CN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1100" i="1">
                                  <a:solidFill>
                                    <a:schemeClr val="bg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altLang="zh-CN" sz="11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C5878FF-2C24-4575-B453-6904F9A0B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935" y="4216555"/>
                <a:ext cx="3561577" cy="26677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 98">
            <a:extLst>
              <a:ext uri="{FF2B5EF4-FFF2-40B4-BE49-F238E27FC236}">
                <a16:creationId xmlns:a16="http://schemas.microsoft.com/office/drawing/2014/main" id="{5D4DECC8-5857-4D19-BB22-226FEDA86506}"/>
              </a:ext>
            </a:extLst>
          </p:cNvPr>
          <p:cNvSpPr/>
          <p:nvPr/>
        </p:nvSpPr>
        <p:spPr>
          <a:xfrm>
            <a:off x="3993783" y="2321761"/>
            <a:ext cx="4263050" cy="18506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TextBox 53">
            <a:extLst>
              <a:ext uri="{FF2B5EF4-FFF2-40B4-BE49-F238E27FC236}">
                <a16:creationId xmlns:a16="http://schemas.microsoft.com/office/drawing/2014/main" id="{63D950B1-3F8B-4265-80A3-5C2109121B4F}"/>
              </a:ext>
            </a:extLst>
          </p:cNvPr>
          <p:cNvSpPr txBox="1"/>
          <p:nvPr/>
        </p:nvSpPr>
        <p:spPr>
          <a:xfrm>
            <a:off x="3928443" y="1913210"/>
            <a:ext cx="135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cxnSp>
        <p:nvCxnSpPr>
          <p:cNvPr id="106" name="直接连接符 105">
            <a:extLst>
              <a:ext uri="{FF2B5EF4-FFF2-40B4-BE49-F238E27FC236}">
                <a16:creationId xmlns:a16="http://schemas.microsoft.com/office/drawing/2014/main" id="{0D043139-0C37-4CC2-9B07-37DD0365F54F}"/>
              </a:ext>
            </a:extLst>
          </p:cNvPr>
          <p:cNvCxnSpPr>
            <a:cxnSpLocks/>
          </p:cNvCxnSpPr>
          <p:nvPr/>
        </p:nvCxnSpPr>
        <p:spPr>
          <a:xfrm flipV="1">
            <a:off x="3949974" y="2190087"/>
            <a:ext cx="4312856" cy="10668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图片 121">
            <a:extLst>
              <a:ext uri="{FF2B5EF4-FFF2-40B4-BE49-F238E27FC236}">
                <a16:creationId xmlns:a16="http://schemas.microsoft.com/office/drawing/2014/main" id="{9E20D8DB-BD37-4888-97C3-37EAD7A0796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7" t="7040" r="8420" b="1719"/>
          <a:stretch/>
        </p:blipFill>
        <p:spPr>
          <a:xfrm>
            <a:off x="4087564" y="2339973"/>
            <a:ext cx="4037676" cy="1836272"/>
          </a:xfrm>
          <a:prstGeom prst="rect">
            <a:avLst/>
          </a:prstGeom>
        </p:spPr>
      </p:pic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2C23A50F-0064-4F85-B846-96297C6FD1B8}"/>
              </a:ext>
            </a:extLst>
          </p:cNvPr>
          <p:cNvCxnSpPr>
            <a:cxnSpLocks/>
          </p:cNvCxnSpPr>
          <p:nvPr/>
        </p:nvCxnSpPr>
        <p:spPr>
          <a:xfrm flipV="1">
            <a:off x="354964" y="4089580"/>
            <a:ext cx="3255411" cy="7273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>
            <a:extLst>
              <a:ext uri="{FF2B5EF4-FFF2-40B4-BE49-F238E27FC236}">
                <a16:creationId xmlns:a16="http://schemas.microsoft.com/office/drawing/2014/main" id="{B855CA1E-7F8E-4A81-A934-B11CF0FF1E28}"/>
              </a:ext>
            </a:extLst>
          </p:cNvPr>
          <p:cNvSpPr/>
          <p:nvPr/>
        </p:nvSpPr>
        <p:spPr>
          <a:xfrm>
            <a:off x="4021466" y="4529460"/>
            <a:ext cx="4265160" cy="18515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" name="图片 142">
            <a:extLst>
              <a:ext uri="{FF2B5EF4-FFF2-40B4-BE49-F238E27FC236}">
                <a16:creationId xmlns:a16="http://schemas.microsoft.com/office/drawing/2014/main" id="{2B5E5660-31F2-4233-A09C-A6E7DB4E19E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5" t="7199" r="8355"/>
          <a:stretch/>
        </p:blipFill>
        <p:spPr>
          <a:xfrm>
            <a:off x="4081770" y="4529460"/>
            <a:ext cx="4114758" cy="1872694"/>
          </a:xfrm>
          <a:prstGeom prst="rect">
            <a:avLst/>
          </a:prstGeom>
        </p:spPr>
      </p:pic>
      <p:graphicFrame>
        <p:nvGraphicFramePr>
          <p:cNvPr id="146" name="表格 145">
            <a:extLst>
              <a:ext uri="{FF2B5EF4-FFF2-40B4-BE49-F238E27FC236}">
                <a16:creationId xmlns:a16="http://schemas.microsoft.com/office/drawing/2014/main" id="{37796027-D2A6-4E4B-B53B-79DFDD722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945727"/>
              </p:ext>
            </p:extLst>
          </p:nvPr>
        </p:nvGraphicFramePr>
        <p:xfrm>
          <a:off x="8739748" y="2672164"/>
          <a:ext cx="3060065" cy="578931"/>
        </p:xfrm>
        <a:graphic>
          <a:graphicData uri="http://schemas.openxmlformats.org/drawingml/2006/table">
            <a:tbl>
              <a:tblPr firstRow="1" firstCol="1" bandRow="1">
                <a:tableStyleId>{9DCAF9ED-07DC-4A11-8D7F-57B35C25682E}</a:tableStyleId>
              </a:tblPr>
              <a:tblGrid>
                <a:gridCol w="807085">
                  <a:extLst>
                    <a:ext uri="{9D8B030D-6E8A-4147-A177-3AD203B41FA5}">
                      <a16:colId xmlns:a16="http://schemas.microsoft.com/office/drawing/2014/main" val="3251663342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1497158487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773525033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123947599"/>
                    </a:ext>
                  </a:extLst>
                </a:gridCol>
                <a:gridCol w="586105">
                  <a:extLst>
                    <a:ext uri="{9D8B030D-6E8A-4147-A177-3AD203B41FA5}">
                      <a16:colId xmlns:a16="http://schemas.microsoft.com/office/drawing/2014/main" val="3978621673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 dirty="0">
                          <a:effectLst/>
                        </a:rPr>
                        <a:t>Content novelty</a:t>
                      </a:r>
                      <a:endParaRPr lang="zh-CN" sz="900" dirty="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 dirty="0">
                          <a:effectLst/>
                        </a:rPr>
                        <a:t>Citation impact</a:t>
                      </a:r>
                      <a:endParaRPr lang="zh-CN" sz="900" dirty="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97726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 dirty="0">
                          <a:effectLst/>
                        </a:rPr>
                        <a:t>1-year</a:t>
                      </a:r>
                      <a:endParaRPr lang="zh-CN" sz="900" dirty="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>
                          <a:effectLst/>
                        </a:rPr>
                        <a:t>3-year</a:t>
                      </a:r>
                      <a:endParaRPr lang="zh-CN" sz="90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 dirty="0">
                          <a:effectLst/>
                        </a:rPr>
                        <a:t>5-year</a:t>
                      </a:r>
                      <a:endParaRPr lang="zh-CN" sz="900" dirty="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>
                          <a:effectLst/>
                        </a:rPr>
                        <a:t>10-year</a:t>
                      </a:r>
                      <a:endParaRPr lang="zh-CN" sz="90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90209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>
                          <a:effectLst/>
                        </a:rPr>
                        <a:t>ent</a:t>
                      </a:r>
                      <a:endParaRPr lang="zh-CN" sz="90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>
                          <a:effectLst/>
                        </a:rPr>
                        <a:t>-0.114</a:t>
                      </a:r>
                      <a:endParaRPr lang="zh-CN" sz="90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>
                          <a:effectLst/>
                        </a:rPr>
                        <a:t>-0.130</a:t>
                      </a:r>
                      <a:endParaRPr lang="zh-CN" sz="90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 dirty="0">
                          <a:effectLst/>
                        </a:rPr>
                        <a:t>-0.126</a:t>
                      </a:r>
                      <a:endParaRPr lang="zh-CN" sz="900" dirty="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>
                          <a:effectLst/>
                        </a:rPr>
                        <a:t>-0.100</a:t>
                      </a:r>
                      <a:endParaRPr lang="zh-CN" sz="90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12550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 dirty="0">
                          <a:effectLst/>
                        </a:rPr>
                        <a:t>com</a:t>
                      </a:r>
                      <a:endParaRPr lang="zh-CN" sz="900" dirty="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>
                          <a:effectLst/>
                        </a:rPr>
                        <a:t>-0.087</a:t>
                      </a:r>
                      <a:endParaRPr lang="zh-CN" sz="90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>
                          <a:effectLst/>
                        </a:rPr>
                        <a:t>-0.101</a:t>
                      </a:r>
                      <a:endParaRPr lang="zh-CN" sz="90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>
                          <a:effectLst/>
                        </a:rPr>
                        <a:t>-0.098</a:t>
                      </a:r>
                      <a:endParaRPr lang="zh-CN" sz="90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0000"/>
                        </a:lnSpc>
                        <a:spcBef>
                          <a:spcPts val="600"/>
                        </a:spcBef>
                      </a:pPr>
                      <a:r>
                        <a:rPr lang="en-US" sz="900" dirty="0">
                          <a:effectLst/>
                        </a:rPr>
                        <a:t>-0.078</a:t>
                      </a:r>
                      <a:endParaRPr lang="zh-CN" sz="900" dirty="0">
                        <a:effectLst/>
                        <a:latin typeface="Linux Libertine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4137767"/>
                  </a:ext>
                </a:extLst>
              </a:tr>
            </a:tbl>
          </a:graphicData>
        </a:graphic>
      </p:graphicFrame>
      <p:cxnSp>
        <p:nvCxnSpPr>
          <p:cNvPr id="148" name="直接连接符 147">
            <a:extLst>
              <a:ext uri="{FF2B5EF4-FFF2-40B4-BE49-F238E27FC236}">
                <a16:creationId xmlns:a16="http://schemas.microsoft.com/office/drawing/2014/main" id="{B5F6F695-6858-437F-96C5-DE4DCCEABBE6}"/>
              </a:ext>
            </a:extLst>
          </p:cNvPr>
          <p:cNvCxnSpPr>
            <a:cxnSpLocks/>
          </p:cNvCxnSpPr>
          <p:nvPr/>
        </p:nvCxnSpPr>
        <p:spPr>
          <a:xfrm flipV="1">
            <a:off x="8619990" y="4107769"/>
            <a:ext cx="3255411" cy="7273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53">
            <a:extLst>
              <a:ext uri="{FF2B5EF4-FFF2-40B4-BE49-F238E27FC236}">
                <a16:creationId xmlns:a16="http://schemas.microsoft.com/office/drawing/2014/main" id="{DEFBE33D-AEF3-4B1F-9579-C7CD42290AD0}"/>
              </a:ext>
            </a:extLst>
          </p:cNvPr>
          <p:cNvSpPr txBox="1"/>
          <p:nvPr/>
        </p:nvSpPr>
        <p:spPr>
          <a:xfrm>
            <a:off x="8584034" y="3776256"/>
            <a:ext cx="1872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Major Conclusion</a:t>
            </a: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052A1E49-55C6-45A8-BB9D-BA26D5EBB1DC}"/>
              </a:ext>
            </a:extLst>
          </p:cNvPr>
          <p:cNvSpPr txBox="1"/>
          <p:nvPr/>
        </p:nvSpPr>
        <p:spPr>
          <a:xfrm>
            <a:off x="8575821" y="4130721"/>
            <a:ext cx="3299581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content novelty is 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negatively correlated with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citation impact, which indicates that the widely used citation count based measures may be biased against novel research, and thus may fail to recognize novel research in science.</a:t>
            </a:r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D59D464E-1BD7-4F4F-B99A-408BE8F93262}"/>
              </a:ext>
            </a:extLst>
          </p:cNvPr>
          <p:cNvSpPr txBox="1"/>
          <p:nvPr/>
        </p:nvSpPr>
        <p:spPr>
          <a:xfrm>
            <a:off x="3937184" y="4158518"/>
            <a:ext cx="4485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1: Average citation counts of papers in different novelty groups.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8CB53A45-6B4B-47B5-B574-AB14A2C1DB18}"/>
              </a:ext>
            </a:extLst>
          </p:cNvPr>
          <p:cNvSpPr txBox="1"/>
          <p:nvPr/>
        </p:nvSpPr>
        <p:spPr>
          <a:xfrm>
            <a:off x="3971969" y="6381508"/>
            <a:ext cx="4485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2: Proportion of top10% highly cited papers in different novelty groups.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F01DCE3C-CFEA-4703-BB26-41AB57C0C36D}"/>
              </a:ext>
            </a:extLst>
          </p:cNvPr>
          <p:cNvSpPr txBox="1"/>
          <p:nvPr/>
        </p:nvSpPr>
        <p:spPr>
          <a:xfrm>
            <a:off x="8584034" y="2187504"/>
            <a:ext cx="3199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1. The Pearson correlation coefficient between content novelty and scientific impact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CE650C9D-EA9E-4D4E-BF42-F237B64087B2}"/>
              </a:ext>
            </a:extLst>
          </p:cNvPr>
          <p:cNvSpPr txBox="1"/>
          <p:nvPr/>
        </p:nvSpPr>
        <p:spPr>
          <a:xfrm>
            <a:off x="8648094" y="3313043"/>
            <a:ext cx="31992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The p-values were all smaller than 0.001.</a:t>
            </a:r>
            <a:endParaRPr lang="zh-CN" alt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852A88C2-C8DF-46B3-BD34-FF8F7C680E41}"/>
              </a:ext>
            </a:extLst>
          </p:cNvPr>
          <p:cNvCxnSpPr>
            <a:cxnSpLocks/>
          </p:cNvCxnSpPr>
          <p:nvPr/>
        </p:nvCxnSpPr>
        <p:spPr>
          <a:xfrm flipV="1">
            <a:off x="8584034" y="5724031"/>
            <a:ext cx="3255411" cy="7273"/>
          </a:xfrm>
          <a:prstGeom prst="line">
            <a:avLst/>
          </a:prstGeom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53">
            <a:extLst>
              <a:ext uri="{FF2B5EF4-FFF2-40B4-BE49-F238E27FC236}">
                <a16:creationId xmlns:a16="http://schemas.microsoft.com/office/drawing/2014/main" id="{643FF2A3-4E69-47F0-9B41-3398174D2C3B}"/>
              </a:ext>
            </a:extLst>
          </p:cNvPr>
          <p:cNvSpPr txBox="1"/>
          <p:nvPr/>
        </p:nvSpPr>
        <p:spPr>
          <a:xfrm>
            <a:off x="8584034" y="5400575"/>
            <a:ext cx="1357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 smtId="4294967295"/>
            </a:defPPr>
          </a:lstStyle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Links</a:t>
            </a: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13ACD271-A912-4226-818A-AEA5B9BBEAD2}"/>
              </a:ext>
            </a:extLst>
          </p:cNvPr>
          <p:cNvSpPr txBox="1"/>
          <p:nvPr/>
        </p:nvSpPr>
        <p:spPr>
          <a:xfrm>
            <a:off x="8619991" y="5746983"/>
            <a:ext cx="32995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altLang="zh-CN" sz="1100" baseline="30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1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https://www.ncbi.nlm.nih.gov/research/pubtator/</a:t>
            </a:r>
          </a:p>
        </p:txBody>
      </p:sp>
      <p:pic>
        <p:nvPicPr>
          <p:cNvPr id="9" name="音频 8">
            <a:hlinkClick r:id="" action="ppaction://media"/>
            <a:extLst>
              <a:ext uri="{FF2B5EF4-FFF2-40B4-BE49-F238E27FC236}">
                <a16:creationId xmlns:a16="http://schemas.microsoft.com/office/drawing/2014/main" id="{0BD762BA-5B38-4367-AF82-ABCDB6D35DEF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8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46343"/>
    </mc:Choice>
    <mc:Fallback>
      <p:transition spd="slow" advTm="146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88" x="11984038" y="3375025"/>
          <p14:tracePt t="103" x="11715750" y="3402013"/>
          <p14:tracePt t="112" x="11514138" y="3416300"/>
          <p14:tracePt t="117" x="11258550" y="3429000"/>
          <p14:tracePt t="125" x="10956925" y="3441700"/>
          <p14:tracePt t="132" x="10709275" y="3441700"/>
          <p14:tracePt t="139" x="10507663" y="3455988"/>
          <p14:tracePt t="148" x="10199688" y="3476625"/>
          <p14:tracePt t="154" x="9950450" y="3489325"/>
          <p14:tracePt t="163" x="9621838" y="3489325"/>
          <p14:tracePt t="170" x="9347200" y="3489325"/>
          <p14:tracePt t="180" x="8777288" y="3489325"/>
          <p14:tracePt t="185" x="8394700" y="3489325"/>
          <p14:tracePt t="193" x="8058150" y="3502025"/>
          <p14:tracePt t="200" x="7623175" y="3502025"/>
          <p14:tracePt t="208" x="7253288" y="3543300"/>
          <p14:tracePt t="215" x="6816725" y="3556000"/>
          <p14:tracePt t="227" x="6340475" y="3597275"/>
          <p14:tracePt t="232" x="5891213" y="3649663"/>
          <p14:tracePt t="247" x="5495925" y="3703638"/>
          <p14:tracePt t="252" x="5126038" y="3757613"/>
          <p14:tracePt t="259" x="4945063" y="3797300"/>
          <p14:tracePt t="266" x="4568825" y="3871913"/>
          <p14:tracePt t="274" x="4281488" y="3905250"/>
          <p14:tracePt t="282" x="3986213" y="3965575"/>
          <p14:tracePt t="289" x="3697288" y="4019550"/>
          <p14:tracePt t="296" x="3589338" y="4025900"/>
          <p14:tracePt t="304" x="3314700" y="4073525"/>
          <p14:tracePt t="313" x="3194050" y="4092575"/>
          <p14:tracePt t="319" x="3073400" y="4127500"/>
          <p14:tracePt t="327" x="2965450" y="4146550"/>
          <p14:tracePt t="334" x="2811463" y="4173538"/>
          <p14:tracePt t="349" x="2751138" y="4194175"/>
          <p14:tracePt t="357" x="2643188" y="4221163"/>
          <p14:tracePt t="365" x="2570163" y="4240213"/>
          <p14:tracePt t="372" x="2528888" y="4260850"/>
          <p14:tracePt t="381" x="2503488" y="4267200"/>
          <p14:tracePt t="388" x="2443163" y="4287838"/>
          <p14:tracePt t="397" x="2395538" y="4294188"/>
          <p14:tracePt t="402" x="2341563" y="4308475"/>
          <p14:tracePt t="410" x="2314575" y="4308475"/>
          <p14:tracePt t="417" x="2247900" y="4321175"/>
          <p14:tracePt t="425" x="2208213" y="4321175"/>
          <p14:tracePt t="434" x="2120900" y="4341813"/>
          <p14:tracePt t="440" x="2079625" y="4354513"/>
          <p14:tracePt t="448" x="2012950" y="4362450"/>
          <p14:tracePt t="465" x="1965325" y="4375150"/>
          <p14:tracePt t="470" x="1931988" y="4381500"/>
          <p14:tracePt t="477" x="1892300" y="4387850"/>
          <p14:tracePt t="485" x="1798638" y="4408488"/>
          <p14:tracePt t="493" x="1738313" y="4422775"/>
          <p14:tracePt t="500" x="1697038" y="4429125"/>
          <p14:tracePt t="508" x="1651000" y="4435475"/>
          <p14:tracePt t="516" x="1624013" y="4441825"/>
          <p14:tracePt t="523" x="1590675" y="4456113"/>
          <p14:tracePt t="531" x="1570038" y="4462463"/>
          <p14:tracePt t="538" x="1557338" y="4468813"/>
          <p14:tracePt t="548" x="1549400" y="4475163"/>
          <p14:tracePt t="552" x="1543050" y="4475163"/>
          <p14:tracePt t="568" x="1536700" y="4475163"/>
          <p14:tracePt t="575" x="1530350" y="4475163"/>
          <p14:tracePt t="584" x="1522413" y="4483100"/>
          <p14:tracePt t="590" x="1509713" y="4483100"/>
          <p14:tracePt t="599" x="1489075" y="4489450"/>
          <p14:tracePt t="605" x="1470025" y="4495800"/>
          <p14:tracePt t="615" x="1449388" y="4495800"/>
          <p14:tracePt t="620" x="1436688" y="4502150"/>
          <p14:tracePt t="628" x="1409700" y="4516438"/>
          <p14:tracePt t="634" x="1389063" y="4522788"/>
          <p14:tracePt t="641" x="1374775" y="4522788"/>
          <p14:tracePt t="650" x="1355725" y="4529138"/>
          <p14:tracePt t="656" x="1335088" y="4535488"/>
          <p14:tracePt t="664" x="1301750" y="4543425"/>
          <p14:tracePt t="681" x="1281113" y="4543425"/>
          <p14:tracePt t="687" x="1247775" y="4549775"/>
          <p14:tracePt t="694" x="1220788" y="4549775"/>
          <p14:tracePt t="703" x="1193800" y="4549775"/>
          <p14:tracePt t="709" x="1166813" y="4549775"/>
          <p14:tracePt t="717" x="1114425" y="4556125"/>
          <p14:tracePt t="725" x="1073150" y="4556125"/>
          <p14:tracePt t="733" x="1006475" y="4556125"/>
          <p14:tracePt t="740" x="973138" y="4556125"/>
          <p14:tracePt t="749" x="906463" y="4556125"/>
          <p14:tracePt t="755" x="846138" y="4556125"/>
          <p14:tracePt t="765" x="792163" y="4556125"/>
          <p14:tracePt t="770" x="738188" y="4556125"/>
          <p14:tracePt t="785" x="684213" y="4556125"/>
          <p14:tracePt t="792" x="644525" y="4556125"/>
          <p14:tracePt t="801" x="611188" y="4556125"/>
          <p14:tracePt t="808" x="584200" y="4556125"/>
          <p14:tracePt t="816" x="550863" y="4556125"/>
          <p14:tracePt t="823" x="530225" y="4556125"/>
          <p14:tracePt t="833" x="509588" y="4556125"/>
          <p14:tracePt t="838" x="496888" y="4556125"/>
          <p14:tracePt t="845" x="490538" y="4556125"/>
          <p14:tracePt t="852" x="482600" y="4556125"/>
          <p14:tracePt t="860" x="476250" y="4556125"/>
          <p14:tracePt t="906" x="463550" y="4556125"/>
          <p14:tracePt t="912" x="455613" y="4556125"/>
          <p14:tracePt t="920" x="449263" y="4556125"/>
          <p14:tracePt t="929" x="442913" y="4556125"/>
          <p14:tracePt t="950" x="436563" y="4556125"/>
          <p14:tracePt t="958" x="430213" y="4556125"/>
          <p14:tracePt t="967" x="422275" y="4556125"/>
          <p14:tracePt t="972" x="422275" y="4562475"/>
          <p14:tracePt t="981" x="415925" y="4562475"/>
          <p14:tracePt t="988" x="415925" y="4570413"/>
          <p14:tracePt t="1003" x="409575" y="4570413"/>
          <p14:tracePt t="1025" x="403225" y="4576763"/>
          <p14:tracePt t="1055" x="395288" y="4576763"/>
          <p14:tracePt t="1085" x="388938" y="4576763"/>
          <p14:tracePt t="1197" x="382588" y="4576763"/>
          <p14:tracePt t="1235" x="376238" y="4570413"/>
          <p14:tracePt t="1242" x="376238" y="4562475"/>
          <p14:tracePt t="1258" x="376238" y="4556125"/>
          <p14:tracePt t="1267" x="368300" y="4549775"/>
          <p14:tracePt t="1280" x="368300" y="4543425"/>
          <p14:tracePt t="1287" x="368300" y="4535488"/>
          <p14:tracePt t="1295" x="368300" y="4529138"/>
          <p14:tracePt t="1302" x="368300" y="4522788"/>
          <p14:tracePt t="1310" x="361950" y="4522788"/>
          <p14:tracePt t="1334" x="361950" y="4516438"/>
          <p14:tracePt t="1340" x="361950" y="4510088"/>
          <p14:tracePt t="1348" x="361950" y="4502150"/>
          <p14:tracePt t="1362" x="361950" y="4495800"/>
          <p14:tracePt t="1633" x="368300" y="4495800"/>
          <p14:tracePt t="1640" x="376238" y="4495800"/>
          <p14:tracePt t="1647" x="395288" y="4495800"/>
          <p14:tracePt t="1654" x="430213" y="4489450"/>
          <p14:tracePt t="1661" x="442913" y="4489450"/>
          <p14:tracePt t="1669" x="455613" y="4489450"/>
          <p14:tracePt t="1677" x="469900" y="4489450"/>
          <p14:tracePt t="1692" x="476250" y="4489450"/>
          <p14:tracePt t="1699" x="482600" y="4489450"/>
          <p14:tracePt t="1707" x="490538" y="4489450"/>
          <p14:tracePt t="1715" x="503238" y="4489450"/>
          <p14:tracePt t="1722" x="515938" y="4489450"/>
          <p14:tracePt t="1730" x="530225" y="4489450"/>
          <p14:tracePt t="1738" x="557213" y="4489450"/>
          <p14:tracePt t="1745" x="577850" y="4489450"/>
          <p14:tracePt t="1760" x="603250" y="4489450"/>
          <p14:tracePt t="1770" x="630238" y="4489450"/>
          <p14:tracePt t="1777" x="657225" y="4489450"/>
          <p14:tracePt t="1784" x="684213" y="4489450"/>
          <p14:tracePt t="1790" x="704850" y="4489450"/>
          <p14:tracePt t="1798" x="711200" y="4489450"/>
          <p14:tracePt t="1804" x="717550" y="4489450"/>
          <p14:tracePt t="1820" x="723900" y="4489450"/>
          <p14:tracePt t="1838" x="731838" y="4489450"/>
          <p14:tracePt t="2405" x="738188" y="4489450"/>
          <p14:tracePt t="2435" x="744538" y="4489450"/>
          <p14:tracePt t="2442" x="750888" y="4489450"/>
          <p14:tracePt t="2450" x="758825" y="4489450"/>
          <p14:tracePt t="2473" x="765175" y="4489450"/>
          <p14:tracePt t="2480" x="771525" y="4489450"/>
          <p14:tracePt t="2502" x="777875" y="4489450"/>
          <p14:tracePt t="2509" x="785813" y="4489450"/>
          <p14:tracePt t="2517" x="792163" y="4489450"/>
          <p14:tracePt t="2533" x="798513" y="4489450"/>
          <p14:tracePt t="2788" x="804863" y="4489450"/>
          <p14:tracePt t="2832" x="811213" y="4475163"/>
          <p14:tracePt t="2848" x="819150" y="4475163"/>
          <p14:tracePt t="2857" x="825500" y="4468813"/>
          <p14:tracePt t="2870" x="831850" y="4468813"/>
          <p14:tracePt t="2877" x="838200" y="4468813"/>
          <p14:tracePt t="2885" x="846138" y="4468813"/>
          <p14:tracePt t="2937" x="852488" y="4468813"/>
          <p14:tracePt t="2952" x="858838" y="4468813"/>
          <p14:tracePt t="2960" x="865188" y="4468813"/>
          <p14:tracePt t="2975" x="871538" y="4468813"/>
          <p14:tracePt t="3020" x="879475" y="4468813"/>
          <p14:tracePt t="3043" x="885825" y="4468813"/>
          <p14:tracePt t="3064" x="892175" y="4468813"/>
          <p14:tracePt t="3079" x="898525" y="4468813"/>
          <p14:tracePt t="3087" x="906463" y="4468813"/>
          <p14:tracePt t="3094" x="912813" y="4468813"/>
          <p14:tracePt t="3109" x="919163" y="4462463"/>
          <p14:tracePt t="3117" x="925513" y="4462463"/>
          <p14:tracePt t="3132" x="933450" y="4462463"/>
          <p14:tracePt t="3142" x="939800" y="4462463"/>
          <p14:tracePt t="3147" x="946150" y="4462463"/>
          <p14:tracePt t="3154" x="952500" y="4462463"/>
          <p14:tracePt t="3184" x="958850" y="4462463"/>
          <p14:tracePt t="3297" x="966788" y="4462463"/>
          <p14:tracePt t="3304" x="979488" y="4462463"/>
          <p14:tracePt t="3312" x="993775" y="4462463"/>
          <p14:tracePt t="3319" x="1006475" y="4456113"/>
          <p14:tracePt t="3327" x="1012825" y="4456113"/>
          <p14:tracePt t="3334" x="1027113" y="4456113"/>
          <p14:tracePt t="3342" x="1033463" y="4456113"/>
          <p14:tracePt t="3358" x="1039813" y="4456113"/>
          <p14:tracePt t="3364" x="1046163" y="4456113"/>
          <p14:tracePt t="3371" x="1054100" y="4456113"/>
          <p14:tracePt t="3387" x="1066800" y="4456113"/>
          <p14:tracePt t="3394" x="1073150" y="4456113"/>
          <p14:tracePt t="3401" x="1081088" y="4456113"/>
          <p14:tracePt t="3425" x="1087438" y="4456113"/>
          <p14:tracePt t="3447" x="1093788" y="4456113"/>
          <p14:tracePt t="3492" x="1100138" y="4456113"/>
          <p14:tracePt t="3507" x="1106488" y="4456113"/>
          <p14:tracePt t="3522" x="1114425" y="4456113"/>
          <p14:tracePt t="3537" x="1120775" y="4456113"/>
          <p14:tracePt t="4175" x="1133475" y="4456113"/>
          <p14:tracePt t="4182" x="1141413" y="4456113"/>
          <p14:tracePt t="4190" x="1154113" y="4456113"/>
          <p14:tracePt t="4198" x="1166813" y="4456113"/>
          <p14:tracePt t="4205" x="1181100" y="4456113"/>
          <p14:tracePt t="4214" x="1208088" y="4456113"/>
          <p14:tracePt t="4220" x="1220788" y="4456113"/>
          <p14:tracePt t="4230" x="1235075" y="4456113"/>
          <p14:tracePt t="4235" x="1247775" y="4449763"/>
          <p14:tracePt t="4243" x="1254125" y="4449763"/>
          <p14:tracePt t="4267" x="1262063" y="4449763"/>
          <p14:tracePt t="4272" x="1268413" y="4449763"/>
          <p14:tracePt t="4288" x="1274763" y="4449763"/>
          <p14:tracePt t="4318" x="1281113" y="4449763"/>
          <p14:tracePt t="4325" x="1289050" y="4449763"/>
          <p14:tracePt t="4333" x="1295400" y="4449763"/>
          <p14:tracePt t="4348" x="1301750" y="4449763"/>
          <p14:tracePt t="4370" x="1308100" y="4449763"/>
          <p14:tracePt t="4408" x="1314450" y="4449763"/>
          <p14:tracePt t="4415" x="1322388" y="4449763"/>
          <p14:tracePt t="4422" x="1335088" y="4449763"/>
          <p14:tracePt t="4432" x="1341438" y="4449763"/>
          <p14:tracePt t="4438" x="1349375" y="4449763"/>
          <p14:tracePt t="4449" x="1355725" y="4441825"/>
          <p14:tracePt t="4460" x="1362075" y="4441825"/>
          <p14:tracePt t="4476" x="1368425" y="4441825"/>
          <p14:tracePt t="4483" x="1374775" y="4441825"/>
          <p14:tracePt t="4490" x="1382713" y="4435475"/>
          <p14:tracePt t="4499" x="1389063" y="4435475"/>
          <p14:tracePt t="4505" x="1395413" y="4435475"/>
          <p14:tracePt t="4520" x="1401763" y="4435475"/>
          <p14:tracePt t="4527" x="1409700" y="4435475"/>
          <p14:tracePt t="4542" x="1416050" y="4435475"/>
          <p14:tracePt t="4566" x="1422400" y="4435475"/>
          <p14:tracePt t="4572" x="1428750" y="4429125"/>
          <p14:tracePt t="4583" x="1436688" y="4429125"/>
          <p14:tracePt t="4596" x="1449388" y="4429125"/>
          <p14:tracePt t="4603" x="1462088" y="4429125"/>
          <p14:tracePt t="4610" x="1482725" y="4422775"/>
          <p14:tracePt t="4618" x="1489075" y="4422775"/>
          <p14:tracePt t="4625" x="1497013" y="4422775"/>
          <p14:tracePt t="4634" x="1503363" y="4422775"/>
          <p14:tracePt t="4669" x="1509713" y="4422775"/>
          <p14:tracePt t="4678" x="1516063" y="4422775"/>
          <p14:tracePt t="4684" x="1522413" y="4422775"/>
          <p14:tracePt t="4700" x="1536700" y="4422775"/>
          <p14:tracePt t="4707" x="1543050" y="4422775"/>
          <p14:tracePt t="4716" x="1549400" y="4422775"/>
          <p14:tracePt t="4723" x="1557338" y="4429125"/>
          <p14:tracePt t="4737" x="1563688" y="4429125"/>
          <p14:tracePt t="4783" x="1570038" y="4429125"/>
          <p14:tracePt t="4798" x="1576388" y="4429125"/>
          <p14:tracePt t="4805" x="1584325" y="4429125"/>
          <p14:tracePt t="4828" x="1590675" y="4429125"/>
          <p14:tracePt t="4978" x="1603375" y="4429125"/>
          <p14:tracePt t="4985" x="1609725" y="4429125"/>
          <p14:tracePt t="4992" x="1617663" y="4429125"/>
          <p14:tracePt t="5001" x="1624013" y="4429125"/>
          <p14:tracePt t="5017" x="1630363" y="4429125"/>
          <p14:tracePt t="5023" x="1636713" y="4429125"/>
          <p14:tracePt t="5030" x="1644650" y="4429125"/>
          <p14:tracePt t="5038" x="1651000" y="4429125"/>
          <p14:tracePt t="5053" x="1657350" y="4429125"/>
          <p14:tracePt t="5060" x="1670050" y="4429125"/>
          <p14:tracePt t="5068" x="1697038" y="4422775"/>
          <p14:tracePt t="5075" x="1717675" y="4422775"/>
          <p14:tracePt t="5085" x="1731963" y="4422775"/>
          <p14:tracePt t="5090" x="1744663" y="4422775"/>
          <p14:tracePt t="5101" x="1751013" y="4422775"/>
          <p14:tracePt t="5120" x="1757363" y="4422775"/>
          <p14:tracePt t="5135" x="1765300" y="4422775"/>
          <p14:tracePt t="5152" x="1771650" y="4422775"/>
          <p14:tracePt t="5158" x="1778000" y="4422775"/>
          <p14:tracePt t="5182" x="1784350" y="4422775"/>
          <p14:tracePt t="5218" x="1784350" y="4429125"/>
          <p14:tracePt t="5375" x="1792288" y="4429125"/>
          <p14:tracePt t="5465" x="1798638" y="4429125"/>
          <p14:tracePt t="5472" x="1804988" y="4429125"/>
          <p14:tracePt t="5480" x="1817688" y="4429125"/>
          <p14:tracePt t="5488" x="1831975" y="4429125"/>
          <p14:tracePt t="5495" x="1838325" y="4429125"/>
          <p14:tracePt t="5503" x="1844675" y="4429125"/>
          <p14:tracePt t="5510" x="1852613" y="4429125"/>
          <p14:tracePt t="5520" x="1865313" y="4429125"/>
          <p14:tracePt t="5525" x="1871663" y="4429125"/>
          <p14:tracePt t="5534" x="1885950" y="4435475"/>
          <p14:tracePt t="5540" x="1905000" y="4435475"/>
          <p14:tracePt t="5555" x="1919288" y="4435475"/>
          <p14:tracePt t="5563" x="1931988" y="4435475"/>
          <p14:tracePt t="5571" x="1946275" y="4435475"/>
          <p14:tracePt t="5578" x="1952625" y="4435475"/>
          <p14:tracePt t="5587" x="1958975" y="4435475"/>
          <p14:tracePt t="5592" x="1965325" y="4441825"/>
          <p14:tracePt t="5645" x="1973263" y="4441825"/>
          <p14:tracePt t="5652" x="1979613" y="4441825"/>
          <p14:tracePt t="5659" x="1985963" y="4441825"/>
          <p14:tracePt t="5674" x="1992313" y="4441825"/>
          <p14:tracePt t="5682" x="2000250" y="4441825"/>
          <p14:tracePt t="5689" x="2012950" y="4449763"/>
          <p14:tracePt t="5697" x="2025650" y="4449763"/>
          <p14:tracePt t="5706" x="2039938" y="4456113"/>
          <p14:tracePt t="5715" x="2079625" y="4468813"/>
          <p14:tracePt t="5721" x="2112963" y="4483100"/>
          <p14:tracePt t="5728" x="2154238" y="4489450"/>
          <p14:tracePt t="5738" x="2187575" y="4502150"/>
          <p14:tracePt t="5742" x="2214563" y="4502150"/>
          <p14:tracePt t="5750" x="2247900" y="4502150"/>
          <p14:tracePt t="5757" x="2268538" y="4502150"/>
          <p14:tracePt t="5773" x="2281238" y="4510088"/>
          <p14:tracePt t="5780" x="2287588" y="4510088"/>
          <p14:tracePt t="5796" x="2295525" y="4510088"/>
          <p14:tracePt t="5818" x="2301875" y="4510088"/>
          <p14:tracePt t="5825" x="2308225" y="4510088"/>
          <p14:tracePt t="5832" x="2314575" y="4510088"/>
          <p14:tracePt t="5840" x="2328863" y="4510088"/>
          <p14:tracePt t="5848" x="2341563" y="4510088"/>
          <p14:tracePt t="5855" x="2355850" y="4510088"/>
          <p14:tracePt t="5863" x="2362200" y="4510088"/>
          <p14:tracePt t="6058" x="2368550" y="4510088"/>
          <p14:tracePt t="6088" x="2381250" y="4510088"/>
          <p14:tracePt t="6095" x="2389188" y="4510088"/>
          <p14:tracePt t="6109" x="2401888" y="4510088"/>
          <p14:tracePt t="6118" x="2422525" y="4510088"/>
          <p14:tracePt t="6125" x="2449513" y="4510088"/>
          <p14:tracePt t="6132" x="2468563" y="4510088"/>
          <p14:tracePt t="6141" x="2489200" y="4510088"/>
          <p14:tracePt t="6148" x="2522538" y="4510088"/>
          <p14:tracePt t="6157" x="2543175" y="4510088"/>
          <p14:tracePt t="6162" x="2563813" y="4510088"/>
          <p14:tracePt t="6173" x="2576513" y="4510088"/>
          <p14:tracePt t="6193" x="2582863" y="4510088"/>
          <p14:tracePt t="6238" x="2590800" y="4510088"/>
          <p14:tracePt t="6254" x="2597150" y="4510088"/>
          <p14:tracePt t="6261" x="2609850" y="4510088"/>
          <p14:tracePt t="6269" x="2616200" y="4510088"/>
          <p14:tracePt t="6275" x="2630488" y="4510088"/>
          <p14:tracePt t="6283" x="2643188" y="4510088"/>
          <p14:tracePt t="6291" x="2657475" y="4510088"/>
          <p14:tracePt t="6298" x="2670175" y="4510088"/>
          <p14:tracePt t="6307" x="2684463" y="4510088"/>
          <p14:tracePt t="6323" x="2703513" y="4510088"/>
          <p14:tracePt t="6328" x="2730500" y="4502150"/>
          <p14:tracePt t="6335" x="2757488" y="4502150"/>
          <p14:tracePt t="6342" x="2784475" y="4502150"/>
          <p14:tracePt t="6350" x="2817813" y="4502150"/>
          <p14:tracePt t="6358" x="2838450" y="4502150"/>
          <p14:tracePt t="6365" x="2851150" y="4502150"/>
          <p14:tracePt t="6373" x="2865438" y="4502150"/>
          <p14:tracePt t="6380" x="2871788" y="4502150"/>
          <p14:tracePt t="6463" x="2878138" y="4502150"/>
          <p14:tracePt t="6508" x="2886075" y="4502150"/>
          <p14:tracePt t="7085" x="2878138" y="4495800"/>
          <p14:tracePt t="7093" x="2871788" y="4483100"/>
          <p14:tracePt t="7101" x="2851150" y="4462463"/>
          <p14:tracePt t="7111" x="2824163" y="4441825"/>
          <p14:tracePt t="7115" x="2790825" y="4422775"/>
          <p14:tracePt t="7122" x="2771775" y="4414838"/>
          <p14:tracePt t="7129" x="2751138" y="4408488"/>
          <p14:tracePt t="7137" x="2730500" y="4408488"/>
          <p14:tracePt t="7146" x="2703513" y="4408488"/>
          <p14:tracePt t="7153" x="2663825" y="4402138"/>
          <p14:tracePt t="7160" x="2636838" y="4402138"/>
          <p14:tracePt t="7167" x="2582863" y="4402138"/>
          <p14:tracePt t="7182" x="2555875" y="4402138"/>
          <p14:tracePt t="7191" x="2503488" y="4402138"/>
          <p14:tracePt t="7198" x="2422525" y="4387850"/>
          <p14:tracePt t="7205" x="2368550" y="4387850"/>
          <p14:tracePt t="7212" x="2247900" y="4387850"/>
          <p14:tracePt t="7220" x="2193925" y="4387850"/>
          <p14:tracePt t="7227" x="2073275" y="4387850"/>
          <p14:tracePt t="7235" x="1979613" y="4395788"/>
          <p14:tracePt t="7243" x="1892300" y="4408488"/>
          <p14:tracePt t="7250" x="1825625" y="4408488"/>
          <p14:tracePt t="7261" x="1744663" y="4429125"/>
          <p14:tracePt t="7265" x="1590675" y="4449763"/>
          <p14:tracePt t="7273" x="1509713" y="4462463"/>
          <p14:tracePt t="7282" x="1416050" y="4483100"/>
          <p14:tracePt t="7295" x="1341438" y="4489450"/>
          <p14:tracePt t="7302" x="1262063" y="4502150"/>
          <p14:tracePt t="7311" x="1208088" y="4510088"/>
          <p14:tracePt t="7318" x="1174750" y="4516438"/>
          <p14:tracePt t="7328" x="1133475" y="4529138"/>
          <p14:tracePt t="7332" x="1087438" y="4543425"/>
          <p14:tracePt t="7340" x="1054100" y="4562475"/>
          <p14:tracePt t="7347" x="1019175" y="4576763"/>
          <p14:tracePt t="7355" x="985838" y="4595813"/>
          <p14:tracePt t="7363" x="952500" y="4610100"/>
          <p14:tracePt t="7370" x="919163" y="4622800"/>
          <p14:tracePt t="7378" x="898525" y="4630738"/>
          <p14:tracePt t="7386" x="871538" y="4637088"/>
          <p14:tracePt t="7401" x="838200" y="4637088"/>
          <p14:tracePt t="7411" x="819150" y="4643438"/>
          <p14:tracePt t="7415" x="804863" y="4649788"/>
          <p14:tracePt t="7423" x="798513" y="4649788"/>
          <p14:tracePt t="7430" x="792163" y="4657725"/>
          <p14:tracePt t="7446" x="785813" y="4657725"/>
          <p14:tracePt t="7468" x="771525" y="4657725"/>
          <p14:tracePt t="7480" x="765175" y="4657725"/>
          <p14:tracePt t="7490" x="758825" y="4657725"/>
          <p14:tracePt t="7497" x="744538" y="4657725"/>
          <p14:tracePt t="7513" x="738188" y="4657725"/>
          <p14:tracePt t="7520" x="731838" y="4657725"/>
          <p14:tracePt t="7529" x="723900" y="4657725"/>
          <p14:tracePt t="7536" x="723900" y="4664075"/>
          <p14:tracePt t="7546" x="717550" y="4664075"/>
          <p14:tracePt t="7565" x="704850" y="4664075"/>
          <p14:tracePt t="7573" x="698500" y="4664075"/>
          <p14:tracePt t="7581" x="690563" y="4664075"/>
          <p14:tracePt t="7587" x="677863" y="4664075"/>
          <p14:tracePt t="7596" x="663575" y="4664075"/>
          <p14:tracePt t="7603" x="663575" y="4670425"/>
          <p14:tracePt t="7618" x="650875" y="4670425"/>
          <p14:tracePt t="7629" x="638175" y="4670425"/>
          <p14:tracePt t="7633" x="630238" y="4670425"/>
          <p14:tracePt t="7639" x="611188" y="4670425"/>
          <p14:tracePt t="7647" x="596900" y="4670425"/>
          <p14:tracePt t="7654" x="584200" y="4676775"/>
          <p14:tracePt t="7662" x="569913" y="4676775"/>
          <p14:tracePt t="7669" x="557213" y="4676775"/>
          <p14:tracePt t="7678" x="542925" y="4676775"/>
          <p14:tracePt t="7695" x="530225" y="4683125"/>
          <p14:tracePt t="7699" x="523875" y="4683125"/>
          <p14:tracePt t="7722" x="515938" y="4683125"/>
          <p14:tracePt t="7745" x="509588" y="4683125"/>
          <p14:tracePt t="7768" x="503238" y="4683125"/>
          <p14:tracePt t="7790" x="496888" y="4683125"/>
          <p14:tracePt t="8068" x="503238" y="4683125"/>
          <p14:tracePt t="8075" x="523875" y="4683125"/>
          <p14:tracePt t="8082" x="550863" y="4683125"/>
          <p14:tracePt t="8090" x="577850" y="4683125"/>
          <p14:tracePt t="8098" x="611188" y="4683125"/>
          <p14:tracePt t="8105" x="630238" y="4683125"/>
          <p14:tracePt t="8114" x="657225" y="4683125"/>
          <p14:tracePt t="8120" x="677863" y="4683125"/>
          <p14:tracePt t="8131" x="690563" y="4683125"/>
          <p14:tracePt t="8135" x="704850" y="4683125"/>
          <p14:tracePt t="8157" x="711200" y="4683125"/>
          <p14:tracePt t="8173" x="717550" y="4691063"/>
          <p14:tracePt t="8182" x="723900" y="4691063"/>
          <p14:tracePt t="8188" x="744538" y="4691063"/>
          <p14:tracePt t="8199" x="765175" y="4691063"/>
          <p14:tracePt t="8202" x="798513" y="4697413"/>
          <p14:tracePt t="8210" x="804863" y="4697413"/>
          <p14:tracePt t="8218" x="831850" y="4697413"/>
          <p14:tracePt t="8225" x="838200" y="4697413"/>
          <p14:tracePt t="8240" x="846138" y="4697413"/>
          <p14:tracePt t="8248" x="852488" y="4697413"/>
          <p14:tracePt t="8270" x="865188" y="4697413"/>
          <p14:tracePt t="8293" x="871538" y="4697413"/>
          <p14:tracePt t="8300" x="885825" y="4697413"/>
          <p14:tracePt t="8323" x="892175" y="4697413"/>
          <p14:tracePt t="8353" x="898525" y="4697413"/>
          <p14:tracePt t="8383" x="898525" y="4703763"/>
          <p14:tracePt t="8540" x="906463" y="4703763"/>
          <p14:tracePt t="8713" x="912813" y="4703763"/>
          <p14:tracePt t="8719" x="933450" y="4703763"/>
          <p14:tracePt t="8728" x="939800" y="4703763"/>
          <p14:tracePt t="8735" x="966788" y="4703763"/>
          <p14:tracePt t="8742" x="1012825" y="4710113"/>
          <p14:tracePt t="8750" x="1033463" y="4710113"/>
          <p14:tracePt t="8757" x="1066800" y="4710113"/>
          <p14:tracePt t="8767" x="1093788" y="4710113"/>
          <p14:tracePt t="8773" x="1120775" y="4710113"/>
          <p14:tracePt t="8781" x="1141413" y="4710113"/>
          <p14:tracePt t="8788" x="1154113" y="4710113"/>
          <p14:tracePt t="8796" x="1160463" y="4710113"/>
          <p14:tracePt t="8840" x="1174750" y="4710113"/>
          <p14:tracePt t="8892" x="1181100" y="4710113"/>
          <p14:tracePt t="8900" x="1187450" y="4710113"/>
          <p14:tracePt t="8923" x="1193800" y="4710113"/>
          <p14:tracePt t="8930" x="1201738" y="4710113"/>
          <p14:tracePt t="8950" x="1208088" y="4710113"/>
          <p14:tracePt t="8967" x="1214438" y="4710113"/>
          <p14:tracePt t="8975" x="1220788" y="4710113"/>
          <p14:tracePt t="8990" x="1227138" y="4710113"/>
          <p14:tracePt t="9013" x="1235075" y="4710113"/>
          <p14:tracePt t="9035" x="1241425" y="4710113"/>
          <p14:tracePt t="9058" x="1247775" y="4710113"/>
          <p14:tracePt t="9080" x="1254125" y="4710113"/>
          <p14:tracePt t="9110" x="1262063" y="4710113"/>
          <p14:tracePt t="9883" x="1268413" y="4710113"/>
          <p14:tracePt t="9898" x="1274763" y="4710113"/>
          <p14:tracePt t="9906" x="1281113" y="4710113"/>
          <p14:tracePt t="9913" x="1289050" y="4710113"/>
          <p14:tracePt t="9928" x="1295400" y="4710113"/>
          <p14:tracePt t="9939" x="1301750" y="4710113"/>
          <p14:tracePt t="9942" x="1308100" y="4710113"/>
          <p14:tracePt t="9950" x="1314450" y="4710113"/>
          <p14:tracePt t="9958" x="1322388" y="4710113"/>
          <p14:tracePt t="9973" x="1328738" y="4710113"/>
          <p14:tracePt t="9980" x="1335088" y="4710113"/>
          <p14:tracePt t="10010" x="1341438" y="4710113"/>
          <p14:tracePt t="10070" x="1349375" y="4710113"/>
          <p14:tracePt t="10093" x="1355725" y="4710113"/>
          <p14:tracePt t="10100" x="1362075" y="4710113"/>
          <p14:tracePt t="10115" x="1368425" y="4710113"/>
          <p14:tracePt t="10122" x="1374775" y="4710113"/>
          <p14:tracePt t="10130" x="1382713" y="4710113"/>
          <p14:tracePt t="10140" x="1389063" y="4710113"/>
          <p14:tracePt t="10146" x="1395413" y="4710113"/>
          <p14:tracePt t="10156" x="1401763" y="4710113"/>
          <p14:tracePt t="10206" x="1409700" y="4710113"/>
          <p14:tracePt t="10220" x="1416050" y="4710113"/>
          <p14:tracePt t="10227" x="1422400" y="4703763"/>
          <p14:tracePt t="10237" x="1428750" y="4703763"/>
          <p14:tracePt t="10250" x="1436688" y="4703763"/>
          <p14:tracePt t="10266" x="1443038" y="4703763"/>
          <p14:tracePt t="10378" x="1449388" y="4703763"/>
          <p14:tracePt t="10393" x="1455738" y="4703763"/>
          <p14:tracePt t="10416" x="1462088" y="4703763"/>
          <p14:tracePt t="10422" x="1470025" y="4703763"/>
          <p14:tracePt t="10445" x="1476375" y="4703763"/>
          <p14:tracePt t="10460" x="1482725" y="4703763"/>
          <p14:tracePt t="10468" x="1503363" y="4697413"/>
          <p14:tracePt t="10483" x="1522413" y="4697413"/>
          <p14:tracePt t="10499" x="1570038" y="4691063"/>
          <p14:tracePt t="10509" x="1584325" y="4691063"/>
          <p14:tracePt t="10512" x="1597025" y="4691063"/>
          <p14:tracePt t="10520" x="1609725" y="4691063"/>
          <p14:tracePt t="10543" x="1617663" y="4691063"/>
          <p14:tracePt t="10558" x="1624013" y="4691063"/>
          <p14:tracePt t="10574" x="1630363" y="4691063"/>
          <p14:tracePt t="10596" x="1636713" y="4691063"/>
          <p14:tracePt t="10603" x="1644650" y="4691063"/>
          <p14:tracePt t="10633" x="1651000" y="4691063"/>
          <p14:tracePt t="10641" x="1663700" y="4691063"/>
          <p14:tracePt t="10647" x="1677988" y="4691063"/>
          <p14:tracePt t="10654" x="1690688" y="4691063"/>
          <p14:tracePt t="10661" x="1697038" y="4691063"/>
          <p14:tracePt t="10669" x="1717675" y="4691063"/>
          <p14:tracePt t="10676" x="1738313" y="4691063"/>
          <p14:tracePt t="10684" x="1751013" y="4691063"/>
          <p14:tracePt t="10692" x="1765300" y="4691063"/>
          <p14:tracePt t="10700" x="1771650" y="4691063"/>
          <p14:tracePt t="10715" x="1778000" y="4691063"/>
          <p14:tracePt t="10865" x="1784350" y="4691063"/>
          <p14:tracePt t="10918" x="1792288" y="4691063"/>
          <p14:tracePt t="11128" x="1798638" y="4691063"/>
          <p14:tracePt t="11135" x="1811338" y="4691063"/>
          <p14:tracePt t="11143" x="1825625" y="4691063"/>
          <p14:tracePt t="11150" x="1844675" y="4691063"/>
          <p14:tracePt t="11161" x="1858963" y="4691063"/>
          <p14:tracePt t="11165" x="1878013" y="4691063"/>
          <p14:tracePt t="11173" x="1898650" y="4691063"/>
          <p14:tracePt t="11179" x="1905000" y="4683125"/>
          <p14:tracePt t="11195" x="1919288" y="4683125"/>
          <p14:tracePt t="11203" x="1925638" y="4683125"/>
          <p14:tracePt t="11218" x="1931988" y="4683125"/>
          <p14:tracePt t="11229" x="1931988" y="4676775"/>
          <p14:tracePt t="11248" x="1939925" y="4676775"/>
          <p14:tracePt t="11278" x="1939925" y="4670425"/>
          <p14:tracePt t="11383" x="1946275" y="4670425"/>
          <p14:tracePt t="11405" x="1952625" y="4670425"/>
          <p14:tracePt t="11420" x="1958975" y="4670425"/>
          <p14:tracePt t="11436" x="1965325" y="4670425"/>
          <p14:tracePt t="11450" x="1973263" y="4676775"/>
          <p14:tracePt t="11473" x="1979613" y="4676775"/>
          <p14:tracePt t="11525" x="1985963" y="4683125"/>
          <p14:tracePt t="11540" x="1992313" y="4683125"/>
          <p14:tracePt t="11570" x="2000250" y="4683125"/>
          <p14:tracePt t="11608" x="2006600" y="4683125"/>
          <p14:tracePt t="11614" x="2012950" y="4683125"/>
          <p14:tracePt t="11622" x="2019300" y="4683125"/>
          <p14:tracePt t="11631" x="2033588" y="4683125"/>
          <p14:tracePt t="11638" x="2046288" y="4683125"/>
          <p14:tracePt t="11646" x="2052638" y="4683125"/>
          <p14:tracePt t="11661" x="2060575" y="4683125"/>
          <p14:tracePt t="11666" x="2066925" y="4683125"/>
          <p14:tracePt t="11697" x="2073275" y="4683125"/>
          <p14:tracePt t="11712" x="2079625" y="4683125"/>
          <p14:tracePt t="11721" x="2120900" y="4683125"/>
          <p14:tracePt t="11731" x="2154238" y="4683125"/>
          <p14:tracePt t="11737" x="2160588" y="4683125"/>
          <p14:tracePt t="11750" x="2166938" y="4683125"/>
          <p14:tracePt t="11758" x="2173288" y="4683125"/>
          <p14:tracePt t="11765" x="2181225" y="4683125"/>
          <p14:tracePt t="11774" x="2187575" y="4683125"/>
          <p14:tracePt t="11781" x="2193925" y="4683125"/>
          <p14:tracePt t="11789" x="2200275" y="4683125"/>
          <p14:tracePt t="11975" x="2208213" y="4683125"/>
          <p14:tracePt t="11982" x="2235200" y="4683125"/>
          <p14:tracePt t="11990" x="2254250" y="4683125"/>
          <p14:tracePt t="11999" x="2281238" y="4683125"/>
          <p14:tracePt t="12005" x="2301875" y="4683125"/>
          <p14:tracePt t="12014" x="2328863" y="4683125"/>
          <p14:tracePt t="12020" x="2355850" y="4683125"/>
          <p14:tracePt t="12031" x="2374900" y="4676775"/>
          <p14:tracePt t="12036" x="2395538" y="4676775"/>
          <p14:tracePt t="12043" x="2416175" y="4676775"/>
          <p14:tracePt t="12050" x="2428875" y="4676775"/>
          <p14:tracePt t="12059" x="2443163" y="4670425"/>
          <p14:tracePt t="12065" x="2455863" y="4670425"/>
          <p14:tracePt t="12073" x="2476500" y="4670425"/>
          <p14:tracePt t="12081" x="2503488" y="4670425"/>
          <p14:tracePt t="12088" x="2522538" y="4670425"/>
          <p14:tracePt t="12097" x="2543175" y="4670425"/>
          <p14:tracePt t="12103" x="2549525" y="4670425"/>
          <p14:tracePt t="12110" x="2563813" y="4670425"/>
          <p14:tracePt t="12125" x="2576513" y="4670425"/>
          <p14:tracePt t="12148" x="2582863" y="4670425"/>
          <p14:tracePt t="12155" x="2590800" y="4670425"/>
          <p14:tracePt t="12165" x="2597150" y="4670425"/>
          <p14:tracePt t="12170" x="2603500" y="4670425"/>
          <p14:tracePt t="12177" x="2624138" y="4670425"/>
          <p14:tracePt t="12185" x="2636838" y="4670425"/>
          <p14:tracePt t="12193" x="2643188" y="4670425"/>
          <p14:tracePt t="12201" x="2670175" y="4670425"/>
          <p14:tracePt t="12216" x="2684463" y="4670425"/>
          <p14:tracePt t="12223" x="2697163" y="4670425"/>
          <p14:tracePt t="12233" x="2703513" y="4670425"/>
          <p14:tracePt t="12240" x="2717800" y="4670425"/>
          <p14:tracePt t="12249" x="2730500" y="4670425"/>
          <p14:tracePt t="12253" x="2744788" y="4670425"/>
          <p14:tracePt t="12260" x="2751138" y="4670425"/>
          <p14:tracePt t="12268" x="2763838" y="4670425"/>
          <p14:tracePt t="12283" x="2784475" y="4670425"/>
          <p14:tracePt t="12300" x="2798763" y="4676775"/>
          <p14:tracePt t="12307" x="2805113" y="4676775"/>
          <p14:tracePt t="12316" x="2811463" y="4683125"/>
          <p14:tracePt t="12319" x="2817813" y="4683125"/>
          <p14:tracePt t="12328" x="2824163" y="4683125"/>
          <p14:tracePt t="12335" x="2832100" y="4683125"/>
          <p14:tracePt t="12343" x="2838450" y="4683125"/>
          <p14:tracePt t="12351" x="2851150" y="4683125"/>
          <p14:tracePt t="12358" x="2865438" y="4683125"/>
          <p14:tracePt t="12366" x="2871788" y="4691063"/>
          <p14:tracePt t="12373" x="2886075" y="4691063"/>
          <p14:tracePt t="12396" x="2892425" y="4691063"/>
          <p14:tracePt t="12440" x="2898775" y="4691063"/>
          <p14:tracePt t="12456" x="2905125" y="4691063"/>
          <p14:tracePt t="12462" x="2911475" y="4691063"/>
          <p14:tracePt t="12470" x="2919413" y="4697413"/>
          <p14:tracePt t="12748" x="2925763" y="4697413"/>
          <p14:tracePt t="12765" x="2938463" y="4697413"/>
          <p14:tracePt t="12778" x="2946400" y="4697413"/>
          <p14:tracePt t="12785" x="2952750" y="4697413"/>
          <p14:tracePt t="12792" x="2959100" y="4697413"/>
          <p14:tracePt t="12801" x="2965450" y="4697413"/>
          <p14:tracePt t="12807" x="2979738" y="4697413"/>
          <p14:tracePt t="12830" x="2992438" y="4697413"/>
          <p14:tracePt t="12838" x="3006725" y="4697413"/>
          <p14:tracePt t="12846" x="3019425" y="4697413"/>
          <p14:tracePt t="12853" x="3025775" y="4697413"/>
          <p14:tracePt t="12860" x="3040063" y="4697413"/>
          <p14:tracePt t="12869" x="3059113" y="4691063"/>
          <p14:tracePt t="12875" x="3073400" y="4691063"/>
          <p14:tracePt t="12885" x="3086100" y="4683125"/>
          <p14:tracePt t="12901" x="3106738" y="4676775"/>
          <p14:tracePt t="12907" x="3119438" y="4676775"/>
          <p14:tracePt t="12913" x="3146425" y="4676775"/>
          <p14:tracePt t="12920" x="3167063" y="4670425"/>
          <p14:tracePt t="12928" x="3179763" y="4670425"/>
          <p14:tracePt t="12935" x="3200400" y="4670425"/>
          <p14:tracePt t="12953" x="3227388" y="4670425"/>
          <p14:tracePt t="12959" x="3233738" y="4670425"/>
          <p14:tracePt t="12969" x="3241675" y="4670425"/>
          <p14:tracePt t="12980" x="3254375" y="4670425"/>
          <p14:tracePt t="12987" x="3267075" y="4670425"/>
          <p14:tracePt t="12996" x="3281363" y="4670425"/>
          <p14:tracePt t="13003" x="3302000" y="4670425"/>
          <p14:tracePt t="13010" x="3321050" y="4670425"/>
          <p14:tracePt t="13020" x="3348038" y="4670425"/>
          <p14:tracePt t="13025" x="3375025" y="4670425"/>
          <p14:tracePt t="13040" x="3402013" y="4676775"/>
          <p14:tracePt t="13048" x="3422650" y="4676775"/>
          <p14:tracePt t="13055" x="3435350" y="4683125"/>
          <p14:tracePt t="13063" x="3441700" y="4683125"/>
          <p14:tracePt t="13071" x="3441700" y="4691063"/>
          <p14:tracePt t="13078" x="3449638" y="4697413"/>
          <p14:tracePt t="13086" x="3455988" y="4697413"/>
          <p14:tracePt t="13093" x="3462338" y="4697413"/>
          <p14:tracePt t="13102" x="3468688" y="4697413"/>
          <p14:tracePt t="13107" x="3475038" y="4703763"/>
          <p14:tracePt t="13118" x="3482975" y="4703763"/>
          <p14:tracePt t="13122" x="3482975" y="4710113"/>
          <p14:tracePt t="13153" x="3489325" y="4710113"/>
          <p14:tracePt t="13183" x="3495675" y="4710113"/>
          <p14:tracePt t="13198" x="3502025" y="4710113"/>
          <p14:tracePt t="13207" x="3509963" y="4710113"/>
          <p14:tracePt t="13213" x="3522663" y="4710113"/>
          <p14:tracePt t="13221" x="3529013" y="4710113"/>
          <p14:tracePt t="13236" x="3535363" y="4710113"/>
          <p14:tracePt t="13243" x="3543300" y="4710113"/>
          <p14:tracePt t="13258" x="3549650" y="4710113"/>
          <p14:tracePt t="13325" x="3556000" y="4710113"/>
          <p14:tracePt t="13370" x="3562350" y="4710113"/>
          <p14:tracePt t="13385" x="3562350" y="4703763"/>
          <p14:tracePt t="13393" x="3570288" y="4703763"/>
          <p14:tracePt t="13408" x="3576638" y="4703763"/>
          <p14:tracePt t="13416" x="3582988" y="4703763"/>
          <p14:tracePt t="13423" x="3589338" y="4703763"/>
          <p14:tracePt t="13452" x="3597275" y="4703763"/>
          <p14:tracePt t="13677" x="3589338" y="4703763"/>
          <p14:tracePt t="13684" x="3570288" y="4691063"/>
          <p14:tracePt t="13692" x="3556000" y="4691063"/>
          <p14:tracePt t="13699" x="3522663" y="4691063"/>
          <p14:tracePt t="13707" x="3495675" y="4691063"/>
          <p14:tracePt t="13715" x="3455988" y="4683125"/>
          <p14:tracePt t="13722" x="3335338" y="4683125"/>
          <p14:tracePt t="13729" x="3254375" y="4683125"/>
          <p14:tracePt t="13738" x="3046413" y="4683125"/>
          <p14:tracePt t="13745" x="2905125" y="4683125"/>
          <p14:tracePt t="13755" x="2798763" y="4683125"/>
          <p14:tracePt t="13761" x="2663825" y="4683125"/>
          <p14:tracePt t="13769" x="2503488" y="4683125"/>
          <p14:tracePt t="13775" x="2381250" y="4683125"/>
          <p14:tracePt t="13783" x="2274888" y="4691063"/>
          <p14:tracePt t="13798" x="2127250" y="4703763"/>
          <p14:tracePt t="13805" x="1992313" y="4703763"/>
          <p14:tracePt t="13813" x="1871663" y="4703763"/>
          <p14:tracePt t="13822" x="1778000" y="4703763"/>
          <p14:tracePt t="13827" x="1670050" y="4710113"/>
          <p14:tracePt t="13840" x="1590675" y="4710113"/>
          <p14:tracePt t="13842" x="1470025" y="4710113"/>
          <p14:tracePt t="13850" x="1416050" y="4710113"/>
          <p14:tracePt t="13858" x="1295400" y="4730750"/>
          <p14:tracePt t="13865" x="1235075" y="4743450"/>
          <p14:tracePt t="13873" x="1114425" y="4778375"/>
          <p14:tracePt t="13880" x="1033463" y="4784725"/>
          <p14:tracePt t="13890" x="933450" y="4818063"/>
          <p14:tracePt t="13907" x="852488" y="4838700"/>
          <p14:tracePt t="13910" x="750888" y="4857750"/>
          <p14:tracePt t="13918" x="684213" y="4872038"/>
          <p14:tracePt t="13925" x="630238" y="4878388"/>
          <p14:tracePt t="13933" x="569913" y="4891088"/>
          <p14:tracePt t="13940" x="503238" y="4899025"/>
          <p14:tracePt t="13947" x="469900" y="4899025"/>
          <p14:tracePt t="13956" x="449263" y="4899025"/>
          <p14:tracePt t="13973" x="442913" y="4905375"/>
          <p14:tracePt t="14038" x="436563" y="4911725"/>
          <p14:tracePt t="14053" x="430213" y="4918075"/>
          <p14:tracePt t="14068" x="422275" y="4926013"/>
          <p14:tracePt t="14076" x="422275" y="4932363"/>
          <p14:tracePt t="14083" x="415925" y="4932363"/>
          <p14:tracePt t="14091" x="409575" y="4938713"/>
          <p14:tracePt t="14098" x="403225" y="4945063"/>
          <p14:tracePt t="14106" x="403225" y="4953000"/>
          <p14:tracePt t="14124" x="403225" y="4959350"/>
          <p14:tracePt t="14128" x="395288" y="4959350"/>
          <p14:tracePt t="14135" x="382588" y="4965700"/>
          <p14:tracePt t="14256" x="388938" y="4965700"/>
          <p14:tracePt t="14330" x="403225" y="4965700"/>
          <p14:tracePt t="14338" x="430213" y="4959350"/>
          <p14:tracePt t="14345" x="455613" y="4953000"/>
          <p14:tracePt t="14353" x="530225" y="4932363"/>
          <p14:tracePt t="14361" x="569913" y="4932363"/>
          <p14:tracePt t="14369" x="611188" y="4918075"/>
          <p14:tracePt t="14375" x="644525" y="4918075"/>
          <p14:tracePt t="14383" x="677863" y="4911725"/>
          <p14:tracePt t="14392" x="717550" y="4911725"/>
          <p14:tracePt t="14398" x="744538" y="4911725"/>
          <p14:tracePt t="14409" x="765175" y="4911725"/>
          <p14:tracePt t="14412" x="792163" y="4911725"/>
          <p14:tracePt t="14427" x="819150" y="4911725"/>
          <p14:tracePt t="14435" x="846138" y="4911725"/>
          <p14:tracePt t="14450" x="871538" y="4911725"/>
          <p14:tracePt t="14459" x="885825" y="4918075"/>
          <p14:tracePt t="14465" x="919163" y="4918075"/>
          <p14:tracePt t="14475" x="939800" y="4918075"/>
          <p14:tracePt t="14479" x="952500" y="4918075"/>
          <p14:tracePt t="14488" x="966788" y="4918075"/>
          <p14:tracePt t="14495" x="979488" y="4926013"/>
          <p14:tracePt t="14503" x="993775" y="4926013"/>
          <p14:tracePt t="14511" x="1006475" y="4926013"/>
          <p14:tracePt t="14517" x="1019175" y="4926013"/>
          <p14:tracePt t="14527" x="1027113" y="4926013"/>
          <p14:tracePt t="14533" x="1039813" y="4926013"/>
          <p14:tracePt t="14541" x="1046163" y="4926013"/>
          <p14:tracePt t="14559" x="1060450" y="4926013"/>
          <p14:tracePt t="14563" x="1066800" y="4926013"/>
          <p14:tracePt t="14570" x="1073150" y="4926013"/>
          <p14:tracePt t="14600" x="1081088" y="4926013"/>
          <p14:tracePt t="14825" x="1093788" y="4926013"/>
          <p14:tracePt t="14832" x="1120775" y="4918075"/>
          <p14:tracePt t="14841" x="1141413" y="4911725"/>
          <p14:tracePt t="14847" x="1166813" y="4905375"/>
          <p14:tracePt t="14855" x="1193800" y="4905375"/>
          <p14:tracePt t="14863" x="1220788" y="4899025"/>
          <p14:tracePt t="14878" x="1262063" y="4899025"/>
          <p14:tracePt t="14885" x="1295400" y="4899025"/>
          <p14:tracePt t="14896" x="1314450" y="4899025"/>
          <p14:tracePt t="14900" x="1335088" y="4899025"/>
          <p14:tracePt t="14911" x="1349375" y="4899025"/>
          <p14:tracePt t="14915" x="1362075" y="4899025"/>
          <p14:tracePt t="14923" x="1374775" y="4899025"/>
          <p14:tracePt t="14930" x="1389063" y="4899025"/>
          <p14:tracePt t="14938" x="1401763" y="4905375"/>
          <p14:tracePt t="14945" x="1409700" y="4905375"/>
          <p14:tracePt t="14953" x="1416050" y="4905375"/>
          <p14:tracePt t="14962" x="1428750" y="4905375"/>
          <p14:tracePt t="14981" x="1436688" y="4911725"/>
          <p14:tracePt t="14998" x="1470025" y="4918075"/>
          <p14:tracePt t="15006" x="1497013" y="4918075"/>
          <p14:tracePt t="15014" x="1503363" y="4918075"/>
          <p14:tracePt t="15020" x="1509713" y="4926013"/>
          <p14:tracePt t="15028" x="1516063" y="4926013"/>
          <p14:tracePt t="15035" x="1522413" y="4926013"/>
          <p14:tracePt t="15044" x="1530350" y="4926013"/>
          <p14:tracePt t="15074" x="1536700" y="4926013"/>
          <p14:tracePt t="15223" x="1549400" y="4926013"/>
          <p14:tracePt t="15230" x="1549400" y="4918075"/>
          <p14:tracePt t="15238" x="1563688" y="4911725"/>
          <p14:tracePt t="15245" x="1576388" y="4911725"/>
          <p14:tracePt t="15253" x="1590675" y="4911725"/>
          <p14:tracePt t="15262" x="1609725" y="4911725"/>
          <p14:tracePt t="15267" x="1624013" y="4905375"/>
          <p14:tracePt t="15280" x="1657350" y="4905375"/>
          <p14:tracePt t="15284" x="1670050" y="4899025"/>
          <p14:tracePt t="15290" x="1690688" y="4899025"/>
          <p14:tracePt t="15297" x="1724025" y="4899025"/>
          <p14:tracePt t="15314" x="1744663" y="4899025"/>
          <p14:tracePt t="15320" x="1751013" y="4899025"/>
          <p14:tracePt t="15336" x="1757363" y="4899025"/>
          <p14:tracePt t="15350" x="1765300" y="4899025"/>
          <p14:tracePt t="15365" x="1778000" y="4899025"/>
          <p14:tracePt t="15373" x="1784350" y="4899025"/>
          <p14:tracePt t="15382" x="1804988" y="4899025"/>
          <p14:tracePt t="15388" x="1825625" y="4899025"/>
          <p14:tracePt t="15396" x="1844675" y="4905375"/>
          <p14:tracePt t="15403" x="1865313" y="4905375"/>
          <p14:tracePt t="15413" x="1892300" y="4911725"/>
          <p14:tracePt t="15428" x="1912938" y="4911725"/>
          <p14:tracePt t="15433" x="1925638" y="4911725"/>
          <p14:tracePt t="15440" x="1931988" y="4918075"/>
          <p14:tracePt t="15448" x="1946275" y="4918075"/>
          <p14:tracePt t="15464" x="1952625" y="4918075"/>
          <p14:tracePt t="15470" x="1958975" y="4926013"/>
          <p14:tracePt t="15480" x="1965325" y="4926013"/>
          <p14:tracePt t="15497" x="1973263" y="4926013"/>
          <p14:tracePt t="15516" x="1979613" y="4926013"/>
          <p14:tracePt t="15523" x="1985963" y="4926013"/>
          <p14:tracePt t="15546" x="1992313" y="4926013"/>
          <p14:tracePt t="15553" x="2000250" y="4926013"/>
          <p14:tracePt t="15583" x="2006600" y="4926013"/>
          <p14:tracePt t="16460" x="2012950" y="4926013"/>
          <p14:tracePt t="16469" x="2012950" y="4918075"/>
          <p14:tracePt t="16474" x="2019300" y="4911725"/>
          <p14:tracePt t="16484" x="2025650" y="4911725"/>
          <p14:tracePt t="16490" x="2025650" y="4905375"/>
          <p14:tracePt t="16528" x="2025650" y="4899025"/>
          <p14:tracePt t="16684" x="2033588" y="4891088"/>
          <p14:tracePt t="16715" x="2039938" y="4884738"/>
          <p14:tracePt t="16730" x="2039938" y="4878388"/>
          <p14:tracePt t="16737" x="2039938" y="4872038"/>
          <p14:tracePt t="16760" x="2039938" y="4865688"/>
          <p14:tracePt t="16790" x="2033588" y="4857750"/>
          <p14:tracePt t="16813" x="2033588" y="4851400"/>
          <p14:tracePt t="16820" x="2025650" y="4845050"/>
          <p14:tracePt t="16828" x="2019300" y="4838700"/>
          <p14:tracePt t="16835" x="2012950" y="4838700"/>
          <p14:tracePt t="16843" x="2006600" y="4830763"/>
          <p14:tracePt t="16852" x="1992313" y="4818063"/>
          <p14:tracePt t="16858" x="1985963" y="4811713"/>
          <p14:tracePt t="16869" x="1979613" y="4811713"/>
          <p14:tracePt t="16872" x="1952625" y="4805363"/>
          <p14:tracePt t="16880" x="1939925" y="4805363"/>
          <p14:tracePt t="16887" x="1919288" y="4797425"/>
          <p14:tracePt t="16895" x="1892300" y="4797425"/>
          <p14:tracePt t="16902" x="1865313" y="4797425"/>
          <p14:tracePt t="16910" x="1844675" y="4797425"/>
          <p14:tracePt t="16918" x="1825625" y="4805363"/>
          <p14:tracePt t="16926" x="1811338" y="4811713"/>
          <p14:tracePt t="16940" x="1798638" y="4830763"/>
          <p14:tracePt t="16948" x="1792288" y="4845050"/>
          <p14:tracePt t="16955" x="1792288" y="4857750"/>
          <p14:tracePt t="16963" x="1792288" y="4872038"/>
          <p14:tracePt t="16971" x="1792288" y="4878388"/>
          <p14:tracePt t="16978" x="1792288" y="4884738"/>
          <p14:tracePt t="16985" x="1792288" y="4891088"/>
          <p14:tracePt t="16993" x="1792288" y="4899025"/>
          <p14:tracePt t="17003" x="1798638" y="4905375"/>
          <p14:tracePt t="17008" x="1811338" y="4905375"/>
          <p14:tracePt t="17016" x="1817688" y="4905375"/>
          <p14:tracePt t="17022" x="1831975" y="4905375"/>
          <p14:tracePt t="17038" x="1838325" y="4905375"/>
          <p14:tracePt t="17053" x="1852613" y="4905375"/>
          <p14:tracePt t="17060" x="1858963" y="4899025"/>
          <p14:tracePt t="17071" x="1871663" y="4891088"/>
          <p14:tracePt t="17075" x="1878013" y="4884738"/>
          <p14:tracePt t="17086" x="1892300" y="4865688"/>
          <p14:tracePt t="17090" x="1905000" y="4851400"/>
          <p14:tracePt t="17106" x="1912938" y="4824413"/>
          <p14:tracePt t="17113" x="1912938" y="4791075"/>
          <p14:tracePt t="17120" x="1919288" y="4757738"/>
          <p14:tracePt t="17128" x="1919288" y="4737100"/>
          <p14:tracePt t="17137" x="1919288" y="4710113"/>
          <p14:tracePt t="17143" x="1912938" y="4683125"/>
          <p14:tracePt t="17158" x="1898650" y="4664075"/>
          <p14:tracePt t="17169" x="1898650" y="4657725"/>
          <p14:tracePt t="17173" x="1892300" y="4657725"/>
          <p14:tracePt t="17189" x="1885950" y="4657725"/>
          <p14:tracePt t="17204" x="1878013" y="4657725"/>
          <p14:tracePt t="17210" x="1871663" y="4664075"/>
          <p14:tracePt t="17221" x="1871663" y="4683125"/>
          <p14:tracePt t="17225" x="1858963" y="4703763"/>
          <p14:tracePt t="17234" x="1852613" y="4724400"/>
          <p14:tracePt t="17242" x="1852613" y="4737100"/>
          <p14:tracePt t="17248" x="1852613" y="4751388"/>
          <p14:tracePt t="17255" x="1844675" y="4757738"/>
          <p14:tracePt t="17270" x="1844675" y="4764088"/>
          <p14:tracePt t="17287" x="1865313" y="4764088"/>
          <p14:tracePt t="17293" x="1919288" y="4764088"/>
          <p14:tracePt t="17303" x="1973263" y="4743450"/>
          <p14:tracePt t="17308" x="2033588" y="4710113"/>
          <p14:tracePt t="17315" x="2060575" y="4697413"/>
          <p14:tracePt t="17322" x="2093913" y="4664075"/>
          <p14:tracePt t="17330" x="2120900" y="4630738"/>
          <p14:tracePt t="17338" x="2127250" y="4610100"/>
          <p14:tracePt t="17346" x="2127250" y="4595813"/>
          <p14:tracePt t="17354" x="2127250" y="4583113"/>
          <p14:tracePt t="17360" x="2127250" y="4570413"/>
          <p14:tracePt t="17384" x="2073275" y="4549775"/>
          <p14:tracePt t="17390" x="2019300" y="4549775"/>
          <p14:tracePt t="17400" x="1939925" y="4549775"/>
          <p14:tracePt t="17406" x="1825625" y="4570413"/>
          <p14:tracePt t="17413" x="1717675" y="4603750"/>
          <p14:tracePt t="17421" x="1644650" y="4622800"/>
          <p14:tracePt t="17428" x="1617663" y="4630738"/>
          <p14:tracePt t="17438" x="1570038" y="4657725"/>
          <p14:tracePt t="17443" x="1563688" y="4664075"/>
          <p14:tracePt t="17450" x="1557338" y="4676775"/>
          <p14:tracePt t="17457" x="1557338" y="4697413"/>
          <p14:tracePt t="17466" x="1557338" y="4710113"/>
          <p14:tracePt t="17480" x="1576388" y="4724400"/>
          <p14:tracePt t="17489" x="1609725" y="4743450"/>
          <p14:tracePt t="17495" x="1657350" y="4757738"/>
          <p14:tracePt t="17505" x="1704975" y="4778375"/>
          <p14:tracePt t="17510" x="1757363" y="4784725"/>
          <p14:tracePt t="17518" x="1804988" y="4797425"/>
          <p14:tracePt t="17533" x="1831975" y="4797425"/>
          <p14:tracePt t="17540" x="1838325" y="4797425"/>
          <p14:tracePt t="17555" x="1844675" y="4797425"/>
          <p14:tracePt t="17578" x="1844675" y="4791075"/>
          <p14:tracePt t="17589" x="1844675" y="4784725"/>
          <p14:tracePt t="17593" x="1844675" y="4770438"/>
          <p14:tracePt t="17600" x="1844675" y="4764088"/>
          <p14:tracePt t="17607" x="1844675" y="4757738"/>
          <p14:tracePt t="17616" x="1844675" y="4751388"/>
          <p14:tracePt t="17622" x="1831975" y="4743450"/>
          <p14:tracePt t="17631" x="1831975" y="4737100"/>
          <p14:tracePt t="17639" x="1811338" y="4737100"/>
          <p14:tracePt t="17646" x="1757363" y="4737100"/>
          <p14:tracePt t="17656" x="1738313" y="4737100"/>
          <p14:tracePt t="17659" x="1663700" y="4757738"/>
          <p14:tracePt t="17667" x="1563688" y="4805363"/>
          <p14:tracePt t="17674" x="1503363" y="4851400"/>
          <p14:tracePt t="17681" x="1455738" y="4905375"/>
          <p14:tracePt t="17697" x="1422400" y="4959350"/>
          <p14:tracePt t="17705" x="1409700" y="4986338"/>
          <p14:tracePt t="17713" x="1409700" y="4992688"/>
          <p14:tracePt t="17737" x="1422400" y="4992688"/>
          <p14:tracePt t="17742" x="1462088" y="4972050"/>
          <p14:tracePt t="17750" x="1509713" y="4953000"/>
          <p14:tracePt t="17758" x="1557338" y="4932363"/>
          <p14:tracePt t="17765" x="1603375" y="4899025"/>
          <p14:tracePt t="17773" x="1644650" y="4845050"/>
          <p14:tracePt t="17780" x="1670050" y="4811713"/>
          <p14:tracePt t="17789" x="1690688" y="4791075"/>
          <p14:tracePt t="17795" x="1697038" y="4764088"/>
          <p14:tracePt t="17810" x="1697038" y="4757738"/>
          <p14:tracePt t="17817" x="1697038" y="4737100"/>
          <p14:tracePt t="17825" x="1690688" y="4737100"/>
          <p14:tracePt t="17840" x="1684338" y="4737100"/>
          <p14:tracePt t="17893" x="1677988" y="4737100"/>
          <p14:tracePt t="17900" x="1677988" y="4751388"/>
          <p14:tracePt t="17916" x="1670050" y="4757738"/>
          <p14:tracePt t="17922" x="1670050" y="4770438"/>
          <p14:tracePt t="17930" x="1663700" y="4778375"/>
          <p14:tracePt t="17941" x="1663700" y="4784725"/>
          <p14:tracePt t="17945" x="1657350" y="4784725"/>
          <p14:tracePt t="17960" x="1657350" y="4791075"/>
          <p14:tracePt t="18043" x="1657350" y="4784725"/>
          <p14:tracePt t="18050" x="1657350" y="4778375"/>
          <p14:tracePt t="18065" x="1657350" y="4770438"/>
          <p14:tracePt t="18140" x="1657350" y="4764088"/>
          <p14:tracePt t="20136" x="1657350" y="4757738"/>
          <p14:tracePt t="20142" x="1651000" y="4757738"/>
          <p14:tracePt t="20150" x="1644650" y="4751388"/>
          <p14:tracePt t="20203" x="1636713" y="4743450"/>
          <p14:tracePt t="20218" x="1630363" y="4743450"/>
          <p14:tracePt t="20233" x="1624013" y="4737100"/>
          <p14:tracePt t="20256" x="1617663" y="4737100"/>
          <p14:tracePt t="21305" x="1617663" y="4730750"/>
          <p14:tracePt t="22521" x="1617663" y="4737100"/>
          <p14:tracePt t="22528" x="1617663" y="4743450"/>
          <p14:tracePt t="22535" x="1630363" y="4764088"/>
          <p14:tracePt t="22543" x="1644650" y="4770438"/>
          <p14:tracePt t="22550" x="1670050" y="4797425"/>
          <p14:tracePt t="22561" x="1684338" y="4818063"/>
          <p14:tracePt t="22565" x="1704975" y="4830763"/>
          <p14:tracePt t="22577" x="1711325" y="4830763"/>
          <p14:tracePt t="22587" x="1711325" y="4838700"/>
          <p14:tracePt t="22618" x="1717675" y="4838700"/>
          <p14:tracePt t="22708" x="1717675" y="4824413"/>
          <p14:tracePt t="22715" x="1724025" y="4818063"/>
          <p14:tracePt t="22723" x="1724025" y="4811713"/>
          <p14:tracePt t="22730" x="1724025" y="4805363"/>
          <p14:tracePt t="22738" x="1724025" y="4797425"/>
          <p14:tracePt t="22745" x="1724025" y="4784725"/>
          <p14:tracePt t="22753" x="1717675" y="4770438"/>
          <p14:tracePt t="22762" x="1704975" y="4764088"/>
          <p14:tracePt t="22768" x="1690688" y="4737100"/>
          <p14:tracePt t="22778" x="1663700" y="4724400"/>
          <p14:tracePt t="22783" x="1630363" y="4710113"/>
          <p14:tracePt t="22791" x="1603375" y="4697413"/>
          <p14:tracePt t="22808" x="1590675" y="4691063"/>
          <p14:tracePt t="22814" x="1563688" y="4691063"/>
          <p14:tracePt t="22820" x="1557338" y="4691063"/>
          <p14:tracePt t="22828" x="1530350" y="4691063"/>
          <p14:tracePt t="22836" x="1516063" y="4691063"/>
          <p14:tracePt t="22850" x="1509713" y="4697413"/>
          <p14:tracePt t="22862" x="1509713" y="4710113"/>
          <p14:tracePt t="22865" x="1509713" y="4730750"/>
          <p14:tracePt t="22873" x="1509713" y="4737100"/>
          <p14:tracePt t="22880" x="1509713" y="4751388"/>
          <p14:tracePt t="22888" x="1516063" y="4757738"/>
          <p14:tracePt t="22895" x="1516063" y="4770438"/>
          <p14:tracePt t="22910" x="1522413" y="4784725"/>
          <p14:tracePt t="22918" x="1530350" y="4784725"/>
          <p14:tracePt t="22929" x="1530350" y="4791075"/>
          <p14:tracePt t="22933" x="1536700" y="4791075"/>
          <p14:tracePt t="22956" x="1543050" y="4791075"/>
          <p14:tracePt t="22963" x="1549400" y="4791075"/>
          <p14:tracePt t="22970" x="1557338" y="4791075"/>
          <p14:tracePt t="22980" x="1563688" y="4791075"/>
          <p14:tracePt t="22986" x="1563688" y="4784725"/>
          <p14:tracePt t="22995" x="1563688" y="4770438"/>
          <p14:tracePt t="22999" x="1584325" y="4757738"/>
          <p14:tracePt t="23009" x="1584325" y="4743450"/>
          <p14:tracePt t="23023" x="1584325" y="4730750"/>
          <p14:tracePt t="23031" x="1584325" y="4724400"/>
          <p14:tracePt t="23046" x="1584325" y="4718050"/>
          <p14:tracePt t="23053" x="1584325" y="4710113"/>
          <p14:tracePt t="23136" x="1584325" y="4718050"/>
          <p14:tracePt t="23142" x="1576388" y="4730750"/>
          <p14:tracePt t="23158" x="1570038" y="4737100"/>
          <p14:tracePt t="23166" x="1570038" y="4751388"/>
          <p14:tracePt t="23173" x="1570038" y="4764088"/>
          <p14:tracePt t="23188" x="1570038" y="4778375"/>
          <p14:tracePt t="23196" x="1570038" y="4784725"/>
          <p14:tracePt t="23203" x="1576388" y="4784725"/>
          <p14:tracePt t="23212" x="1590675" y="4791075"/>
          <p14:tracePt t="23218" x="1603375" y="4791075"/>
          <p14:tracePt t="23226" x="1609725" y="4791075"/>
          <p14:tracePt t="23234" x="1617663" y="4791075"/>
          <p14:tracePt t="23240" x="1624013" y="4791075"/>
          <p14:tracePt t="23248" x="1630363" y="4791075"/>
          <p14:tracePt t="23263" x="1636713" y="4791075"/>
          <p14:tracePt t="23280" x="1644650" y="4791075"/>
          <p14:tracePt t="23286" x="1644650" y="4784725"/>
          <p14:tracePt t="23297" x="1651000" y="4784725"/>
          <p14:tracePt t="23300" x="1651000" y="4778375"/>
          <p14:tracePt t="23308" x="1651000" y="4770438"/>
          <p14:tracePt t="23331" x="1651000" y="4764088"/>
          <p14:tracePt t="23354" x="1636713" y="4770438"/>
          <p14:tracePt t="23361" x="1630363" y="4784725"/>
          <p14:tracePt t="23368" x="1617663" y="4805363"/>
          <p14:tracePt t="23376" x="1609725" y="4830763"/>
          <p14:tracePt t="23384" x="1609725" y="4851400"/>
          <p14:tracePt t="23391" x="1603375" y="4857750"/>
          <p14:tracePt t="23398" x="1603375" y="4865688"/>
          <p14:tracePt t="23429" x="1609725" y="4878388"/>
          <p14:tracePt t="23435" x="1630363" y="4878388"/>
          <p14:tracePt t="23448" x="1657350" y="4878388"/>
          <p14:tracePt t="23450" x="1670050" y="4878388"/>
          <p14:tracePt t="23458" x="1697038" y="4872038"/>
          <p14:tracePt t="23466" x="1711325" y="4865688"/>
          <p14:tracePt t="23473" x="1724025" y="4851400"/>
          <p14:tracePt t="23481" x="1731963" y="4845050"/>
          <p14:tracePt t="23488" x="1738313" y="4838700"/>
          <p14:tracePt t="23497" x="1738313" y="4830763"/>
          <p14:tracePt t="23503" x="1738313" y="4818063"/>
          <p14:tracePt t="23513" x="1738313" y="4811713"/>
          <p14:tracePt t="23518" x="1738313" y="4797425"/>
          <p14:tracePt t="23525" x="1731963" y="4791075"/>
          <p14:tracePt t="23540" x="1704975" y="4784725"/>
          <p14:tracePt t="23548" x="1684338" y="4778375"/>
          <p14:tracePt t="23555" x="1663700" y="4778375"/>
          <p14:tracePt t="23564" x="1644650" y="4778375"/>
          <p14:tracePt t="23570" x="1617663" y="4778375"/>
          <p14:tracePt t="23582" x="1603375" y="4778375"/>
          <p14:tracePt t="23585" x="1590675" y="4778375"/>
          <p14:tracePt t="23600" x="1584325" y="4784725"/>
          <p14:tracePt t="23615" x="1584325" y="4791075"/>
          <p14:tracePt t="23631" x="1584325" y="4797425"/>
          <p14:tracePt t="24486" x="1584325" y="4818063"/>
          <p14:tracePt t="24493" x="1584325" y="4838700"/>
          <p14:tracePt t="24501" x="1584325" y="4865688"/>
          <p14:tracePt t="24508" x="1584325" y="4891088"/>
          <p14:tracePt t="24519" x="1584325" y="4905375"/>
          <p14:tracePt t="24522" x="1584325" y="4918075"/>
          <p14:tracePt t="24538" x="1584325" y="4938713"/>
          <p14:tracePt t="24546" x="1584325" y="4953000"/>
          <p14:tracePt t="24553" x="1590675" y="4978400"/>
          <p14:tracePt t="24560" x="1597025" y="4992688"/>
          <p14:tracePt t="24569" x="1603375" y="5005388"/>
          <p14:tracePt t="24576" x="1617663" y="5019675"/>
          <p14:tracePt t="24586" x="1617663" y="5026025"/>
          <p14:tracePt t="24590" x="1624013" y="5026025"/>
          <p14:tracePt t="24605" x="1630363" y="5026025"/>
          <p14:tracePt t="24628" x="1636713" y="5026025"/>
          <p14:tracePt t="24643" x="1644650" y="5026025"/>
          <p14:tracePt t="24652" x="1657350" y="5026025"/>
          <p14:tracePt t="24657" x="1670050" y="5019675"/>
          <p14:tracePt t="24664" x="1684338" y="5013325"/>
          <p14:tracePt t="24671" x="1690688" y="5013325"/>
          <p14:tracePt t="24679" x="1697038" y="5005388"/>
          <p14:tracePt t="24686" x="1704975" y="4999038"/>
          <p14:tracePt t="24694" x="1711325" y="4999038"/>
          <p14:tracePt t="24717" x="1711325" y="4992688"/>
          <p14:tracePt t="24740" x="1711325" y="4986338"/>
          <p14:tracePt t="24748" x="1711325" y="4978400"/>
          <p14:tracePt t="24785" x="1711325" y="4972050"/>
          <p14:tracePt t="24792" x="1711325" y="4965700"/>
          <p14:tracePt t="24809" x="1711325" y="4959350"/>
          <p14:tracePt t="24815" x="1711325" y="4953000"/>
          <p14:tracePt t="24838" x="1704975" y="4945063"/>
          <p14:tracePt t="24845" x="1697038" y="4938713"/>
          <p14:tracePt t="24853" x="1690688" y="4938713"/>
          <p14:tracePt t="24860" x="1684338" y="4938713"/>
          <p14:tracePt t="24884" x="1677988" y="4938713"/>
          <p14:tracePt t="24935" x="1670050" y="4938713"/>
          <p14:tracePt t="24958" x="1663700" y="4938713"/>
          <p14:tracePt t="24965" x="1657350" y="4938713"/>
          <p14:tracePt t="24973" x="1651000" y="4938713"/>
          <p14:tracePt t="24980" x="1644650" y="4938713"/>
          <p14:tracePt t="24988" x="1636713" y="4938713"/>
          <p14:tracePt t="24996" x="1624013" y="4938713"/>
          <p14:tracePt t="25004" x="1617663" y="4938713"/>
          <p14:tracePt t="25010" x="1597025" y="4938713"/>
          <p14:tracePt t="25022" x="1590675" y="4938713"/>
          <p14:tracePt t="25025" x="1576388" y="4938713"/>
          <p14:tracePt t="25034" x="1563688" y="4938713"/>
          <p14:tracePt t="25040" x="1549400" y="4945063"/>
          <p14:tracePt t="25048" x="1543050" y="4945063"/>
          <p14:tracePt t="25056" x="1522413" y="4953000"/>
          <p14:tracePt t="25063" x="1522413" y="4959350"/>
          <p14:tracePt t="25078" x="1516063" y="4959350"/>
          <p14:tracePt t="25094" x="1509713" y="4965700"/>
          <p14:tracePt t="25105" x="1503363" y="4965700"/>
          <p14:tracePt t="25107" x="1497013" y="4972050"/>
          <p14:tracePt t="25125" x="1489075" y="4986338"/>
          <p14:tracePt t="25130" x="1489075" y="5005388"/>
          <p14:tracePt t="25139" x="1482725" y="5013325"/>
          <p14:tracePt t="25145" x="1482725" y="5019675"/>
          <p14:tracePt t="25155" x="1482725" y="5026025"/>
          <p14:tracePt t="25160" x="1476375" y="5032375"/>
          <p14:tracePt t="25171" x="1476375" y="5038725"/>
          <p14:tracePt t="25190" x="1476375" y="5046663"/>
          <p14:tracePt t="25213" x="1476375" y="5053013"/>
          <p14:tracePt t="25242" x="1476375" y="5059363"/>
          <p14:tracePt t="25280" x="1476375" y="5065713"/>
          <p14:tracePt t="25296" x="1476375" y="5073650"/>
          <p14:tracePt t="25348" x="1476375" y="5080000"/>
          <p14:tracePt t="25362" x="1476375" y="5086350"/>
          <p14:tracePt t="25378" x="1476375" y="5092700"/>
          <p14:tracePt t="25394" x="1476375" y="5100638"/>
          <p14:tracePt t="25430" x="1476375" y="5106988"/>
          <p14:tracePt t="25446" x="1476375" y="5113338"/>
          <p14:tracePt t="25468" x="1476375" y="5119688"/>
          <p14:tracePt t="25490" x="1482725" y="5126038"/>
          <p14:tracePt t="25497" x="1482725" y="5133975"/>
          <p14:tracePt t="25513" x="1489075" y="5133975"/>
          <p14:tracePt t="25528" x="1489075" y="5140325"/>
          <p14:tracePt t="25566" x="1497013" y="5140325"/>
          <p14:tracePt t="25595" x="1503363" y="5146675"/>
          <p14:tracePt t="25603" x="1509713" y="5146675"/>
          <p14:tracePt t="25610" x="1509713" y="5153025"/>
          <p14:tracePt t="25618" x="1516063" y="5153025"/>
          <p14:tracePt t="25625" x="1530350" y="5153025"/>
          <p14:tracePt t="25632" x="1536700" y="5153025"/>
          <p14:tracePt t="25639" x="1543050" y="5153025"/>
          <p14:tracePt t="25647" x="1557338" y="5153025"/>
          <p14:tracePt t="25657" x="1570038" y="5153025"/>
          <p14:tracePt t="25663" x="1590675" y="5153025"/>
          <p14:tracePt t="25672" x="1603375" y="5160963"/>
          <p14:tracePt t="25677" x="1617663" y="5160963"/>
          <p14:tracePt t="25684" x="1630363" y="5160963"/>
          <p14:tracePt t="25699" x="1636713" y="5160963"/>
          <p14:tracePt t="25715" x="1644650" y="5160963"/>
          <p14:tracePt t="25730" x="1651000" y="5160963"/>
          <p14:tracePt t="25745" x="1657350" y="5160963"/>
          <p14:tracePt t="25753" x="1663700" y="5160963"/>
          <p14:tracePt t="25760" x="1677988" y="5160963"/>
          <p14:tracePt t="25767" x="1677988" y="5153025"/>
          <p14:tracePt t="25775" x="1684338" y="5153025"/>
          <p14:tracePt t="25782" x="1690688" y="5146675"/>
          <p14:tracePt t="25790" x="1697038" y="5146675"/>
          <p14:tracePt t="25797" x="1697038" y="5140325"/>
          <p14:tracePt t="25805" x="1704975" y="5140325"/>
          <p14:tracePt t="25812" x="1711325" y="5140325"/>
          <p14:tracePt t="25825" x="1717675" y="5140325"/>
          <p14:tracePt t="25850" x="1724025" y="5133975"/>
          <p14:tracePt t="25859" x="1724025" y="5126038"/>
          <p14:tracePt t="25875" x="1731963" y="5119688"/>
          <p14:tracePt t="25892" x="1738313" y="5119688"/>
          <p14:tracePt t="25895" x="1744663" y="5113338"/>
          <p14:tracePt t="25903" x="1744663" y="5106988"/>
          <p14:tracePt t="25910" x="1751013" y="5100638"/>
          <p14:tracePt t="25933" x="1751013" y="5092700"/>
          <p14:tracePt t="25941" x="1757363" y="5086350"/>
          <p14:tracePt t="25958" x="1757363" y="5080000"/>
          <p14:tracePt t="25963" x="1757363" y="5065713"/>
          <p14:tracePt t="25971" x="1757363" y="5059363"/>
          <p14:tracePt t="25977" x="1757363" y="5046663"/>
          <p14:tracePt t="25986" x="1757363" y="5038725"/>
          <p14:tracePt t="25993" x="1757363" y="5032375"/>
          <p14:tracePt t="26009" x="1757363" y="5026025"/>
          <p14:tracePt t="26030" x="1757363" y="5019675"/>
          <p14:tracePt t="26045" x="1757363" y="5013325"/>
          <p14:tracePt t="26060" x="1751013" y="5013325"/>
          <p14:tracePt t="26068" x="1744663" y="5005388"/>
          <p14:tracePt t="26076" x="1744663" y="4999038"/>
          <p14:tracePt t="26082" x="1731963" y="4992688"/>
          <p14:tracePt t="26092" x="1724025" y="4986338"/>
          <p14:tracePt t="26098" x="1717675" y="4986338"/>
          <p14:tracePt t="26113" x="1711325" y="4986338"/>
          <p14:tracePt t="26120" x="1704975" y="4978400"/>
          <p14:tracePt t="26127" x="1697038" y="4978400"/>
          <p14:tracePt t="26135" x="1690688" y="4978400"/>
          <p14:tracePt t="26144" x="1684338" y="4978400"/>
          <p14:tracePt t="26150" x="1677988" y="4972050"/>
          <p14:tracePt t="26173" x="1663700" y="4965700"/>
          <p14:tracePt t="26180" x="1657350" y="4965700"/>
          <p14:tracePt t="26188" x="1644650" y="4959350"/>
          <p14:tracePt t="26195" x="1636713" y="4959350"/>
          <p14:tracePt t="26211" x="1630363" y="4959350"/>
          <p14:tracePt t="26226" x="1624013" y="4959350"/>
          <p14:tracePt t="26243" x="1617663" y="4959350"/>
          <p14:tracePt t="26248" x="1609725" y="4959350"/>
          <p14:tracePt t="26260" x="1603375" y="4959350"/>
          <p14:tracePt t="26262" x="1597025" y="4959350"/>
          <p14:tracePt t="26278" x="1590675" y="4959350"/>
          <p14:tracePt t="26286" x="1584325" y="4959350"/>
          <p14:tracePt t="26316" x="1576388" y="4959350"/>
          <p14:tracePt t="26323" x="1570038" y="4959350"/>
          <p14:tracePt t="26339" x="1563688" y="4959350"/>
          <p14:tracePt t="26360" x="1557338" y="4965700"/>
          <p14:tracePt t="26368" x="1557338" y="4972050"/>
          <p14:tracePt t="26377" x="1549400" y="4972050"/>
          <p14:tracePt t="26383" x="1536700" y="4986338"/>
          <p14:tracePt t="26394" x="1530350" y="4999038"/>
          <p14:tracePt t="26397" x="1509713" y="5019675"/>
          <p14:tracePt t="26406" x="1509713" y="5032375"/>
          <p14:tracePt t="26414" x="1497013" y="5046663"/>
          <p14:tracePt t="26420" x="1489075" y="5053013"/>
          <p14:tracePt t="26429" x="1482725" y="5059363"/>
          <p14:tracePt t="26435" x="1482725" y="5065713"/>
          <p14:tracePt t="26444" x="1476375" y="5073650"/>
          <p14:tracePt t="26450" x="1470025" y="5080000"/>
          <p14:tracePt t="26461" x="1470025" y="5086350"/>
          <p14:tracePt t="26477" x="1470025" y="5092700"/>
          <p14:tracePt t="26488" x="1470025" y="5100638"/>
          <p14:tracePt t="26503" x="1470025" y="5106988"/>
          <p14:tracePt t="26511" x="1462088" y="5113338"/>
          <p14:tracePt t="26518" x="1462088" y="5119688"/>
          <p14:tracePt t="26528" x="1462088" y="5126038"/>
          <p14:tracePt t="26533" x="1462088" y="5133975"/>
          <p14:tracePt t="26545" x="1462088" y="5140325"/>
          <p14:tracePt t="26556" x="1462088" y="5146675"/>
          <p14:tracePt t="26563" x="1462088" y="5153025"/>
          <p14:tracePt t="26601" x="1462088" y="5160963"/>
          <p14:tracePt t="26668" x="1455738" y="5160963"/>
          <p14:tracePt t="27028" x="1455738" y="5167313"/>
          <p14:tracePt t="27035" x="1455738" y="5186363"/>
          <p14:tracePt t="27046" x="1455738" y="5207000"/>
          <p14:tracePt t="27050" x="1455738" y="5227638"/>
          <p14:tracePt t="27060" x="1462088" y="5248275"/>
          <p14:tracePt t="27064" x="1462088" y="5287963"/>
          <p14:tracePt t="27073" x="1462088" y="5334000"/>
          <p14:tracePt t="27081" x="1462088" y="5387975"/>
          <p14:tracePt t="27088" x="1462088" y="5429250"/>
          <p14:tracePt t="27096" x="1462088" y="5468938"/>
          <p14:tracePt t="27103" x="1462088" y="5522913"/>
          <p14:tracePt t="27113" x="1462088" y="5576888"/>
          <p14:tracePt t="27118" x="1462088" y="5637213"/>
          <p14:tracePt t="27131" x="1462088" y="5664200"/>
          <p14:tracePt t="27140" x="1462088" y="5697538"/>
          <p14:tracePt t="27148" x="1462088" y="5724525"/>
          <p14:tracePt t="27156" x="1462088" y="5764213"/>
          <p14:tracePt t="27164" x="1470025" y="5797550"/>
          <p14:tracePt t="27170" x="1476375" y="5837238"/>
          <p14:tracePt t="27179" x="1476375" y="5872163"/>
          <p14:tracePt t="27184" x="1497013" y="5911850"/>
          <p14:tracePt t="27192" x="1503363" y="5965825"/>
          <p14:tracePt t="27199" x="1503363" y="5992813"/>
          <p14:tracePt t="27207" x="1516063" y="6032500"/>
          <p14:tracePt t="27214" x="1522413" y="6086475"/>
          <p14:tracePt t="27221" x="1522413" y="6099175"/>
          <p14:tracePt t="27229" x="1530350" y="6119813"/>
          <p14:tracePt t="27237" x="1530350" y="6132513"/>
          <p14:tracePt t="27252" x="1536700" y="6146800"/>
          <p14:tracePt t="27262" x="1536700" y="6159500"/>
          <p14:tracePt t="27267" x="1543050" y="6186488"/>
          <p14:tracePt t="27274" x="1543050" y="6207125"/>
          <p14:tracePt t="27283" x="1549400" y="6234113"/>
          <p14:tracePt t="27290" x="1563688" y="6267450"/>
          <p14:tracePt t="27298" x="1570038" y="6280150"/>
          <p14:tracePt t="27304" x="1584325" y="6315075"/>
          <p14:tracePt t="27313" x="1597025" y="6348413"/>
          <p14:tracePt t="27320" x="1609725" y="6388100"/>
          <p14:tracePt t="27330" x="1617663" y="6415088"/>
          <p14:tracePt t="27337" x="1624013" y="6427788"/>
          <p14:tracePt t="27344" x="1624013" y="6442075"/>
          <p14:tracePt t="27358" x="1630363" y="6442075"/>
          <p14:tracePt t="27381" x="1636713" y="6442075"/>
          <p14:tracePt t="27410" x="1630363" y="6442075"/>
          <p14:tracePt t="27418" x="1624013" y="6442075"/>
          <p14:tracePt t="27425" x="1617663" y="6442075"/>
          <p14:tracePt t="27433" x="1609725" y="6442075"/>
          <p14:tracePt t="27440" x="1609725" y="6435725"/>
          <p14:tracePt t="27448" x="1603375" y="6435725"/>
          <p14:tracePt t="27471" x="1603375" y="6427788"/>
          <p14:tracePt t="27515" x="1603375" y="6415088"/>
          <p14:tracePt t="27523" x="1597025" y="6402388"/>
          <p14:tracePt t="27530" x="1597025" y="6381750"/>
          <p14:tracePt t="27538" x="1590675" y="6361113"/>
          <p14:tracePt t="27548" x="1576388" y="6327775"/>
          <p14:tracePt t="27553" x="1570038" y="6288088"/>
          <p14:tracePt t="27561" x="1563688" y="6254750"/>
          <p14:tracePt t="27576" x="1557338" y="6194425"/>
          <p14:tracePt t="27583" x="1543050" y="6140450"/>
          <p14:tracePt t="27590" x="1536700" y="6086475"/>
          <p14:tracePt t="27599" x="1536700" y="6053138"/>
          <p14:tracePt t="27605" x="1522413" y="5999163"/>
          <p14:tracePt t="27615" x="1516063" y="5945188"/>
          <p14:tracePt t="27620" x="1509713" y="5911850"/>
          <p14:tracePt t="27633" x="1503363" y="5872163"/>
          <p14:tracePt t="27635" x="1489075" y="5824538"/>
          <p14:tracePt t="27643" x="1482725" y="5784850"/>
          <p14:tracePt t="27652" x="1482725" y="5716588"/>
          <p14:tracePt t="27658" x="1476375" y="5683250"/>
          <p14:tracePt t="27665" x="1476375" y="5589588"/>
          <p14:tracePt t="27672" x="1462088" y="5522913"/>
          <p14:tracePt t="27687" x="1462088" y="5489575"/>
          <p14:tracePt t="27697" x="1462088" y="5429250"/>
          <p14:tracePt t="27702" x="1462088" y="5375275"/>
          <p14:tracePt t="27710" x="1455738" y="5321300"/>
          <p14:tracePt t="27717" x="1455738" y="5260975"/>
          <p14:tracePt t="27725" x="1455738" y="5240338"/>
          <p14:tracePt t="27733" x="1455738" y="5221288"/>
          <p14:tracePt t="27740" x="1449388" y="5186363"/>
          <p14:tracePt t="27750" x="1449388" y="5167313"/>
          <p14:tracePt t="27756" x="1449388" y="5146675"/>
          <p14:tracePt t="27766" x="1449388" y="5126038"/>
          <p14:tracePt t="27770" x="1443038" y="5106988"/>
          <p14:tracePt t="27779" x="1443038" y="5073650"/>
          <p14:tracePt t="27793" x="1443038" y="5053013"/>
          <p14:tracePt t="27801" x="1443038" y="5032375"/>
          <p14:tracePt t="27808" x="1443038" y="5019675"/>
          <p14:tracePt t="27816" x="1443038" y="5013325"/>
          <p14:tracePt t="27823" x="1436688" y="5013325"/>
          <p14:tracePt t="27833" x="1436688" y="5005388"/>
          <p14:tracePt t="27838" x="1436688" y="4999038"/>
          <p14:tracePt t="28430" x="1436688" y="5005388"/>
          <p14:tracePt t="28437" x="1436688" y="5019675"/>
          <p14:tracePt t="28446" x="1436688" y="5032375"/>
          <p14:tracePt t="28453" x="1436688" y="5038725"/>
          <p14:tracePt t="28460" x="1436688" y="5046663"/>
          <p14:tracePt t="28470" x="1428750" y="5065713"/>
          <p14:tracePt t="28476" x="1416050" y="5073650"/>
          <p14:tracePt t="28486" x="1416050" y="5080000"/>
          <p14:tracePt t="28490" x="1409700" y="5092700"/>
          <p14:tracePt t="28503" x="1401763" y="5100638"/>
          <p14:tracePt t="28505" x="1395413" y="5106988"/>
          <p14:tracePt t="28513" x="1389063" y="5106988"/>
          <p14:tracePt t="28520" x="1382713" y="5113338"/>
          <p14:tracePt t="28537" x="1374775" y="5113338"/>
          <p14:tracePt t="28553" x="1368425" y="5119688"/>
          <p14:tracePt t="28596" x="1355725" y="5119688"/>
          <p14:tracePt t="28603" x="1349375" y="5119688"/>
          <p14:tracePt t="28610" x="1335088" y="5119688"/>
          <p14:tracePt t="28620" x="1322388" y="5119688"/>
          <p14:tracePt t="28637" x="1301750" y="5119688"/>
          <p14:tracePt t="28640" x="1281113" y="5119688"/>
          <p14:tracePt t="28649" x="1268413" y="5119688"/>
          <p14:tracePt t="28664" x="1241425" y="5119688"/>
          <p14:tracePt t="28670" x="1220788" y="5119688"/>
          <p14:tracePt t="28677" x="1201738" y="5119688"/>
          <p14:tracePt t="28685" x="1181100" y="5119688"/>
          <p14:tracePt t="28692" x="1141413" y="5119688"/>
          <p14:tracePt t="28702" x="1120775" y="5119688"/>
          <p14:tracePt t="28707" x="1093788" y="5119688"/>
          <p14:tracePt t="28717" x="1073150" y="5119688"/>
          <p14:tracePt t="28730" x="1054100" y="5119688"/>
          <p14:tracePt t="28737" x="1033463" y="5126038"/>
          <p14:tracePt t="28746" x="1006475" y="5126038"/>
          <p14:tracePt t="28753" x="985838" y="5133975"/>
          <p14:tracePt t="28760" x="958850" y="5140325"/>
          <p14:tracePt t="28771" x="925513" y="5146675"/>
          <p14:tracePt t="28775" x="892175" y="5146675"/>
          <p14:tracePt t="28787" x="865188" y="5153025"/>
          <p14:tracePt t="28790" x="831850" y="5153025"/>
          <p14:tracePt t="28798" x="811213" y="5153025"/>
          <p14:tracePt t="28806" x="798513" y="5153025"/>
          <p14:tracePt t="28813" x="792163" y="5153025"/>
          <p14:tracePt t="28821" x="785813" y="5153025"/>
          <p14:tracePt t="28843" x="777875" y="5153025"/>
          <p14:tracePt t="28866" x="771525" y="5153025"/>
          <p14:tracePt t="28880" x="765175" y="5153025"/>
          <p14:tracePt t="28889" x="758825" y="5153025"/>
          <p14:tracePt t="28896" x="750888" y="5153025"/>
          <p14:tracePt t="28919" x="744538" y="5153025"/>
          <p14:tracePt t="29323" x="750888" y="5153025"/>
          <p14:tracePt t="29330" x="765175" y="5153025"/>
          <p14:tracePt t="29337" x="785813" y="5153025"/>
          <p14:tracePt t="29345" x="811213" y="5153025"/>
          <p14:tracePt t="29357" x="838200" y="5160963"/>
          <p14:tracePt t="29360" x="871538" y="5160963"/>
          <p14:tracePt t="29370" x="933450" y="5160963"/>
          <p14:tracePt t="29375" x="966788" y="5167313"/>
          <p14:tracePt t="29383" x="1006475" y="5167313"/>
          <p14:tracePt t="29391" x="1046163" y="5167313"/>
          <p14:tracePt t="29398" x="1073150" y="5167313"/>
          <p14:tracePt t="29406" x="1087438" y="5167313"/>
          <p14:tracePt t="29423" x="1093788" y="5167313"/>
          <p14:tracePt t="29428" x="1100138" y="5167313"/>
          <p14:tracePt t="29436" x="1106488" y="5167313"/>
          <p14:tracePt t="29450" x="1114425" y="5167313"/>
          <p14:tracePt t="29465" x="1120775" y="5167313"/>
          <p14:tracePt t="29510" x="1127125" y="5167313"/>
          <p14:tracePt t="29517" x="1133475" y="5167313"/>
          <p14:tracePt t="29540" x="1133475" y="5173663"/>
          <p14:tracePt t="29565" x="1141413" y="5173663"/>
          <p14:tracePt t="30299" x="1147763" y="5173663"/>
          <p14:tracePt t="30305" x="1154113" y="5173663"/>
          <p14:tracePt t="30312" x="1160463" y="5173663"/>
          <p14:tracePt t="30335" x="1166813" y="5173663"/>
          <p14:tracePt t="30357" x="1174750" y="5173663"/>
          <p14:tracePt t="31040" x="1174750" y="5167313"/>
          <p14:tracePt t="31048" x="1166813" y="5167313"/>
          <p14:tracePt t="31056" x="1166813" y="5160963"/>
          <p14:tracePt t="31064" x="1160463" y="5160963"/>
          <p14:tracePt t="31070" x="1154113" y="5160963"/>
          <p14:tracePt t="31080" x="1147763" y="5153025"/>
          <p14:tracePt t="31085" x="1133475" y="5153025"/>
          <p14:tracePt t="31097" x="1120775" y="5146675"/>
          <p14:tracePt t="31100" x="1106488" y="5146675"/>
          <p14:tracePt t="31107" x="1087438" y="5140325"/>
          <p14:tracePt t="31115" x="1054100" y="5140325"/>
          <p14:tracePt t="31123" x="1012825" y="5133975"/>
          <p14:tracePt t="31131" x="973138" y="5133975"/>
          <p14:tracePt t="31138" x="933450" y="5133975"/>
          <p14:tracePt t="31153" x="898525" y="5133975"/>
          <p14:tracePt t="31163" x="871538" y="5133975"/>
          <p14:tracePt t="31168" x="858838" y="5126038"/>
          <p14:tracePt t="31176" x="852488" y="5126038"/>
          <p14:tracePt t="31183" x="846138" y="5126038"/>
          <p14:tracePt t="31190" x="838200" y="5126038"/>
          <p14:tracePt t="31205" x="831850" y="5126038"/>
          <p14:tracePt t="31289" x="825500" y="5126038"/>
          <p14:tracePt t="31295" x="819150" y="5133975"/>
          <p14:tracePt t="31312" x="804863" y="5140325"/>
          <p14:tracePt t="31319" x="798513" y="5146675"/>
          <p14:tracePt t="31326" x="792163" y="5153025"/>
          <p14:tracePt t="31333" x="777875" y="5160963"/>
          <p14:tracePt t="31340" x="777875" y="5167313"/>
          <p14:tracePt t="31349" x="777875" y="5173663"/>
          <p14:tracePt t="31355" x="765175" y="5173663"/>
          <p14:tracePt t="31370" x="765175" y="5180013"/>
          <p14:tracePt t="31381" x="758825" y="5180013"/>
          <p14:tracePt t="31386" x="750888" y="5186363"/>
          <p14:tracePt t="31394" x="744538" y="5194300"/>
          <p14:tracePt t="31401" x="738188" y="5207000"/>
          <p14:tracePt t="31408" x="723900" y="5213350"/>
          <p14:tracePt t="31415" x="717550" y="5227638"/>
          <p14:tracePt t="31423" x="704850" y="5240338"/>
          <p14:tracePt t="31432" x="698500" y="5248275"/>
          <p14:tracePt t="31438" x="690563" y="5260975"/>
          <p14:tracePt t="31449" x="671513" y="5281613"/>
          <p14:tracePt t="31452" x="657225" y="5308600"/>
          <p14:tracePt t="31461" x="630238" y="5327650"/>
          <p14:tracePt t="31467" x="611188" y="5341938"/>
          <p14:tracePt t="31483" x="596900" y="5368925"/>
          <p14:tracePt t="31491" x="569913" y="5381625"/>
          <p14:tracePt t="31499" x="557213" y="5387975"/>
          <p14:tracePt t="31506" x="542925" y="5395913"/>
          <p14:tracePt t="31516" x="536575" y="5402263"/>
          <p14:tracePt t="31521" x="523875" y="5408613"/>
          <p14:tracePt t="31531" x="523875" y="5414963"/>
          <p14:tracePt t="31534" x="515938" y="5414963"/>
          <p14:tracePt t="31542" x="515938" y="5421313"/>
          <p14:tracePt t="31565" x="509588" y="5421313"/>
          <p14:tracePt t="31602" x="503238" y="5429250"/>
          <p14:tracePt t="31633" x="503238" y="5435600"/>
          <p14:tracePt t="31640" x="496888" y="5441950"/>
          <p14:tracePt t="31647" x="496888" y="5448300"/>
          <p14:tracePt t="31670" x="496888" y="5456238"/>
          <p14:tracePt t="31677" x="496888" y="5462588"/>
          <p14:tracePt t="31684" x="490538" y="5462588"/>
          <p14:tracePt t="31699" x="490538" y="5468938"/>
          <p14:tracePt t="31715" x="490538" y="5475288"/>
          <p14:tracePt t="31933" x="482600" y="5475288"/>
          <p14:tracePt t="31978" x="482600" y="5468938"/>
          <p14:tracePt t="32001" x="476250" y="5468938"/>
          <p14:tracePt t="32037" x="469900" y="5468938"/>
          <p14:tracePt t="32083" x="469900" y="5462588"/>
          <p14:tracePt t="32090" x="463550" y="5462588"/>
          <p14:tracePt t="32128" x="455613" y="5462588"/>
          <p14:tracePt t="32151" x="455613" y="5456238"/>
          <p14:tracePt t="32188" x="449263" y="5456238"/>
          <p14:tracePt t="32225" x="449263" y="5448300"/>
          <p14:tracePt t="32323" x="442913" y="5448300"/>
          <p14:tracePt t="32330" x="442913" y="5441950"/>
          <p14:tracePt t="32435" x="442913" y="5435600"/>
          <p14:tracePt t="32442" x="442913" y="5429250"/>
          <p14:tracePt t="32480" x="442913" y="5421313"/>
          <p14:tracePt t="32495" x="442913" y="5414963"/>
          <p14:tracePt t="32510" x="442913" y="5408613"/>
          <p14:tracePt t="32525" x="442913" y="5402263"/>
          <p14:tracePt t="32534" x="449263" y="5402263"/>
          <p14:tracePt t="32540" x="455613" y="5395913"/>
          <p14:tracePt t="32548" x="463550" y="5395913"/>
          <p14:tracePt t="32563" x="469900" y="5395913"/>
          <p14:tracePt t="32571" x="476250" y="5387975"/>
          <p14:tracePt t="32593" x="482600" y="5387975"/>
          <p14:tracePt t="32617" x="490538" y="5387975"/>
          <p14:tracePt t="32623" x="496888" y="5387975"/>
          <p14:tracePt t="32630" x="509588" y="5387975"/>
          <p14:tracePt t="32637" x="515938" y="5387975"/>
          <p14:tracePt t="32654" x="523875" y="5387975"/>
          <p14:tracePt t="32660" x="530225" y="5387975"/>
          <p14:tracePt t="32674" x="536575" y="5387975"/>
          <p14:tracePt t="32681" x="542925" y="5387975"/>
          <p14:tracePt t="32691" x="550863" y="5387975"/>
          <p14:tracePt t="32704" x="557213" y="5387975"/>
          <p14:tracePt t="32720" x="563563" y="5387975"/>
          <p14:tracePt t="32727" x="569913" y="5387975"/>
          <p14:tracePt t="32737" x="577850" y="5387975"/>
          <p14:tracePt t="32758" x="584200" y="5387975"/>
          <p14:tracePt t="32766" x="596900" y="5387975"/>
          <p14:tracePt t="32780" x="603250" y="5387975"/>
          <p14:tracePt t="32789" x="617538" y="5387975"/>
          <p14:tracePt t="32796" x="630238" y="5387975"/>
          <p14:tracePt t="32805" x="657225" y="5387975"/>
          <p14:tracePt t="32810" x="684213" y="5375275"/>
          <p14:tracePt t="32822" x="704850" y="5375275"/>
          <p14:tracePt t="32825" x="738188" y="5375275"/>
          <p14:tracePt t="32833" x="758825" y="5375275"/>
          <p14:tracePt t="32840" x="777875" y="5375275"/>
          <p14:tracePt t="32848" x="792163" y="5375275"/>
          <p14:tracePt t="32855" x="798513" y="5375275"/>
          <p14:tracePt t="32862" x="804863" y="5375275"/>
          <p14:tracePt t="32870" x="811213" y="5375275"/>
          <p14:tracePt t="32878" x="819150" y="5375275"/>
          <p14:tracePt t="32901" x="825500" y="5375275"/>
          <p14:tracePt t="32908" x="831850" y="5375275"/>
          <p14:tracePt t="32915" x="846138" y="5375275"/>
          <p14:tracePt t="32923" x="858838" y="5375275"/>
          <p14:tracePt t="32930" x="871538" y="5375275"/>
          <p14:tracePt t="32939" x="892175" y="5375275"/>
          <p14:tracePt t="32946" x="898525" y="5375275"/>
          <p14:tracePt t="32954" x="912813" y="5375275"/>
          <p14:tracePt t="32960" x="925513" y="5375275"/>
          <p14:tracePt t="32972" x="939800" y="5375275"/>
          <p14:tracePt t="32976" x="952500" y="5375275"/>
          <p14:tracePt t="32998" x="966788" y="5375275"/>
          <p14:tracePt t="33007" x="973138" y="5375275"/>
          <p14:tracePt t="33013" x="979488" y="5381625"/>
          <p14:tracePt t="33044" x="985838" y="5381625"/>
          <p14:tracePt t="33672" x="1000125" y="5381625"/>
          <p14:tracePt t="33679" x="1006475" y="5381625"/>
          <p14:tracePt t="33687" x="1019175" y="5381625"/>
          <p14:tracePt t="33694" x="1046163" y="5381625"/>
          <p14:tracePt t="33709" x="1060450" y="5381625"/>
          <p14:tracePt t="33717" x="1087438" y="5381625"/>
          <p14:tracePt t="33724" x="1120775" y="5381625"/>
          <p14:tracePt t="33732" x="1147763" y="5381625"/>
          <p14:tracePt t="33741" x="1166813" y="5381625"/>
          <p14:tracePt t="33748" x="1193800" y="5381625"/>
          <p14:tracePt t="33759" x="1201738" y="5381625"/>
          <p14:tracePt t="33763" x="1214438" y="5381625"/>
          <p14:tracePt t="33771" x="1227138" y="5381625"/>
          <p14:tracePt t="33778" x="1241425" y="5381625"/>
          <p14:tracePt t="33786" x="1254125" y="5381625"/>
          <p14:tracePt t="33793" x="1262063" y="5381625"/>
          <p14:tracePt t="33800" x="1274763" y="5381625"/>
          <p14:tracePt t="33810" x="1289050" y="5381625"/>
          <p14:tracePt t="33816" x="1295400" y="5381625"/>
          <p14:tracePt t="33825" x="1322388" y="5387975"/>
          <p14:tracePt t="33831" x="1341438" y="5387975"/>
          <p14:tracePt t="33842" x="1355725" y="5395913"/>
          <p14:tracePt t="33845" x="1374775" y="5395913"/>
          <p14:tracePt t="33853" x="1395413" y="5402263"/>
          <p14:tracePt t="33876" x="1443038" y="5408613"/>
          <p14:tracePt t="33882" x="1455738" y="5408613"/>
          <p14:tracePt t="33892" x="1476375" y="5408613"/>
          <p14:tracePt t="33898" x="1482725" y="5408613"/>
          <p14:tracePt t="33909" x="1497013" y="5408613"/>
          <p14:tracePt t="33913" x="1509713" y="5408613"/>
          <p14:tracePt t="33928" x="1522413" y="5408613"/>
          <p14:tracePt t="33935" x="1536700" y="5408613"/>
          <p14:tracePt t="33943" x="1543050" y="5408613"/>
          <p14:tracePt t="33975" x="1543050" y="5402263"/>
          <p14:tracePt t="33990" x="1549400" y="5402263"/>
          <p14:tracePt t="34063" x="1557338" y="5402263"/>
          <p14:tracePt t="34094" x="1563688" y="5402263"/>
          <p14:tracePt t="34303" x="1584325" y="5395913"/>
          <p14:tracePt t="34310" x="1603375" y="5395913"/>
          <p14:tracePt t="34318" x="1624013" y="5387975"/>
          <p14:tracePt t="34332" x="1644650" y="5387975"/>
          <p14:tracePt t="34344" x="1670050" y="5381625"/>
          <p14:tracePt t="34348" x="1711325" y="5375275"/>
          <p14:tracePt t="34357" x="1738313" y="5375275"/>
          <p14:tracePt t="34363" x="1778000" y="5368925"/>
          <p14:tracePt t="34370" x="1804988" y="5368925"/>
          <p14:tracePt t="34378" x="1852613" y="5368925"/>
          <p14:tracePt t="34385" x="1871663" y="5368925"/>
          <p14:tracePt t="34395" x="1898650" y="5368925"/>
          <p14:tracePt t="34413" x="1905000" y="5368925"/>
          <p14:tracePt t="34415" x="1912938" y="5368925"/>
          <p14:tracePt t="34424" x="1919288" y="5368925"/>
          <p14:tracePt t="34430" x="1925638" y="5360988"/>
          <p14:tracePt t="34438" x="1939925" y="5360988"/>
          <p14:tracePt t="34446" x="1958975" y="5360988"/>
          <p14:tracePt t="34453" x="1979613" y="5360988"/>
          <p14:tracePt t="34463" x="2012950" y="5354638"/>
          <p14:tracePt t="34468" x="2039938" y="5354638"/>
          <p14:tracePt t="34478" x="2060575" y="5348288"/>
          <p14:tracePt t="34483" x="2087563" y="5348288"/>
          <p14:tracePt t="34495" x="2106613" y="5341938"/>
          <p14:tracePt t="34498" x="2120900" y="5341938"/>
          <p14:tracePt t="34506" x="2127250" y="5341938"/>
          <p14:tracePt t="34769" x="2133600" y="5341938"/>
          <p14:tracePt t="34783" x="2154238" y="5341938"/>
          <p14:tracePt t="34789" x="2181225" y="5341938"/>
          <p14:tracePt t="34798" x="2208213" y="5341938"/>
          <p14:tracePt t="34805" x="2227263" y="5341938"/>
          <p14:tracePt t="34813" x="2268538" y="5341938"/>
          <p14:tracePt t="34820" x="2287588" y="5341938"/>
          <p14:tracePt t="34829" x="2328863" y="5341938"/>
          <p14:tracePt t="34847" x="2374900" y="5341938"/>
          <p14:tracePt t="34850" x="2395538" y="5327650"/>
          <p14:tracePt t="34859" x="2416175" y="5327650"/>
          <p14:tracePt t="34865" x="2428875" y="5327650"/>
          <p14:tracePt t="34874" x="2435225" y="5327650"/>
          <p14:tracePt t="34904" x="2443163" y="5327650"/>
          <p14:tracePt t="34911" x="2449513" y="5327650"/>
          <p14:tracePt t="34917" x="2455863" y="5327650"/>
          <p14:tracePt t="34930" x="2468563" y="5327650"/>
          <p14:tracePt t="34933" x="2495550" y="5327650"/>
          <p14:tracePt t="34940" x="2503488" y="5327650"/>
          <p14:tracePt t="34956" x="2528888" y="5327650"/>
          <p14:tracePt t="34964" x="2543175" y="5327650"/>
          <p14:tracePt t="34970" x="2549525" y="5327650"/>
          <p14:tracePt t="34981" x="2563813" y="5327650"/>
          <p14:tracePt t="34998" x="2570163" y="5327650"/>
          <p14:tracePt t="35000" x="2576513" y="5327650"/>
          <p14:tracePt t="35008" x="2582863" y="5327650"/>
          <p14:tracePt t="35015" x="2590800" y="5327650"/>
          <p14:tracePt t="35038" x="2597150" y="5327650"/>
          <p14:tracePt t="35068" x="2597150" y="5334000"/>
          <p14:tracePt t="35098" x="2603500" y="5334000"/>
          <p14:tracePt t="35533" x="2609850" y="5334000"/>
          <p14:tracePt t="35540" x="2624138" y="5334000"/>
          <p14:tracePt t="35548" x="2636838" y="5334000"/>
          <p14:tracePt t="35555" x="2651125" y="5334000"/>
          <p14:tracePt t="35565" x="2663825" y="5334000"/>
          <p14:tracePt t="35570" x="2670175" y="5334000"/>
          <p14:tracePt t="35579" x="2684463" y="5334000"/>
          <p14:tracePt t="35585" x="2690813" y="5334000"/>
          <p14:tracePt t="35601" x="2697163" y="5341938"/>
          <p14:tracePt t="35608" x="2711450" y="5348288"/>
          <p14:tracePt t="35616" x="2724150" y="5348288"/>
          <p14:tracePt t="35623" x="2730500" y="5348288"/>
          <p14:tracePt t="35633" x="2744788" y="5348288"/>
          <p14:tracePt t="35638" x="2757488" y="5348288"/>
          <p14:tracePt t="35649" x="2778125" y="5348288"/>
          <p14:tracePt t="35653" x="2798763" y="5348288"/>
          <p14:tracePt t="35659" x="2811463" y="5348288"/>
          <p14:tracePt t="35667" x="2832100" y="5348288"/>
          <p14:tracePt t="35674" x="2844800" y="5348288"/>
          <p14:tracePt t="35682" x="2871788" y="5348288"/>
          <p14:tracePt t="35689" x="2886075" y="5348288"/>
          <p14:tracePt t="35713" x="2892425" y="5348288"/>
          <p14:tracePt t="35719" x="2898775" y="5348288"/>
          <p14:tracePt t="35727" x="2905125" y="5348288"/>
          <p14:tracePt t="35735" x="2919413" y="5348288"/>
          <p14:tracePt t="35742" x="2932113" y="5348288"/>
          <p14:tracePt t="35750" x="2952750" y="5348288"/>
          <p14:tracePt t="35759" x="2979738" y="5348288"/>
          <p14:tracePt t="35767" x="2992438" y="5348288"/>
          <p14:tracePt t="35773" x="3013075" y="5348288"/>
          <p14:tracePt t="35784" x="3025775" y="5348288"/>
          <p14:tracePt t="35787" x="3040063" y="5348288"/>
          <p14:tracePt t="35796" x="3052763" y="5348288"/>
          <p14:tracePt t="35803" x="3067050" y="5348288"/>
          <p14:tracePt t="35818" x="3079750" y="5348288"/>
          <p14:tracePt t="35826" x="3086100" y="5354638"/>
          <p14:tracePt t="35833" x="3094038" y="5354638"/>
          <p14:tracePt t="35840" x="3106738" y="5354638"/>
          <p14:tracePt t="35851" x="3119438" y="5354638"/>
          <p14:tracePt t="35867" x="3127375" y="5354638"/>
          <p14:tracePt t="35870" x="3133725" y="5354638"/>
          <p14:tracePt t="35886" x="3140075" y="5354638"/>
          <p14:tracePt t="35930" x="3146425" y="5354638"/>
          <p14:tracePt t="35945" x="3160713" y="5354638"/>
          <p14:tracePt t="35960" x="3173413" y="5354638"/>
          <p14:tracePt t="35968" x="3179763" y="5354638"/>
          <p14:tracePt t="35982" x="3187700" y="5354638"/>
          <p14:tracePt t="35984" x="3200400" y="5348288"/>
          <p14:tracePt t="35990" x="3206750" y="5348288"/>
          <p14:tracePt t="36001" x="3214688" y="5348288"/>
          <p14:tracePt t="36043" x="3214688" y="5341938"/>
          <p14:tracePt t="36298" x="3206750" y="5341938"/>
          <p14:tracePt t="36305" x="3167063" y="5341938"/>
          <p14:tracePt t="36313" x="3119438" y="5341938"/>
          <p14:tracePt t="36320" x="3052763" y="5334000"/>
          <p14:tracePt t="36328" x="2959100" y="5321300"/>
          <p14:tracePt t="36336" x="2824163" y="5314950"/>
          <p14:tracePt t="36343" x="2536825" y="5281613"/>
          <p14:tracePt t="36354" x="2314575" y="5281613"/>
          <p14:tracePt t="36370" x="2093913" y="5281613"/>
          <p14:tracePt t="36372" x="1958975" y="5281613"/>
          <p14:tracePt t="36380" x="1778000" y="5281613"/>
          <p14:tracePt t="36387" x="1476375" y="5281613"/>
          <p14:tracePt t="36396" x="1341438" y="5281613"/>
          <p14:tracePt t="36403" x="1235075" y="5281613"/>
          <p14:tracePt t="36410" x="1073150" y="5281613"/>
          <p14:tracePt t="36421" x="1019175" y="5281613"/>
          <p14:tracePt t="36426" x="925513" y="5281613"/>
          <p14:tracePt t="36436" x="898525" y="5281613"/>
          <p14:tracePt t="36440" x="852488" y="5287963"/>
          <p14:tracePt t="36449" x="825500" y="5287963"/>
          <p14:tracePt t="36455" x="811213" y="5287963"/>
          <p14:tracePt t="36471" x="798513" y="5287963"/>
          <p14:tracePt t="36478" x="785813" y="5294313"/>
          <p14:tracePt t="36487" x="771525" y="5300663"/>
          <p14:tracePt t="36493" x="758825" y="5308600"/>
          <p14:tracePt t="36504" x="744538" y="5314950"/>
          <p14:tracePt t="36507" x="738188" y="5321300"/>
          <p14:tracePt t="36516" x="723900" y="5327650"/>
          <p14:tracePt t="36522" x="717550" y="5334000"/>
          <p14:tracePt t="36530" x="698500" y="5354638"/>
          <p14:tracePt t="36537" x="690563" y="5368925"/>
          <p14:tracePt t="36545" x="677863" y="5375275"/>
          <p14:tracePt t="36554" x="657225" y="5402263"/>
          <p14:tracePt t="36561" x="630238" y="5421313"/>
          <p14:tracePt t="36571" x="611188" y="5448300"/>
          <p14:tracePt t="36587" x="577850" y="5475288"/>
          <p14:tracePt t="36591" x="557213" y="5508625"/>
          <p14:tracePt t="36598" x="536575" y="5529263"/>
          <p14:tracePt t="36605" x="509588" y="5543550"/>
          <p14:tracePt t="36613" x="503238" y="5556250"/>
          <p14:tracePt t="36621" x="496888" y="5562600"/>
          <p14:tracePt t="36628" x="496888" y="5568950"/>
          <p14:tracePt t="36643" x="496888" y="5576888"/>
          <p14:tracePt t="36694" x="496888" y="5583238"/>
          <p14:tracePt t="36710" x="496888" y="5589588"/>
          <p14:tracePt t="36725" x="496888" y="5595938"/>
          <p14:tracePt t="36823" x="490538" y="5595938"/>
          <p14:tracePt t="37356" x="503238" y="5595938"/>
          <p14:tracePt t="37363" x="536575" y="5595938"/>
          <p14:tracePt t="37371" x="611188" y="5589588"/>
          <p14:tracePt t="37378" x="677863" y="5583238"/>
          <p14:tracePt t="37385" x="711200" y="5583238"/>
          <p14:tracePt t="37392" x="785813" y="5568950"/>
          <p14:tracePt t="37400" x="838200" y="5562600"/>
          <p14:tracePt t="37408" x="906463" y="5549900"/>
          <p14:tracePt t="37415" x="952500" y="5549900"/>
          <p14:tracePt t="37424" x="973138" y="5549900"/>
          <p14:tracePt t="37430" x="993775" y="5549900"/>
          <p14:tracePt t="37446" x="1006475" y="5549900"/>
          <p14:tracePt t="37457" x="1012825" y="5549900"/>
          <p14:tracePt t="37460" x="1019175" y="5549900"/>
          <p14:tracePt t="37468" x="1027113" y="5549900"/>
          <p14:tracePt t="37700" x="1039813" y="5549900"/>
          <p14:tracePt t="37707" x="1060450" y="5549900"/>
          <p14:tracePt t="37715" x="1073150" y="5549900"/>
          <p14:tracePt t="37724" x="1106488" y="5543550"/>
          <p14:tracePt t="37730" x="1141413" y="5535613"/>
          <p14:tracePt t="37740" x="1166813" y="5535613"/>
          <p14:tracePt t="37745" x="1262063" y="5522913"/>
          <p14:tracePt t="37752" x="1335088" y="5516563"/>
          <p14:tracePt t="37760" x="1374775" y="5516563"/>
          <p14:tracePt t="37776" x="1428750" y="5516563"/>
          <p14:tracePt t="37783" x="1497013" y="5516563"/>
          <p14:tracePt t="37793" x="1536700" y="5516563"/>
          <p14:tracePt t="37798" x="1576388" y="5516563"/>
          <p14:tracePt t="37811" x="1590675" y="5516563"/>
          <p14:tracePt t="37813" x="1617663" y="5516563"/>
          <p14:tracePt t="37820" x="1624013" y="5516563"/>
          <p14:tracePt t="37827" x="1651000" y="5516563"/>
          <p14:tracePt t="37835" x="1663700" y="5516563"/>
          <p14:tracePt t="37843" x="1684338" y="5508625"/>
          <p14:tracePt t="37850" x="1704975" y="5508625"/>
          <p14:tracePt t="37860" x="1738313" y="5502275"/>
          <p14:tracePt t="37865" x="1765300" y="5502275"/>
          <p14:tracePt t="37889" x="1838325" y="5502275"/>
          <p14:tracePt t="37896" x="1865313" y="5502275"/>
          <p14:tracePt t="37903" x="1905000" y="5502275"/>
          <p14:tracePt t="37911" x="1939925" y="5502275"/>
          <p14:tracePt t="37918" x="1985963" y="5502275"/>
          <p14:tracePt t="37925" x="2000250" y="5502275"/>
          <p14:tracePt t="37933" x="2006600" y="5502275"/>
          <p14:tracePt t="37943" x="2019300" y="5508625"/>
          <p14:tracePt t="37963" x="2025650" y="5508625"/>
          <p14:tracePt t="38870" x="2019300" y="5508625"/>
          <p14:tracePt t="38878" x="2000250" y="5508625"/>
          <p14:tracePt t="38887" x="1965325" y="5508625"/>
          <p14:tracePt t="38897" x="1939925" y="5508625"/>
          <p14:tracePt t="38901" x="1852613" y="5508625"/>
          <p14:tracePt t="38908" x="1784350" y="5508625"/>
          <p14:tracePt t="38916" x="1690688" y="5508625"/>
          <p14:tracePt t="38923" x="1549400" y="5508625"/>
          <p14:tracePt t="38931" x="1428750" y="5508625"/>
          <p14:tracePt t="38948" x="1187450" y="5516563"/>
          <p14:tracePt t="38953" x="1114425" y="5529263"/>
          <p14:tracePt t="38968" x="966788" y="5549900"/>
          <p14:tracePt t="38977" x="898525" y="5562600"/>
          <p14:tracePt t="38983" x="865188" y="5568950"/>
          <p14:tracePt t="38990" x="811213" y="5576888"/>
          <p14:tracePt t="38998" x="777875" y="5576888"/>
          <p14:tracePt t="39006" x="765175" y="5583238"/>
          <p14:tracePt t="39014" x="744538" y="5589588"/>
          <p14:tracePt t="39020" x="731838" y="5610225"/>
          <p14:tracePt t="39031" x="717550" y="5629275"/>
          <p14:tracePt t="39035" x="704850" y="5649913"/>
          <p14:tracePt t="39049" x="690563" y="5683250"/>
          <p14:tracePt t="39050" x="671513" y="5716588"/>
          <p14:tracePt t="39058" x="657225" y="5737225"/>
          <p14:tracePt t="39073" x="630238" y="5791200"/>
          <p14:tracePt t="39082" x="611188" y="5837238"/>
          <p14:tracePt t="39088" x="577850" y="5878513"/>
          <p14:tracePt t="39098" x="550863" y="5911850"/>
          <p14:tracePt t="39103" x="523875" y="5945188"/>
          <p14:tracePt t="39114" x="490538" y="5978525"/>
          <p14:tracePt t="39118" x="463550" y="6019800"/>
          <p14:tracePt t="39125" x="442913" y="6053138"/>
          <p14:tracePt t="39133" x="409575" y="6086475"/>
          <p14:tracePt t="39140" x="395288" y="6107113"/>
          <p14:tracePt t="39149" x="388938" y="6119813"/>
          <p14:tracePt t="39155" x="382588" y="6132513"/>
          <p14:tracePt t="39165" x="376238" y="6146800"/>
          <p14:tracePt t="39170" x="376238" y="6153150"/>
          <p14:tracePt t="39185" x="368300" y="6159500"/>
          <p14:tracePt t="39193" x="368300" y="6167438"/>
          <p14:tracePt t="39201" x="368300" y="6173788"/>
          <p14:tracePt t="39216" x="368300" y="6180138"/>
          <p14:tracePt t="39233" x="368300" y="6186488"/>
          <p14:tracePt t="39268" x="368300" y="6194425"/>
          <p14:tracePt t="39276" x="368300" y="6200775"/>
          <p14:tracePt t="39298" x="361950" y="6200775"/>
          <p14:tracePt t="39621" x="355600" y="6200775"/>
          <p14:tracePt t="40086" x="349250" y="6200775"/>
          <p14:tracePt t="40722" x="361950" y="6194425"/>
          <p14:tracePt t="40730" x="395288" y="6194425"/>
          <p14:tracePt t="40739" x="409575" y="6194425"/>
          <p14:tracePt t="40746" x="430213" y="6194425"/>
          <p14:tracePt t="40755" x="449263" y="6186488"/>
          <p14:tracePt t="40761" x="490538" y="6186488"/>
          <p14:tracePt t="40772" x="503238" y="6186488"/>
          <p14:tracePt t="40776" x="515938" y="6186488"/>
          <p14:tracePt t="40784" x="542925" y="6186488"/>
          <p14:tracePt t="40790" x="577850" y="6186488"/>
          <p14:tracePt t="40798" x="603250" y="6186488"/>
          <p14:tracePt t="40813" x="617538" y="6186488"/>
          <p14:tracePt t="40823" x="638175" y="6186488"/>
          <p14:tracePt t="40828" x="671513" y="6186488"/>
          <p14:tracePt t="40839" x="690563" y="6186488"/>
          <p14:tracePt t="40843" x="711200" y="6186488"/>
          <p14:tracePt t="40851" x="744538" y="6186488"/>
          <p14:tracePt t="40858" x="785813" y="6186488"/>
          <p14:tracePt t="40868" x="811213" y="6186488"/>
          <p14:tracePt t="40874" x="846138" y="6186488"/>
          <p14:tracePt t="40880" x="865188" y="6186488"/>
          <p14:tracePt t="40889" x="919163" y="6186488"/>
          <p14:tracePt t="40896" x="958850" y="6186488"/>
          <p14:tracePt t="40906" x="985838" y="6186488"/>
          <p14:tracePt t="40924" x="1006475" y="6186488"/>
          <p14:tracePt t="40926" x="1060450" y="6186488"/>
          <p14:tracePt t="40934" x="1081088" y="6186488"/>
          <p14:tracePt t="40953" x="1127125" y="6186488"/>
          <p14:tracePt t="40957" x="1141413" y="6186488"/>
          <p14:tracePt t="40963" x="1154113" y="6186488"/>
          <p14:tracePt t="40974" x="1160463" y="6186488"/>
          <p14:tracePt t="40978" x="1166813" y="6186488"/>
          <p14:tracePt t="40989" x="1181100" y="6186488"/>
          <p14:tracePt t="41008" x="1187450" y="6186488"/>
          <p14:tracePt t="41053" x="1193800" y="6186488"/>
          <p14:tracePt t="41571" x="1214438" y="6186488"/>
          <p14:tracePt t="41578" x="1235075" y="6186488"/>
          <p14:tracePt t="41585" x="1262063" y="6186488"/>
          <p14:tracePt t="41600" x="1289050" y="6186488"/>
          <p14:tracePt t="41610" x="1308100" y="6186488"/>
          <p14:tracePt t="41616" x="1355725" y="6186488"/>
          <p14:tracePt t="41625" x="1401763" y="6186488"/>
          <p14:tracePt t="41630" x="1470025" y="6186488"/>
          <p14:tracePt t="41644" x="1489075" y="6186488"/>
          <p14:tracePt t="41646" x="1522413" y="6186488"/>
          <p14:tracePt t="41653" x="1543050" y="6186488"/>
          <p14:tracePt t="41661" x="1563688" y="6180138"/>
          <p14:tracePt t="41668" x="1570038" y="6180138"/>
          <p14:tracePt t="41675" x="1576388" y="6180138"/>
          <p14:tracePt t="41690" x="1584325" y="6180138"/>
          <p14:tracePt t="41707" x="1597025" y="6180138"/>
          <p14:tracePt t="41712" x="1609725" y="6180138"/>
          <p14:tracePt t="41720" x="1630363" y="6180138"/>
          <p14:tracePt t="41727" x="1663700" y="6180138"/>
          <p14:tracePt t="41735" x="1690688" y="6180138"/>
          <p14:tracePt t="41743" x="1724025" y="6180138"/>
          <p14:tracePt t="41750" x="1744663" y="6186488"/>
          <p14:tracePt t="41760" x="1778000" y="6186488"/>
          <p14:tracePt t="41766" x="1792288" y="6194425"/>
          <p14:tracePt t="41776" x="1804988" y="6200775"/>
          <p14:tracePt t="41793" x="1811338" y="6207125"/>
          <p14:tracePt t="41796" x="1817688" y="6207125"/>
          <p14:tracePt t="41803" x="1825625" y="6213475"/>
          <p14:tracePt t="41810" x="1831975" y="6213475"/>
          <p14:tracePt t="41818" x="1838325" y="6213475"/>
          <p14:tracePt t="41827" x="1844675" y="6213475"/>
          <p14:tracePt t="41870" x="1844675" y="6219825"/>
          <p14:tracePt t="41879" x="1852613" y="6219825"/>
          <p14:tracePt t="42351" x="1865313" y="6219825"/>
          <p14:tracePt t="42358" x="1878013" y="6207125"/>
          <p14:tracePt t="42366" x="1885950" y="6200775"/>
          <p14:tracePt t="42373" x="1892300" y="6194425"/>
          <p14:tracePt t="42380" x="1919288" y="6186488"/>
          <p14:tracePt t="42388" x="1939925" y="6180138"/>
          <p14:tracePt t="42395" x="1958975" y="6180138"/>
          <p14:tracePt t="42403" x="1992313" y="6173788"/>
          <p14:tracePt t="42413" x="2033588" y="6173788"/>
          <p14:tracePt t="42418" x="2052638" y="6167438"/>
          <p14:tracePt t="42429" x="2087563" y="6167438"/>
          <p14:tracePt t="42440" x="2112963" y="6167438"/>
          <p14:tracePt t="42447" x="2154238" y="6167438"/>
          <p14:tracePt t="42455" x="2160588" y="6167438"/>
          <p14:tracePt t="42463" x="2181225" y="6167438"/>
          <p14:tracePt t="42470" x="2187575" y="6167438"/>
          <p14:tracePt t="42480" x="2193925" y="6167438"/>
          <p14:tracePt t="42486" x="2208213" y="6167438"/>
          <p14:tracePt t="42501" x="2214563" y="6167438"/>
          <p14:tracePt t="42512" x="2227263" y="6167438"/>
          <p14:tracePt t="42515" x="2235200" y="6173788"/>
          <p14:tracePt t="42523" x="2241550" y="6173788"/>
          <p14:tracePt t="42531" x="2247900" y="6173788"/>
          <p14:tracePt t="42553" x="2254250" y="6173788"/>
          <p14:tracePt t="42658" x="2260600" y="6173788"/>
          <p14:tracePt t="42785" x="2268538" y="6173788"/>
          <p14:tracePt t="42793" x="2281238" y="6173788"/>
          <p14:tracePt t="42800" x="2301875" y="6173788"/>
          <p14:tracePt t="42808" x="2320925" y="6173788"/>
          <p14:tracePt t="42815" x="2347913" y="6173788"/>
          <p14:tracePt t="42823" x="2374900" y="6173788"/>
          <p14:tracePt t="42832" x="2395538" y="6173788"/>
          <p14:tracePt t="42838" x="2422525" y="6173788"/>
          <p14:tracePt t="42847" x="2443163" y="6167438"/>
          <p14:tracePt t="42853" x="2449513" y="6167438"/>
          <p14:tracePt t="42865" x="2462213" y="6167438"/>
          <p14:tracePt t="42876" x="2468563" y="6167438"/>
          <p14:tracePt t="42882" x="2476500" y="6159500"/>
          <p14:tracePt t="42889" x="2489200" y="6159500"/>
          <p14:tracePt t="42898" x="2509838" y="6159500"/>
          <p14:tracePt t="42904" x="2522538" y="6159500"/>
          <p14:tracePt t="42913" x="2536825" y="6159500"/>
          <p14:tracePt t="42920" x="2543175" y="6159500"/>
          <p14:tracePt t="42930" x="2555875" y="6159500"/>
          <p14:tracePt t="42935" x="2563813" y="6153150"/>
          <p14:tracePt t="42948" x="2576513" y="6153150"/>
          <p14:tracePt t="42957" x="2590800" y="6153150"/>
          <p14:tracePt t="42980" x="2597150" y="6153150"/>
          <p14:tracePt t="43003" x="2603500" y="6153150"/>
          <p14:tracePt t="43010" x="2609850" y="6153150"/>
          <p14:tracePt t="43017" x="2616200" y="6159500"/>
          <p14:tracePt t="43024" x="2624138" y="6159500"/>
          <p14:tracePt t="43032" x="2630488" y="6167438"/>
          <p14:tracePt t="43039" x="2643188" y="6173788"/>
          <p14:tracePt t="43048" x="2657475" y="6173788"/>
          <p14:tracePt t="43055" x="2670175" y="6173788"/>
          <p14:tracePt t="43064" x="2697163" y="6180138"/>
          <p14:tracePt t="43071" x="2717800" y="6180138"/>
          <p14:tracePt t="43085" x="2738438" y="6186488"/>
          <p14:tracePt t="43092" x="2757488" y="6186488"/>
          <p14:tracePt t="43100" x="2771775" y="6186488"/>
          <p14:tracePt t="43107" x="2784475" y="6194425"/>
          <p14:tracePt t="43115" x="2790825" y="6194425"/>
          <p14:tracePt t="43122" x="2798763" y="6194425"/>
          <p14:tracePt t="43132" x="2805113" y="6200775"/>
          <p14:tracePt t="43138" x="2811463" y="6200775"/>
          <p14:tracePt t="43148" x="2817813" y="6200775"/>
          <p14:tracePt t="43152" x="2817813" y="6207125"/>
          <p14:tracePt t="43159" x="2824163" y="6207125"/>
          <p14:tracePt t="43167" x="2838450" y="6207125"/>
          <p14:tracePt t="43175" x="2851150" y="6207125"/>
          <p14:tracePt t="43183" x="2865438" y="6207125"/>
          <p14:tracePt t="43198" x="2871788" y="6207125"/>
          <p14:tracePt t="43205" x="2878138" y="6207125"/>
          <p14:tracePt t="43220" x="2886075" y="6207125"/>
          <p14:tracePt t="43235" x="2892425" y="6207125"/>
          <p14:tracePt t="43251" x="2905125" y="6207125"/>
          <p14:tracePt t="43258" x="2919413" y="6213475"/>
          <p14:tracePt t="43266" x="2932113" y="6213475"/>
          <p14:tracePt t="43273" x="2946400" y="6213475"/>
          <p14:tracePt t="43284" x="2959100" y="6213475"/>
          <p14:tracePt t="43303" x="2965450" y="6213475"/>
          <p14:tracePt t="43318" x="2971800" y="6213475"/>
          <p14:tracePt t="43340" x="2979738" y="6213475"/>
          <p14:tracePt t="43356" x="2986088" y="6213475"/>
          <p14:tracePt t="43366" x="2998788" y="6213475"/>
          <p14:tracePt t="43370" x="3019425" y="6213475"/>
          <p14:tracePt t="43379" x="3032125" y="6213475"/>
          <p14:tracePt t="43385" x="3040063" y="6213475"/>
          <p14:tracePt t="43393" x="3046413" y="6213475"/>
          <p14:tracePt t="43401" x="3052763" y="6213475"/>
          <p14:tracePt t="43416" x="3059113" y="6213475"/>
          <p14:tracePt t="43434" x="3067050" y="6213475"/>
          <p14:tracePt t="43438" x="3079750" y="6213475"/>
          <p14:tracePt t="43450" x="3094038" y="6213475"/>
          <p14:tracePt t="43453" x="3113088" y="6213475"/>
          <p14:tracePt t="43460" x="3133725" y="6213475"/>
          <p14:tracePt t="43468" x="3160713" y="6213475"/>
          <p14:tracePt t="43475" x="3173413" y="6213475"/>
          <p14:tracePt t="43484" x="3194050" y="6213475"/>
          <p14:tracePt t="43490" x="3200400" y="6213475"/>
          <p14:tracePt t="43501" x="3206750" y="6213475"/>
          <p14:tracePt t="43573" x="3214688" y="6213475"/>
          <p14:tracePt t="43618" x="3221038" y="6207125"/>
          <p14:tracePt t="43746" x="3227388" y="6207125"/>
          <p14:tracePt t="43753" x="3241675" y="6200775"/>
          <p14:tracePt t="43760" x="3254375" y="6194425"/>
          <p14:tracePt t="43768" x="3267075" y="6194425"/>
          <p14:tracePt t="43776" x="3287713" y="6194425"/>
          <p14:tracePt t="43784" x="3302000" y="6186488"/>
          <p14:tracePt t="43790" x="3321050" y="6186488"/>
          <p14:tracePt t="43802" x="3348038" y="6180138"/>
          <p14:tracePt t="43805" x="3375025" y="6180138"/>
          <p14:tracePt t="43813" x="3414713" y="6173788"/>
          <p14:tracePt t="43819" x="3462338" y="6167438"/>
          <p14:tracePt t="43828" x="3516313" y="6153150"/>
          <p14:tracePt t="43835" x="3549650" y="6146800"/>
          <p14:tracePt t="43852" x="3576638" y="6146800"/>
          <p14:tracePt t="43858" x="3597275" y="6146800"/>
          <p14:tracePt t="43870" x="3609975" y="6140450"/>
          <p14:tracePt t="43881" x="3616325" y="6140450"/>
          <p14:tracePt t="43918" x="3622675" y="6140450"/>
          <p14:tracePt t="43948" x="3630613" y="6132513"/>
          <p14:tracePt t="44060" x="3616325" y="6132513"/>
          <p14:tracePt t="44068" x="3597275" y="6132513"/>
          <p14:tracePt t="44075" x="3562350" y="6132513"/>
          <p14:tracePt t="44086" x="3516313" y="6132513"/>
          <p14:tracePt t="44090" x="3449638" y="6132513"/>
          <p14:tracePt t="44103" x="3354388" y="6140450"/>
          <p14:tracePt t="44105" x="3200400" y="6159500"/>
          <p14:tracePt t="44113" x="2992438" y="6186488"/>
          <p14:tracePt t="44120" x="2886075" y="6200775"/>
          <p14:tracePt t="44128" x="2676525" y="6240463"/>
          <p14:tracePt t="44136" x="2543175" y="6254750"/>
          <p14:tracePt t="44143" x="2422525" y="6254750"/>
          <p14:tracePt t="44155" x="2287588" y="6273800"/>
          <p14:tracePt t="44157" x="2160588" y="6288088"/>
          <p14:tracePt t="44173" x="2019300" y="6294438"/>
          <p14:tracePt t="44180" x="1871663" y="6307138"/>
          <p14:tracePt t="44188" x="1751013" y="6307138"/>
          <p14:tracePt t="44196" x="1670050" y="6307138"/>
          <p14:tracePt t="44203" x="1636713" y="6307138"/>
          <p14:tracePt t="44210" x="1576388" y="6307138"/>
          <p14:tracePt t="44220" x="1522413" y="6307138"/>
          <p14:tracePt t="44225" x="1470025" y="6307138"/>
          <p14:tracePt t="44237" x="1422400" y="6315075"/>
          <p14:tracePt t="44241" x="1382713" y="6327775"/>
          <p14:tracePt t="44248" x="1335088" y="6334125"/>
          <p14:tracePt t="44256" x="1281113" y="6342063"/>
          <p14:tracePt t="44263" x="1187450" y="6354763"/>
          <p14:tracePt t="44272" x="1033463" y="6375400"/>
          <p14:tracePt t="44288" x="939800" y="6375400"/>
          <p14:tracePt t="44293" x="792163" y="6375400"/>
          <p14:tracePt t="44304" x="684213" y="6388100"/>
          <p14:tracePt t="44311" x="563563" y="6388100"/>
          <p14:tracePt t="44321" x="403225" y="6388100"/>
          <p14:tracePt t="44322" x="295275" y="6388100"/>
          <p14:tracePt t="44330" x="214313" y="6388100"/>
          <p14:tracePt t="44338" x="93663" y="6402388"/>
          <p14:tracePt t="44345" x="12700" y="6408738"/>
          <p14:tracePt t="44660" x="39688" y="6402388"/>
          <p14:tracePt t="44669" x="66675" y="6394450"/>
          <p14:tracePt t="44675" x="100013" y="6381750"/>
          <p14:tracePt t="44682" x="141288" y="6381750"/>
          <p14:tracePt t="44689" x="174625" y="6375400"/>
          <p14:tracePt t="44697" x="228600" y="6367463"/>
          <p14:tracePt t="44712" x="288925" y="6361113"/>
          <p14:tracePt t="44721" x="382588" y="6348413"/>
          <p14:tracePt t="44727" x="530225" y="6334125"/>
          <p14:tracePt t="44739" x="623888" y="6327775"/>
          <p14:tracePt t="44743" x="717550" y="6315075"/>
          <p14:tracePt t="44751" x="785813" y="6307138"/>
          <p14:tracePt t="44759" x="865188" y="6307138"/>
          <p14:tracePt t="44766" x="912813" y="6294438"/>
          <p14:tracePt t="44773" x="939800" y="6294438"/>
          <p14:tracePt t="44780" x="966788" y="6294438"/>
          <p14:tracePt t="44790" x="966788" y="6288088"/>
          <p14:tracePt t="44796" x="973138" y="6288088"/>
          <p14:tracePt t="44806" x="979488" y="6288088"/>
          <p14:tracePt t="44811" x="985838" y="6288088"/>
          <p14:tracePt t="44826" x="1000125" y="6288088"/>
          <p14:tracePt t="44833" x="1012825" y="6288088"/>
          <p14:tracePt t="44848" x="1027113" y="6288088"/>
          <p14:tracePt t="44857" x="1033463" y="6288088"/>
          <p14:tracePt t="44874" x="1039813" y="6288088"/>
          <p14:tracePt t="44878" x="1054100" y="6288088"/>
          <p14:tracePt t="44890" x="1060450" y="6288088"/>
          <p14:tracePt t="44892" x="1066800" y="6288088"/>
          <p14:tracePt t="44916" x="1073150" y="6288088"/>
          <p14:tracePt t="45239" x="1081088" y="6288088"/>
          <p14:tracePt t="45245" x="1087438" y="6288088"/>
          <p14:tracePt t="45255" x="1100138" y="6288088"/>
          <p14:tracePt t="45260" x="1106488" y="6294438"/>
          <p14:tracePt t="45268" x="1127125" y="6294438"/>
          <p14:tracePt t="45276" x="1141413" y="6294438"/>
          <p14:tracePt t="45283" x="1160463" y="6300788"/>
          <p14:tracePt t="45293" x="1174750" y="6300788"/>
          <p14:tracePt t="45298" x="1193800" y="6300788"/>
          <p14:tracePt t="45309" x="1214438" y="6307138"/>
          <p14:tracePt t="45312" x="1241425" y="6307138"/>
          <p14:tracePt t="45324" x="1268413" y="6307138"/>
          <p14:tracePt t="45327" x="1301750" y="6307138"/>
          <p14:tracePt t="45335" x="1328738" y="6307138"/>
          <p14:tracePt t="45342" x="1349375" y="6307138"/>
          <p14:tracePt t="45350" x="1382713" y="6307138"/>
          <p14:tracePt t="45366" x="1409700" y="6307138"/>
          <p14:tracePt t="45375" x="1422400" y="6307138"/>
          <p14:tracePt t="45380" x="1436688" y="6307138"/>
          <p14:tracePt t="45393" x="1449388" y="6307138"/>
          <p14:tracePt t="45396" x="1462088" y="6307138"/>
          <p14:tracePt t="45404" x="1470025" y="6307138"/>
          <p14:tracePt t="45412" x="1489075" y="6307138"/>
          <p14:tracePt t="45418" x="1503363" y="6307138"/>
          <p14:tracePt t="45426" x="1522413" y="6307138"/>
          <p14:tracePt t="45433" x="1549400" y="6307138"/>
          <p14:tracePt t="45443" x="1570038" y="6307138"/>
          <p14:tracePt t="45448" x="1584325" y="6307138"/>
          <p14:tracePt t="45459" x="1609725" y="6307138"/>
          <p14:tracePt t="45478" x="1617663" y="6307138"/>
          <p14:tracePt t="45486" x="1624013" y="6307138"/>
          <p14:tracePt t="45493" x="1630363" y="6307138"/>
          <p14:tracePt t="45511" x="1636713" y="6300788"/>
          <p14:tracePt t="45526" x="1644650" y="6300788"/>
          <p14:tracePt t="45530" x="1651000" y="6300788"/>
          <p14:tracePt t="45543" x="1651000" y="6294438"/>
          <p14:tracePt t="45545" x="1663700" y="6294438"/>
          <p14:tracePt t="45561" x="1670050" y="6288088"/>
          <p14:tracePt t="45568" x="1684338" y="6280150"/>
          <p14:tracePt t="45576" x="1690688" y="6280150"/>
          <p14:tracePt t="45583" x="1704975" y="6280150"/>
          <p14:tracePt t="45593" x="1724025" y="6280150"/>
          <p14:tracePt t="45598" x="1751013" y="6280150"/>
          <p14:tracePt t="45610" x="1784350" y="6280150"/>
          <p14:tracePt t="45614" x="1811338" y="6280150"/>
          <p14:tracePt t="45621" x="1858963" y="6280150"/>
          <p14:tracePt t="45627" x="1885950" y="6280150"/>
          <p14:tracePt t="45636" x="1919288" y="6280150"/>
          <p14:tracePt t="45644" x="1925638" y="6280150"/>
          <p14:tracePt t="45651" x="1939925" y="6280150"/>
          <p14:tracePt t="45673" x="1965325" y="6280150"/>
          <p14:tracePt t="45687" x="1973263" y="6280150"/>
          <p14:tracePt t="45695" x="1985963" y="6288088"/>
          <p14:tracePt t="45702" x="1992313" y="6288088"/>
          <p14:tracePt t="45709" x="2006600" y="6288088"/>
          <p14:tracePt t="45717" x="2012950" y="6288088"/>
          <p14:tracePt t="45726" x="2019300" y="6288088"/>
          <p14:tracePt t="45786" x="2025650" y="6288088"/>
          <p14:tracePt t="45801" x="2033588" y="6288088"/>
          <p14:tracePt t="45808" x="2039938" y="6294438"/>
          <p14:tracePt t="45825" x="2046288" y="6294438"/>
          <p14:tracePt t="45830" x="2052638" y="6300788"/>
          <p14:tracePt t="45853" x="2060575" y="6300788"/>
          <p14:tracePt t="45929" x="2066925" y="6300788"/>
          <p14:tracePt t="45943" x="2073275" y="6300788"/>
          <p14:tracePt t="45950" x="2079625" y="6300788"/>
          <p14:tracePt t="45959" x="2087563" y="6300788"/>
          <p14:tracePt t="45965" x="2093913" y="6300788"/>
          <p14:tracePt t="45977" x="2100263" y="6300788"/>
          <p14:tracePt t="46003" x="2106613" y="6300788"/>
          <p14:tracePt t="46018" x="2112963" y="6300788"/>
          <p14:tracePt t="46033" x="2127250" y="6300788"/>
          <p14:tracePt t="46045" x="2139950" y="6300788"/>
          <p14:tracePt t="46048" x="2154238" y="6300788"/>
          <p14:tracePt t="46057" x="2166938" y="6307138"/>
          <p14:tracePt t="46063" x="2181225" y="6307138"/>
          <p14:tracePt t="46070" x="2187575" y="6307138"/>
          <p14:tracePt t="46078" x="2193925" y="6307138"/>
          <p14:tracePt t="46086" x="2200275" y="6307138"/>
          <p14:tracePt t="46094" x="2214563" y="6307138"/>
          <p14:tracePt t="46101" x="2220913" y="6307138"/>
          <p14:tracePt t="46124" x="2227263" y="6307138"/>
          <p14:tracePt t="46138" x="2235200" y="6307138"/>
          <p14:tracePt t="46168" x="2241550" y="6307138"/>
          <p14:tracePt t="46176" x="2247900" y="6307138"/>
          <p14:tracePt t="46183" x="2260600" y="6307138"/>
          <p14:tracePt t="46195" x="2274888" y="6307138"/>
          <p14:tracePt t="46198" x="2287588" y="6307138"/>
          <p14:tracePt t="46206" x="2295525" y="6307138"/>
          <p14:tracePt t="46214" x="2301875" y="6307138"/>
          <p14:tracePt t="46460" x="2308225" y="6307138"/>
          <p14:tracePt t="46483" x="2314575" y="6307138"/>
          <p14:tracePt t="46498" x="2320925" y="6307138"/>
          <p14:tracePt t="46558" x="2328863" y="6307138"/>
          <p14:tracePt t="47353" x="2335213" y="6307138"/>
          <p14:tracePt t="47465" x="2341563" y="6307138"/>
          <p14:tracePt t="47473" x="2347913" y="6300788"/>
          <p14:tracePt t="47481" x="2362200" y="6300788"/>
          <p14:tracePt t="47488" x="2368550" y="6300788"/>
          <p14:tracePt t="47496" x="2381250" y="6300788"/>
          <p14:tracePt t="47503" x="2401888" y="6300788"/>
          <p14:tracePt t="47509" x="2422525" y="6300788"/>
          <p14:tracePt t="47517" x="2443163" y="6300788"/>
          <p14:tracePt t="47525" x="2462213" y="6300788"/>
          <p14:tracePt t="47540" x="2489200" y="6300788"/>
          <p14:tracePt t="47550" x="2516188" y="6300788"/>
          <p14:tracePt t="47555" x="2536825" y="6300788"/>
          <p14:tracePt t="47567" x="2549525" y="6300788"/>
          <p14:tracePt t="47570" x="2555875" y="6300788"/>
          <p14:tracePt t="47578" x="2563813" y="6300788"/>
          <p14:tracePt t="47586" x="2570163" y="6300788"/>
          <p14:tracePt t="47593" x="2576513" y="6300788"/>
          <p14:tracePt t="47602" x="2590800" y="6300788"/>
          <p14:tracePt t="47619" x="2597150" y="6300788"/>
          <p14:tracePt t="47623" x="2609850" y="6300788"/>
          <p14:tracePt t="47635" x="2624138" y="6300788"/>
          <p14:tracePt t="47647" x="2636838" y="6300788"/>
          <p14:tracePt t="47654" x="2651125" y="6300788"/>
          <p14:tracePt t="47661" x="2663825" y="6300788"/>
          <p14:tracePt t="47668" x="2684463" y="6300788"/>
          <p14:tracePt t="47675" x="2697163" y="6307138"/>
          <p14:tracePt t="47683" x="2730500" y="6307138"/>
          <p14:tracePt t="47689" x="2751138" y="6307138"/>
          <p14:tracePt t="47700" x="2771775" y="6307138"/>
          <p14:tracePt t="47704" x="2798763" y="6307138"/>
          <p14:tracePt t="47712" x="2832100" y="6307138"/>
          <p14:tracePt t="47719" x="2844800" y="6307138"/>
          <p14:tracePt t="47727" x="2865438" y="6307138"/>
          <p14:tracePt t="47735" x="2878138" y="6307138"/>
          <p14:tracePt t="47743" x="2892425" y="6307138"/>
          <p14:tracePt t="47758" x="2911475" y="6300788"/>
          <p14:tracePt t="47770" x="2919413" y="6300788"/>
          <p14:tracePt t="47772" x="2932113" y="6294438"/>
          <p14:tracePt t="47781" x="2946400" y="6294438"/>
          <p14:tracePt t="47788" x="2965450" y="6288088"/>
          <p14:tracePt t="47795" x="2979738" y="6288088"/>
          <p14:tracePt t="47803" x="2998788" y="6288088"/>
          <p14:tracePt t="47810" x="3013075" y="6280150"/>
          <p14:tracePt t="47818" x="3040063" y="6273800"/>
          <p14:tracePt t="47840" x="3046413" y="6273800"/>
          <p14:tracePt t="47855" x="3052763" y="6273800"/>
          <p14:tracePt t="47863" x="3067050" y="6273800"/>
          <p14:tracePt t="47870" x="3073400" y="6273800"/>
          <p14:tracePt t="47886" x="3094038" y="6273800"/>
          <p14:tracePt t="47903" x="3100388" y="6273800"/>
          <p14:tracePt t="47920" x="3106738" y="6273800"/>
          <p14:tracePt t="47922" x="3119438" y="6273800"/>
          <p14:tracePt t="47931" x="3133725" y="6273800"/>
          <p14:tracePt t="47938" x="3140075" y="6273800"/>
          <p14:tracePt t="47946" x="3154363" y="6280150"/>
          <p14:tracePt t="47953" x="3160713" y="6280150"/>
          <p14:tracePt t="47976" x="3167063" y="6280150"/>
          <p14:tracePt t="47986" x="3167063" y="6288088"/>
          <p14:tracePt t="47990" x="3179763" y="6288088"/>
          <p14:tracePt t="48007" x="3200400" y="6288088"/>
          <p14:tracePt t="48013" x="3206750" y="6294438"/>
          <p14:tracePt t="48021" x="3233738" y="6294438"/>
          <p14:tracePt t="48028" x="3260725" y="6300788"/>
          <p14:tracePt t="48036" x="3287713" y="6315075"/>
          <p14:tracePt t="48043" x="3308350" y="6315075"/>
          <p14:tracePt t="48054" x="3321050" y="6327775"/>
          <p14:tracePt t="48058" x="3327400" y="6327775"/>
          <p14:tracePt t="48071" x="3335338" y="6327775"/>
          <p14:tracePt t="48959" x="3335338" y="6321425"/>
          <p14:tracePt t="48965" x="3335338" y="6315075"/>
          <p14:tracePt t="48972" x="3335338" y="6307138"/>
          <p14:tracePt t="48989" x="3327400" y="6300788"/>
          <p14:tracePt t="48995" x="3327400" y="6294438"/>
          <p14:tracePt t="49008" x="3321050" y="6280150"/>
          <p14:tracePt t="49010" x="3321050" y="6267450"/>
          <p14:tracePt t="49018" x="3321050" y="6254750"/>
          <p14:tracePt t="49026" x="3321050" y="6240463"/>
          <p14:tracePt t="49041" x="3321050" y="6213475"/>
          <p14:tracePt t="49048" x="3314700" y="6180138"/>
          <p14:tracePt t="49058" x="3314700" y="6153150"/>
          <p14:tracePt t="49065" x="3314700" y="6099175"/>
          <p14:tracePt t="49074" x="3314700" y="6032500"/>
          <p14:tracePt t="49078" x="3302000" y="5864225"/>
          <p14:tracePt t="49087" x="3294063" y="5770563"/>
          <p14:tracePt t="49093" x="3281363" y="5637213"/>
          <p14:tracePt t="49101" x="3281363" y="5435600"/>
          <p14:tracePt t="49109" x="3287713" y="5314950"/>
          <p14:tracePt t="49117" x="3321050" y="5173663"/>
          <p14:tracePt t="49124" x="3341688" y="5106988"/>
          <p14:tracePt t="49130" x="3402013" y="4965700"/>
          <p14:tracePt t="49141" x="3502025" y="4751388"/>
          <p14:tracePt t="49145" x="3556000" y="4657725"/>
          <p14:tracePt t="49157" x="3697288" y="4441825"/>
          <p14:tracePt t="49168" x="3805238" y="4302125"/>
          <p14:tracePt t="49175" x="4040188" y="3992563"/>
          <p14:tracePt t="49183" x="4200525" y="3751263"/>
          <p14:tracePt t="49192" x="4281488" y="3636963"/>
          <p14:tracePt t="49198" x="4414838" y="3441700"/>
          <p14:tracePt t="49208" x="4495800" y="3328988"/>
          <p14:tracePt t="49213" x="4649788" y="3133725"/>
          <p14:tracePt t="49226" x="4751388" y="3033713"/>
          <p14:tracePt t="49228" x="4932363" y="2878138"/>
          <p14:tracePt t="49235" x="5053013" y="2784475"/>
          <p14:tracePt t="49243" x="5159375" y="2717800"/>
          <p14:tracePt t="49250" x="5387975" y="2603500"/>
          <p14:tracePt t="49259" x="5535613" y="2543175"/>
          <p14:tracePt t="49265" x="5662613" y="2495550"/>
          <p14:tracePt t="49280" x="5783263" y="2462213"/>
          <p14:tracePt t="49292" x="5857875" y="2443163"/>
          <p14:tracePt t="49295" x="5938838" y="2408238"/>
          <p14:tracePt t="49304" x="5972175" y="2401888"/>
          <p14:tracePt t="49318" x="6011863" y="2395538"/>
          <p14:tracePt t="49326" x="6026150" y="2389188"/>
          <p14:tracePt t="49334" x="6038850" y="2389188"/>
          <p14:tracePt t="49364" x="6045200" y="2389188"/>
          <p14:tracePt t="49446" x="6045200" y="2395538"/>
          <p14:tracePt t="49453" x="6032500" y="2428875"/>
          <p14:tracePt t="49461" x="6011863" y="2462213"/>
          <p14:tracePt t="49468" x="5951538" y="2549525"/>
          <p14:tracePt t="49476" x="5897563" y="2624138"/>
          <p14:tracePt t="49482" x="5830888" y="2697163"/>
          <p14:tracePt t="49498" x="5710238" y="2871788"/>
          <p14:tracePt t="49510" x="5656263" y="2952750"/>
          <p14:tracePt t="49512" x="5568950" y="3106738"/>
          <p14:tracePt t="49521" x="5514975" y="3200400"/>
          <p14:tracePt t="49528" x="5475288" y="3275013"/>
          <p14:tracePt t="49535" x="5441950" y="3348038"/>
          <p14:tracePt t="49543" x="5414963" y="3408363"/>
          <p14:tracePt t="49551" x="5394325" y="3455988"/>
          <p14:tracePt t="49560" x="5387975" y="3468688"/>
          <p14:tracePt t="49566" x="5381625" y="3482975"/>
          <p14:tracePt t="49739" x="5375275" y="3482975"/>
          <p14:tracePt t="49745" x="5375275" y="3476625"/>
          <p14:tracePt t="49753" x="5375275" y="3468688"/>
          <p14:tracePt t="49760" x="5375275" y="3462338"/>
          <p14:tracePt t="49776" x="5367338" y="3449638"/>
          <p14:tracePt t="49783" x="5367338" y="3441700"/>
          <p14:tracePt t="49794" x="5360988" y="3429000"/>
          <p14:tracePt t="49798" x="5360988" y="3416300"/>
          <p14:tracePt t="49810" x="5360988" y="3408363"/>
          <p14:tracePt t="49820" x="5360988" y="3395663"/>
          <p14:tracePt t="49828" x="5360988" y="3375025"/>
          <p14:tracePt t="49835" x="5360988" y="3362325"/>
          <p14:tracePt t="49844" x="5360988" y="3348038"/>
          <p14:tracePt t="49850" x="5360988" y="3335338"/>
          <p14:tracePt t="49863" x="5360988" y="3321050"/>
          <p14:tracePt t="49879" x="5360988" y="3314700"/>
          <p14:tracePt t="49881" x="5360988" y="3308350"/>
          <p14:tracePt t="49888" x="5360988" y="3302000"/>
          <p14:tracePt t="49895" x="5360988" y="3294063"/>
          <p14:tracePt t="49903" x="5360988" y="3287713"/>
          <p14:tracePt t="49913" x="5360988" y="3281363"/>
          <p14:tracePt t="49918" x="5367338" y="3281363"/>
          <p14:tracePt t="49933" x="5367338" y="3275013"/>
          <p14:tracePt t="49944" x="5381625" y="3260725"/>
          <p14:tracePt t="49948" x="5394325" y="3248025"/>
          <p14:tracePt t="49956" x="5408613" y="3241675"/>
          <p14:tracePt t="49963" x="5414963" y="3241675"/>
          <p14:tracePt t="49970" x="5435600" y="3227388"/>
          <p14:tracePt t="49978" x="5468938" y="3200400"/>
          <p14:tracePt t="49985" x="5514975" y="3181350"/>
          <p14:tracePt t="49995" x="5549900" y="3167063"/>
          <p14:tracePt t="50000" x="5575300" y="3160713"/>
          <p14:tracePt t="50012" x="5622925" y="3146425"/>
          <p14:tracePt t="50015" x="5643563" y="3146425"/>
          <p14:tracePt t="50024" x="5670550" y="3146425"/>
          <p14:tracePt t="50038" x="5683250" y="3146425"/>
          <p14:tracePt t="50046" x="5710238" y="3167063"/>
          <p14:tracePt t="50054" x="5722938" y="3187700"/>
          <p14:tracePt t="50062" x="5749925" y="3208338"/>
          <p14:tracePt t="50068" x="5764213" y="3254375"/>
          <p14:tracePt t="50079" x="5791200" y="3302000"/>
          <p14:tracePt t="50083" x="5818188" y="3389313"/>
          <p14:tracePt t="50091" x="5843588" y="3468688"/>
          <p14:tracePt t="50097" x="5857875" y="3563938"/>
          <p14:tracePt t="50106" x="5864225" y="3663950"/>
          <p14:tracePt t="50112" x="5878513" y="3757613"/>
          <p14:tracePt t="50120" x="5878513" y="3851275"/>
          <p14:tracePt t="50130" x="5878513" y="3944938"/>
          <p14:tracePt t="50146" x="5851525" y="4025900"/>
          <p14:tracePt t="50150" x="5797550" y="4127500"/>
          <p14:tracePt t="50162" x="5743575" y="4200525"/>
          <p14:tracePt t="50166" x="5670550" y="4267200"/>
          <p14:tracePt t="50173" x="5583238" y="4308475"/>
          <p14:tracePt t="50183" x="5502275" y="4341813"/>
          <p14:tracePt t="50188" x="5427663" y="4348163"/>
          <p14:tracePt t="50195" x="5334000" y="4348163"/>
          <p14:tracePt t="50203" x="5254625" y="4348163"/>
          <p14:tracePt t="50212" x="5186363" y="4348163"/>
          <p14:tracePt t="50218" x="5126038" y="4327525"/>
          <p14:tracePt t="50229" x="5046663" y="4287838"/>
          <p14:tracePt t="50233" x="5005388" y="4260850"/>
          <p14:tracePt t="50240" x="4972050" y="4233863"/>
          <p14:tracePt t="50256" x="4951413" y="4206875"/>
          <p14:tracePt t="50263" x="4924425" y="4187825"/>
          <p14:tracePt t="50270" x="4911725" y="4160838"/>
          <p14:tracePt t="50279" x="4905375" y="4140200"/>
          <p14:tracePt t="50285" x="4899025" y="4127500"/>
          <p14:tracePt t="50295" x="4891088" y="4106863"/>
          <p14:tracePt t="50300" x="4884738" y="4092575"/>
          <p14:tracePt t="50308" x="4884738" y="4059238"/>
          <p14:tracePt t="50317" x="4891088" y="4025900"/>
          <p14:tracePt t="50323" x="4911725" y="3986213"/>
          <p14:tracePt t="50330" x="4938713" y="3938588"/>
          <p14:tracePt t="50338" x="5005388" y="3865563"/>
          <p14:tracePt t="50345" x="5065713" y="3811588"/>
          <p14:tracePt t="50362" x="5140325" y="3736975"/>
          <p14:tracePt t="50368" x="5273675" y="3649663"/>
          <p14:tracePt t="50380" x="5354638" y="3609975"/>
          <p14:tracePt t="50383" x="5441950" y="3576638"/>
          <p14:tracePt t="50390" x="5522913" y="3556000"/>
          <p14:tracePt t="50398" x="5595938" y="3543300"/>
          <p14:tracePt t="50406" x="5649913" y="3543300"/>
          <p14:tracePt t="50414" x="5703888" y="3543300"/>
          <p14:tracePt t="50420" x="5764213" y="3556000"/>
          <p14:tracePt t="50430" x="5810250" y="3589338"/>
          <p14:tracePt t="50436" x="5911850" y="3663950"/>
          <p14:tracePt t="50446" x="5957888" y="3724275"/>
          <p14:tracePt t="50450" x="5999163" y="3778250"/>
          <p14:tracePt t="50458" x="6038850" y="3838575"/>
          <p14:tracePt t="50473" x="6053138" y="3859213"/>
          <p14:tracePt t="50482" x="6065838" y="3898900"/>
          <p14:tracePt t="50488" x="6065838" y="3938588"/>
          <p14:tracePt t="50497" x="6065838" y="3992563"/>
          <p14:tracePt t="50503" x="6053138" y="4052888"/>
          <p14:tracePt t="50514" x="6032500" y="4086225"/>
          <p14:tracePt t="50518" x="5991225" y="4133850"/>
          <p14:tracePt t="50531" x="5905500" y="4200525"/>
          <p14:tracePt t="50534" x="5837238" y="4233863"/>
          <p14:tracePt t="50541" x="5764213" y="4254500"/>
          <p14:tracePt t="50547" x="5722938" y="4260850"/>
          <p14:tracePt t="50555" x="5616575" y="4260850"/>
          <p14:tracePt t="50564" x="5549900" y="4260850"/>
          <p14:tracePt t="50581" x="5535613" y="4260850"/>
          <p14:tracePt t="50585" x="5487988" y="4254500"/>
          <p14:tracePt t="50598" x="5421313" y="4221163"/>
          <p14:tracePt t="50600" x="5394325" y="4187825"/>
          <p14:tracePt t="50608" x="5381625" y="4167188"/>
          <p14:tracePt t="50615" x="5367338" y="4140200"/>
          <p14:tracePt t="50623" x="5367338" y="4127500"/>
          <p14:tracePt t="50633" x="5367338" y="4100513"/>
          <p14:tracePt t="50637" x="5367338" y="4079875"/>
          <p14:tracePt t="50647" x="5367338" y="4052888"/>
          <p14:tracePt t="50653" x="5375275" y="4025900"/>
          <p14:tracePt t="50662" x="5402263" y="3979863"/>
          <p14:tracePt t="50668" x="5421313" y="3952875"/>
          <p14:tracePt t="50677" x="5462588" y="3925888"/>
          <p14:tracePt t="50690" x="5514975" y="3898900"/>
          <p14:tracePt t="50698" x="5562600" y="3871913"/>
          <p14:tracePt t="50704" x="5610225" y="3851275"/>
          <p14:tracePt t="50712" x="5622925" y="3851275"/>
          <p14:tracePt t="50719" x="5643563" y="3851275"/>
          <p14:tracePt t="50729" x="5662613" y="3851275"/>
          <p14:tracePt t="50736" x="5676900" y="3851275"/>
          <p14:tracePt t="50743" x="5683250" y="3851275"/>
          <p14:tracePt t="50750" x="5689600" y="3859213"/>
          <p14:tracePt t="50758" x="5689600" y="3871913"/>
          <p14:tracePt t="50772" x="5697538" y="3871913"/>
          <p14:tracePt t="50779" x="5697538" y="3878263"/>
          <p14:tracePt t="50798" x="5697538" y="3884613"/>
          <p14:tracePt t="51770" x="5689600" y="3884613"/>
          <p14:tracePt t="51778" x="5683250" y="3884613"/>
          <p14:tracePt t="54292" x="5676900" y="3884613"/>
          <p14:tracePt t="54362" x="5622925" y="3824288"/>
          <p14:tracePt t="54367" x="5622925" y="3805238"/>
          <p14:tracePt t="54373" x="4368800" y="4308475"/>
          <p14:tracePt t="54388" x="4368800" y="4302125"/>
          <p14:tracePt t="54397" x="4360863" y="4294188"/>
          <p14:tracePt t="54403" x="4348163" y="4294188"/>
          <p14:tracePt t="54414" x="4341813" y="4281488"/>
          <p14:tracePt t="54419" x="4327525" y="4275138"/>
          <p14:tracePt t="54430" x="4321175" y="4275138"/>
          <p14:tracePt t="54432" x="4308475" y="4267200"/>
          <p14:tracePt t="54440" x="4308475" y="4260850"/>
          <p14:tracePt t="54449" x="4300538" y="4254500"/>
          <p14:tracePt t="54457" x="4300538" y="4240213"/>
          <p14:tracePt t="54471" x="4300538" y="4227513"/>
          <p14:tracePt t="54485" x="4300538" y="4214813"/>
          <p14:tracePt t="54497" x="4300538" y="4200525"/>
          <p14:tracePt t="54500" x="4300538" y="4194175"/>
          <p14:tracePt t="54508" x="4300538" y="4179888"/>
          <p14:tracePt t="54516" x="4300538" y="4173538"/>
          <p14:tracePt t="54532" x="4300538" y="4167188"/>
          <p14:tracePt t="54548" x="4308475" y="4160838"/>
          <p14:tracePt t="54564" x="4314825" y="4160838"/>
          <p14:tracePt t="54590" x="4321175" y="4160838"/>
          <p14:tracePt t="54598" x="4321175" y="4167188"/>
          <p14:tracePt t="54606" x="4327525" y="4179888"/>
          <p14:tracePt t="54615" x="4348163" y="4200525"/>
          <p14:tracePt t="54621" x="4360863" y="4221163"/>
          <p14:tracePt t="54633" x="4368800" y="4227513"/>
          <p14:tracePt t="54636" x="4375150" y="4240213"/>
          <p14:tracePt t="54650" x="4375150" y="4248150"/>
          <p14:tracePt t="54673" x="4381500" y="4233863"/>
          <p14:tracePt t="54681" x="4395788" y="4214813"/>
          <p14:tracePt t="54688" x="4395788" y="4206875"/>
          <p14:tracePt t="54703" x="4414838" y="4173538"/>
          <p14:tracePt t="54716" x="4435475" y="4154488"/>
          <p14:tracePt t="54717" x="4462463" y="4119563"/>
          <p14:tracePt t="54724" x="4502150" y="4067175"/>
          <p14:tracePt t="54733" x="4522788" y="4046538"/>
          <p14:tracePt t="54739" x="4543425" y="4025900"/>
          <p14:tracePt t="54747" x="4549775" y="4013200"/>
          <p14:tracePt t="54755" x="4556125" y="3998913"/>
          <p14:tracePt t="54764" x="4556125" y="3992563"/>
          <p14:tracePt t="54770" x="4562475" y="3986213"/>
          <p14:tracePt t="54838" x="4568825" y="3986213"/>
          <p14:tracePt t="54845" x="4576763" y="3998913"/>
          <p14:tracePt t="54853" x="4589463" y="4013200"/>
          <p14:tracePt t="54861" x="4610100" y="4040188"/>
          <p14:tracePt t="54868" x="4629150" y="4067175"/>
          <p14:tracePt t="54875" x="4643438" y="4079875"/>
          <p14:tracePt t="54884" x="4649788" y="4100513"/>
          <p14:tracePt t="54890" x="4656138" y="4106863"/>
          <p14:tracePt t="54900" x="4664075" y="4119563"/>
          <p14:tracePt t="54920" x="4670425" y="4119563"/>
          <p14:tracePt t="54980" x="4670425" y="4106863"/>
          <p14:tracePt t="54988" x="4683125" y="4086225"/>
          <p14:tracePt t="54997" x="4730750" y="4040188"/>
          <p14:tracePt t="55004" x="4751388" y="4025900"/>
          <p14:tracePt t="55010" x="4784725" y="4013200"/>
          <p14:tracePt t="55017" x="4818063" y="3998913"/>
          <p14:tracePt t="55033" x="4845050" y="3992563"/>
          <p14:tracePt t="55040" x="4891088" y="3986213"/>
          <p14:tracePt t="55051" x="4932363" y="3986213"/>
          <p14:tracePt t="55067" x="4951413" y="3986213"/>
          <p14:tracePt t="55070" x="4978400" y="3986213"/>
          <p14:tracePt t="55079" x="4992688" y="3998913"/>
          <p14:tracePt t="55085" x="4999038" y="4013200"/>
          <p14:tracePt t="55093" x="5005388" y="4019550"/>
          <p14:tracePt t="55101" x="5005388" y="4025900"/>
          <p14:tracePt t="55109" x="5005388" y="4032250"/>
          <p14:tracePt t="55117" x="5005388" y="4040188"/>
          <p14:tracePt t="55176" x="5011738" y="4040188"/>
          <p14:tracePt t="55198" x="5032375" y="4040188"/>
          <p14:tracePt t="55206" x="5059363" y="4025900"/>
          <p14:tracePt t="55214" x="5072063" y="4019550"/>
          <p14:tracePt t="55220" x="5092700" y="4019550"/>
          <p14:tracePt t="55228" x="5099050" y="4019550"/>
          <p14:tracePt t="55235" x="5106988" y="4019550"/>
          <p14:tracePt t="55251" x="5113338" y="4019550"/>
          <p14:tracePt t="55260" x="5119688" y="4019550"/>
          <p14:tracePt t="55268" x="5126038" y="4019550"/>
          <p14:tracePt t="55273" x="5140325" y="4025900"/>
          <p14:tracePt t="55285" x="5146675" y="4032250"/>
          <p14:tracePt t="55287" x="5153025" y="4040188"/>
          <p14:tracePt t="55310" x="5153025" y="4046538"/>
          <p14:tracePt t="55371" x="5159375" y="4046538"/>
          <p14:tracePt t="55379" x="5173663" y="4046538"/>
          <p14:tracePt t="55386" x="5200650" y="4040188"/>
          <p14:tracePt t="55393" x="5219700" y="4032250"/>
          <p14:tracePt t="55402" x="5240338" y="4032250"/>
          <p14:tracePt t="55408" x="5287963" y="4013200"/>
          <p14:tracePt t="55419" x="5340350" y="4013200"/>
          <p14:tracePt t="55423" x="5381625" y="4013200"/>
          <p14:tracePt t="55435" x="5402263" y="4006850"/>
          <p14:tracePt t="55438" x="5414963" y="4006850"/>
          <p14:tracePt t="55589" x="5421313" y="4006850"/>
          <p14:tracePt t="55595" x="5435600" y="3998913"/>
          <p14:tracePt t="55604" x="5454650" y="3998913"/>
          <p14:tracePt t="55610" x="5468938" y="3992563"/>
          <p14:tracePt t="55619" x="5487988" y="3992563"/>
          <p14:tracePt t="55626" x="5514975" y="3992563"/>
          <p14:tracePt t="55636" x="5522913" y="3992563"/>
          <p14:tracePt t="55640" x="5541963" y="3992563"/>
          <p14:tracePt t="55652" x="5556250" y="3998913"/>
          <p14:tracePt t="55655" x="5556250" y="4006850"/>
          <p14:tracePt t="55663" x="5562600" y="4006850"/>
          <p14:tracePt t="55791" x="5575300" y="4006850"/>
          <p14:tracePt t="55798" x="5595938" y="3998913"/>
          <p14:tracePt t="55805" x="5622925" y="3986213"/>
          <p14:tracePt t="55813" x="5649913" y="3979863"/>
          <p14:tracePt t="55821" x="5676900" y="3971925"/>
          <p14:tracePt t="55828" x="5697538" y="3971925"/>
          <p14:tracePt t="55836" x="5737225" y="3965575"/>
          <p14:tracePt t="55845" x="5770563" y="3965575"/>
          <p14:tracePt t="55853" x="5797550" y="3965575"/>
          <p14:tracePt t="55858" x="5818188" y="3979863"/>
          <p14:tracePt t="55870" x="5843588" y="3986213"/>
          <p14:tracePt t="55872" x="5857875" y="3998913"/>
          <p14:tracePt t="55881" x="5878513" y="4013200"/>
          <p14:tracePt t="55901" x="5884863" y="4025900"/>
          <p14:tracePt t="55906" x="5891213" y="4032250"/>
          <p14:tracePt t="55921" x="5891213" y="4040188"/>
          <p14:tracePt t="55956" x="5897563" y="4040188"/>
          <p14:tracePt t="56016" x="5918200" y="4040188"/>
          <p14:tracePt t="56023" x="5930900" y="4040188"/>
          <p14:tracePt t="56030" x="5951538" y="4040188"/>
          <p14:tracePt t="56038" x="5965825" y="4040188"/>
          <p14:tracePt t="56046" x="5984875" y="4040188"/>
          <p14:tracePt t="56054" x="6005513" y="4040188"/>
          <p14:tracePt t="56061" x="6038850" y="4046538"/>
          <p14:tracePt t="56073" x="6065838" y="4052888"/>
          <p14:tracePt t="56077" x="6092825" y="4059238"/>
          <p14:tracePt t="56087" x="6119813" y="4067175"/>
          <p14:tracePt t="56090" x="6132513" y="4073525"/>
          <p14:tracePt t="56098" x="6146800" y="4079875"/>
          <p14:tracePt t="56114" x="6153150" y="4079875"/>
          <p14:tracePt t="56121" x="6153150" y="4086225"/>
          <p14:tracePt t="56166" x="6159500" y="4086225"/>
          <p14:tracePt t="56391" x="6153150" y="4086225"/>
          <p14:tracePt t="56398" x="6146800" y="4079875"/>
          <p14:tracePt t="56413" x="6138863" y="4079875"/>
          <p14:tracePt t="56420" x="6113463" y="4067175"/>
          <p14:tracePt t="56428" x="6092825" y="4059238"/>
          <p14:tracePt t="56439" x="6053138" y="4040188"/>
          <p14:tracePt t="56443" x="6026150" y="4032250"/>
          <p14:tracePt t="56450" x="5984875" y="4019550"/>
          <p14:tracePt t="56459" x="5911850" y="3998913"/>
          <p14:tracePt t="56466" x="5884863" y="3992563"/>
          <p14:tracePt t="56474" x="5797550" y="3965575"/>
          <p14:tracePt t="56480" x="5716588" y="3944938"/>
          <p14:tracePt t="56489" x="5635625" y="3925888"/>
          <p14:tracePt t="56496" x="5549900" y="3919538"/>
          <p14:tracePt t="56506" x="5414963" y="3884613"/>
          <p14:tracePt t="56510" x="5307013" y="3859213"/>
          <p14:tracePt t="56525" x="5059363" y="3851275"/>
          <p14:tracePt t="56533" x="4965700" y="3851275"/>
          <p14:tracePt t="56548" x="4872038" y="3851275"/>
          <p14:tracePt t="56556" x="4751388" y="3851275"/>
          <p14:tracePt t="56563" x="4656138" y="3851275"/>
          <p14:tracePt t="56572" x="4576763" y="3851275"/>
          <p14:tracePt t="56578" x="4516438" y="3865563"/>
          <p14:tracePt t="56592" x="4395788" y="3884613"/>
          <p14:tracePt t="56594" x="4368800" y="3892550"/>
          <p14:tracePt t="56600" x="4281488" y="3905250"/>
          <p14:tracePt t="56607" x="4260850" y="3911600"/>
          <p14:tracePt t="56616" x="4240213" y="3919538"/>
          <p14:tracePt t="56623" x="4213225" y="3925888"/>
          <p14:tracePt t="56630" x="4213225" y="3932238"/>
          <p14:tracePt t="56639" x="4200525" y="3938588"/>
          <p14:tracePt t="56646" x="4194175" y="3938588"/>
          <p14:tracePt t="56660" x="4194175" y="3944938"/>
          <p14:tracePt t="56668" x="4186238" y="3952875"/>
          <p14:tracePt t="56675" x="4179888" y="3965575"/>
          <p14:tracePt t="56683" x="4173538" y="3971925"/>
          <p14:tracePt t="56691" x="4167188" y="3992563"/>
          <p14:tracePt t="56698" x="4152900" y="4013200"/>
          <p14:tracePt t="56706" x="4152900" y="4025900"/>
          <p14:tracePt t="56712" x="4146550" y="4040188"/>
          <p14:tracePt t="56722" x="4140200" y="4046538"/>
          <p14:tracePt t="56727" x="4133850" y="4059238"/>
          <p14:tracePt t="56750" x="4125913" y="4067175"/>
          <p14:tracePt t="56757" x="4125913" y="4073525"/>
          <p14:tracePt t="56772" x="4119563" y="4073525"/>
          <p14:tracePt t="56780" x="4119563" y="4079875"/>
          <p14:tracePt t="56791" x="4119563" y="4086225"/>
          <p14:tracePt t="56796" x="4119563" y="4092575"/>
          <p14:tracePt t="56808" x="4119563" y="4100513"/>
          <p14:tracePt t="56818" x="4119563" y="4106863"/>
          <p14:tracePt t="57501" x="4125913" y="4106863"/>
          <p14:tracePt t="57516" x="4133850" y="4106863"/>
          <p14:tracePt t="57530" x="4140200" y="4106863"/>
          <p14:tracePt t="57545" x="4140200" y="4100513"/>
          <p14:tracePt t="57628" x="4146550" y="4100513"/>
          <p14:tracePt t="58019" x="4146550" y="4086225"/>
          <p14:tracePt t="58025" x="4146550" y="4079875"/>
          <p14:tracePt t="58032" x="4146550" y="4073525"/>
          <p14:tracePt t="58041" x="4146550" y="4059238"/>
          <p14:tracePt t="58047" x="4146550" y="4032250"/>
          <p14:tracePt t="58056" x="4146550" y="4019550"/>
          <p14:tracePt t="58071" x="4146550" y="4013200"/>
          <p14:tracePt t="58081" x="4146550" y="3998913"/>
          <p14:tracePt t="58086" x="4146550" y="3986213"/>
          <p14:tracePt t="58097" x="4146550" y="3965575"/>
          <p14:tracePt t="58100" x="4146550" y="3952875"/>
          <p14:tracePt t="58116" x="4146550" y="3938588"/>
          <p14:tracePt t="58123" x="4152900" y="3932238"/>
          <p14:tracePt t="58131" x="4152900" y="3925888"/>
          <p14:tracePt t="58153" x="4152900" y="3919538"/>
          <p14:tracePt t="58266" x="4152900" y="3925888"/>
          <p14:tracePt t="58273" x="4160838" y="3938588"/>
          <p14:tracePt t="58280" x="4167188" y="3952875"/>
          <p14:tracePt t="58287" x="4167188" y="3965575"/>
          <p14:tracePt t="58296" x="4173538" y="3979863"/>
          <p14:tracePt t="58303" x="4179888" y="3986213"/>
          <p14:tracePt t="58313" x="4179888" y="3998913"/>
          <p14:tracePt t="58318" x="4179888" y="4013200"/>
          <p14:tracePt t="58331" x="4179888" y="4019550"/>
          <p14:tracePt t="58333" x="4186238" y="4025900"/>
          <p14:tracePt t="58340" x="4186238" y="4032250"/>
          <p14:tracePt t="58349" x="4186238" y="4040188"/>
          <p14:tracePt t="58356" x="4194175" y="4046538"/>
          <p14:tracePt t="58365" x="4194175" y="4052888"/>
          <p14:tracePt t="58382" x="4194175" y="4059238"/>
          <p14:tracePt t="58398" x="4194175" y="4067175"/>
          <p14:tracePt t="58408" x="4200525" y="4067175"/>
          <p14:tracePt t="58805" x="4206875" y="4067175"/>
          <p14:tracePt t="58813" x="4213225" y="4059238"/>
          <p14:tracePt t="58820" x="4221163" y="4046538"/>
          <p14:tracePt t="58831" x="4227513" y="4032250"/>
          <p14:tracePt t="58835" x="4233863" y="4019550"/>
          <p14:tracePt t="58843" x="4254500" y="3992563"/>
          <p14:tracePt t="58850" x="4281488" y="3986213"/>
          <p14:tracePt t="58858" x="4321175" y="3971925"/>
          <p14:tracePt t="58866" x="4381500" y="3952875"/>
          <p14:tracePt t="58873" x="4421188" y="3944938"/>
          <p14:tracePt t="58884" x="4495800" y="3925888"/>
          <p14:tracePt t="58888" x="4562475" y="3911600"/>
          <p14:tracePt t="58899" x="4629150" y="3905250"/>
          <p14:tracePt t="58903" x="4689475" y="3892550"/>
          <p14:tracePt t="58910" x="4770438" y="3884613"/>
          <p14:tracePt t="58919" x="4824413" y="3884613"/>
          <p14:tracePt t="58934" x="4864100" y="3884613"/>
          <p14:tracePt t="58941" x="4918075" y="3884613"/>
          <p14:tracePt t="58951" x="4965700" y="3884613"/>
          <p14:tracePt t="58956" x="5005388" y="3884613"/>
          <p14:tracePt t="58967" x="5059363" y="3884613"/>
          <p14:tracePt t="58971" x="5113338" y="3884613"/>
          <p14:tracePt t="58979" x="5153025" y="3884613"/>
          <p14:tracePt t="58986" x="5186363" y="3884613"/>
          <p14:tracePt t="58994" x="5227638" y="3884613"/>
          <p14:tracePt t="59001" x="5267325" y="3884613"/>
          <p14:tracePt t="59008" x="5287963" y="3884613"/>
          <p14:tracePt t="59018" x="5321300" y="3892550"/>
          <p14:tracePt t="59023" x="5348288" y="3892550"/>
          <p14:tracePt t="59034" x="5394325" y="3898900"/>
          <p14:tracePt t="59053" x="5495925" y="3919538"/>
          <p14:tracePt t="59060" x="5549900" y="3919538"/>
          <p14:tracePt t="59069" x="5575300" y="3925888"/>
          <p14:tracePt t="59075" x="5649913" y="3944938"/>
          <p14:tracePt t="59084" x="5703888" y="3959225"/>
          <p14:tracePt t="59090" x="5749925" y="3971925"/>
          <p14:tracePt t="59101" x="5770563" y="3979863"/>
          <p14:tracePt t="59105" x="5776913" y="3979863"/>
          <p14:tracePt t="59118" x="5783263" y="3986213"/>
          <p14:tracePt t="59122" x="5783263" y="3992563"/>
          <p14:tracePt t="59128" x="5791200" y="3992563"/>
          <p14:tracePt t="59151" x="5797550" y="3998913"/>
          <p14:tracePt t="59157" x="5803900" y="3998913"/>
          <p14:tracePt t="59168" x="5810250" y="4006850"/>
          <p14:tracePt t="59173" x="5818188" y="4013200"/>
          <p14:tracePt t="59184" x="5824538" y="4013200"/>
          <p14:tracePt t="59188" x="5830888" y="4019550"/>
          <p14:tracePt t="59202" x="5837238" y="4019550"/>
          <p14:tracePt t="59263" x="5843588" y="4025900"/>
          <p14:tracePt t="59278" x="5851525" y="4032250"/>
          <p14:tracePt t="59308" x="5851525" y="4040188"/>
          <p14:tracePt t="60583" x="5851525" y="4032250"/>
          <p14:tracePt t="60591" x="5851525" y="4025900"/>
          <p14:tracePt t="60598" x="5843588" y="4025900"/>
          <p14:tracePt t="60607" x="5837238" y="4019550"/>
          <p14:tracePt t="60613" x="5837238" y="4013200"/>
          <p14:tracePt t="60624" x="5830888" y="4006850"/>
          <p14:tracePt t="60628" x="5824538" y="3998913"/>
          <p14:tracePt t="60650" x="5810250" y="3992563"/>
          <p14:tracePt t="60666" x="5803900" y="4013200"/>
          <p14:tracePt t="60673" x="5803900" y="4073525"/>
          <p14:tracePt t="60681" x="5803900" y="4127500"/>
          <p14:tracePt t="61273" x="5803900" y="4119563"/>
          <p14:tracePt t="61280" x="5803900" y="4092575"/>
          <p14:tracePt t="61288" x="5797550" y="4073525"/>
          <p14:tracePt t="61326" x="5797550" y="4059238"/>
          <p14:tracePt t="61333" x="5803900" y="4025900"/>
          <p14:tracePt t="61341" x="5803900" y="4006850"/>
          <p14:tracePt t="61348" x="5797550" y="3986213"/>
          <p14:tracePt t="61360" x="5791200" y="3952875"/>
          <p14:tracePt t="61362" x="5764213" y="3919538"/>
          <p14:tracePt t="61370" x="5737225" y="3884613"/>
          <p14:tracePt t="61378" x="5722938" y="3878263"/>
          <p14:tracePt t="61386" x="5697538" y="3878263"/>
          <p14:tracePt t="61393" x="5689600" y="3878263"/>
          <p14:tracePt t="61402" x="5683250" y="3871913"/>
          <p14:tracePt t="61417" x="5683250" y="3865563"/>
          <p14:tracePt t="61440" x="5676900" y="3859213"/>
          <p14:tracePt t="61446" x="5676900" y="3851275"/>
          <p14:tracePt t="61453" x="5676900" y="3844925"/>
          <p14:tracePt t="61476" x="5670550" y="3838575"/>
          <p14:tracePt t="61492" x="5662613" y="3838575"/>
          <p14:tracePt t="61499" x="5656263" y="3832225"/>
          <p14:tracePt t="61511" x="5649913" y="3832225"/>
          <p14:tracePt t="61513" x="5649913" y="3824288"/>
          <p14:tracePt t="61536" x="5643563" y="3824288"/>
          <p14:tracePt t="61550" x="5643563" y="3817938"/>
          <p14:tracePt t="61560" x="5635625" y="3817938"/>
          <p14:tracePt t="61595" x="5629275" y="3817938"/>
          <p14:tracePt t="61602" x="5622925" y="3817938"/>
          <p14:tracePt t="61633" x="5616575" y="3817938"/>
          <p14:tracePt t="61648" x="5610225" y="3817938"/>
          <p14:tracePt t="61678" x="5602288" y="3817938"/>
          <p14:tracePt t="61701" x="5595938" y="3817938"/>
          <p14:tracePt t="61881" x="5595938" y="3805238"/>
          <p14:tracePt t="61888" x="5595938" y="3797300"/>
          <p14:tracePt t="61933" x="5595938" y="3790950"/>
          <p14:tracePt t="62420" x="5595938" y="3797300"/>
          <p14:tracePt t="62429" x="5595938" y="3817938"/>
          <p14:tracePt t="62435" x="5589588" y="3859213"/>
          <p14:tracePt t="62444" x="5568950" y="3919538"/>
          <p14:tracePt t="62450" x="5549900" y="3971925"/>
          <p14:tracePt t="62458" x="5514975" y="4046538"/>
          <p14:tracePt t="62465" x="5487988" y="4092575"/>
          <p14:tracePt t="62473" x="5462588" y="4140200"/>
          <p14:tracePt t="62483" x="5435600" y="4187825"/>
          <p14:tracePt t="62488" x="5427663" y="4200525"/>
          <p14:tracePt t="62499" x="5408613" y="4227513"/>
          <p14:tracePt t="62503" x="5402263" y="4240213"/>
          <p14:tracePt t="62518" x="5387975" y="4248150"/>
          <p14:tracePt t="62533" x="5387975" y="4254500"/>
          <p14:tracePt t="62541" x="5387975" y="4267200"/>
          <p14:tracePt t="62556" x="5387975" y="4275138"/>
          <p14:tracePt t="62565" x="5381625" y="4287838"/>
          <p14:tracePt t="62570" x="5381625" y="4294188"/>
          <p14:tracePt t="62582" x="5375275" y="4302125"/>
          <p14:tracePt t="62586" x="5360988" y="4302125"/>
          <p14:tracePt t="62593" x="5354638" y="4302125"/>
          <p14:tracePt t="62601" x="5348288" y="4308475"/>
          <p14:tracePt t="62615" x="5340350" y="4314825"/>
          <p14:tracePt t="62623" x="5334000" y="4314825"/>
          <p14:tracePt t="62634" x="5334000" y="4321175"/>
          <p14:tracePt t="62649" x="5327650" y="4327525"/>
          <p14:tracePt t="62653" x="5321300" y="4327525"/>
          <p14:tracePt t="62660" x="5307013" y="4335463"/>
          <p14:tracePt t="62667" x="5294313" y="4335463"/>
          <p14:tracePt t="62675" x="5273675" y="4341813"/>
          <p14:tracePt t="62683" x="5254625" y="4341813"/>
          <p14:tracePt t="62690" x="5227638" y="4341813"/>
          <p14:tracePt t="62698" x="5186363" y="4341813"/>
          <p14:tracePt t="62706" x="5146675" y="4348163"/>
          <p14:tracePt t="62716" x="5106988" y="4348163"/>
          <p14:tracePt t="62733" x="5072063" y="4348163"/>
          <p14:tracePt t="62735" x="5046663" y="4348163"/>
          <p14:tracePt t="62743" x="5026025" y="4348163"/>
          <p14:tracePt t="62750" x="4992688" y="4348163"/>
          <p14:tracePt t="62758" x="4972050" y="4348163"/>
          <p14:tracePt t="62766" x="4938713" y="4348163"/>
          <p14:tracePt t="62773" x="4911725" y="4348163"/>
          <p14:tracePt t="62782" x="4878388" y="4348163"/>
          <p14:tracePt t="62787" x="4830763" y="4348163"/>
          <p14:tracePt t="62798" x="4797425" y="4354513"/>
          <p14:tracePt t="62802" x="4770438" y="4354513"/>
          <p14:tracePt t="62809" x="4737100" y="4368800"/>
          <p14:tracePt t="62817" x="4716463" y="4368800"/>
          <p14:tracePt t="62826" x="4683125" y="4368800"/>
          <p14:tracePt t="62840" x="4664075" y="4375150"/>
          <p14:tracePt t="62848" x="4643438" y="4375150"/>
          <p14:tracePt t="62856" x="4610100" y="4381500"/>
          <p14:tracePt t="62867" x="4568825" y="4381500"/>
          <p14:tracePt t="62870" x="4556125" y="4387850"/>
          <p14:tracePt t="62879" x="4549775" y="4387850"/>
          <p14:tracePt t="62887" x="4543425" y="4387850"/>
          <p14:tracePt t="63036" x="4535488" y="4387850"/>
          <p14:tracePt t="63171" x="4529138" y="4387850"/>
          <p14:tracePt t="63321" x="4535488" y="4387850"/>
          <p14:tracePt t="63328" x="4556125" y="4381500"/>
          <p14:tracePt t="63336" x="4576763" y="4381500"/>
          <p14:tracePt t="63342" x="4603750" y="4375150"/>
          <p14:tracePt t="63352" x="4649788" y="4375150"/>
          <p14:tracePt t="63358" x="4689475" y="4375150"/>
          <p14:tracePt t="63369" x="4770438" y="4362450"/>
          <p14:tracePt t="63387" x="4824413" y="4362450"/>
          <p14:tracePt t="63389" x="4891088" y="4362450"/>
          <p14:tracePt t="63396" x="4945063" y="4362450"/>
          <p14:tracePt t="63403" x="4992688" y="4362450"/>
          <p14:tracePt t="63410" x="5059363" y="4362450"/>
          <p14:tracePt t="63420" x="5113338" y="4362450"/>
          <p14:tracePt t="63426" x="5153025" y="4362450"/>
          <p14:tracePt t="63437" x="5173663" y="4362450"/>
          <p14:tracePt t="63440" x="5213350" y="4362450"/>
          <p14:tracePt t="63452" x="5246688" y="4362450"/>
          <p14:tracePt t="63455" x="5273675" y="4362450"/>
          <p14:tracePt t="63463" x="5294313" y="4362450"/>
          <p14:tracePt t="63470" x="5314950" y="4362450"/>
          <p14:tracePt t="63478" x="5340350" y="4362450"/>
          <p14:tracePt t="63493" x="5360988" y="4362450"/>
          <p14:tracePt t="63504" x="5375275" y="4362450"/>
          <p14:tracePt t="63508" x="5387975" y="4362450"/>
          <p14:tracePt t="63519" x="5394325" y="4362450"/>
          <p14:tracePt t="63538" x="5402263" y="4362450"/>
          <p14:tracePt t="63545" x="5408613" y="4362450"/>
          <p14:tracePt t="63560" x="5414963" y="4362450"/>
          <p14:tracePt t="63696" x="5421313" y="4362450"/>
          <p14:tracePt t="63733" x="5441950" y="4362450"/>
          <p14:tracePt t="63741" x="5454650" y="4362450"/>
          <p14:tracePt t="63747" x="5475288" y="4362450"/>
          <p14:tracePt t="63755" x="5502275" y="4362450"/>
          <p14:tracePt t="63764" x="5535613" y="4362450"/>
          <p14:tracePt t="63772" x="5562600" y="4362450"/>
          <p14:tracePt t="63778" x="5589588" y="4362450"/>
          <p14:tracePt t="63786" x="5616575" y="4362450"/>
          <p14:tracePt t="63792" x="5635625" y="4362450"/>
          <p14:tracePt t="63804" x="5643563" y="4362450"/>
          <p14:tracePt t="63814" x="5656263" y="4362450"/>
          <p14:tracePt t="63823" x="5670550" y="4362450"/>
          <p14:tracePt t="63830" x="5683250" y="4362450"/>
          <p14:tracePt t="63837" x="5710238" y="4375150"/>
          <p14:tracePt t="63845" x="5737225" y="4375150"/>
          <p14:tracePt t="63854" x="5764213" y="4375150"/>
          <p14:tracePt t="63860" x="5818188" y="4375150"/>
          <p14:tracePt t="63872" x="5837238" y="4375150"/>
          <p14:tracePt t="63877" x="5857875" y="4375150"/>
          <p14:tracePt t="63888" x="5870575" y="4375150"/>
          <p14:tracePt t="63890" x="5884863" y="4375150"/>
          <p14:tracePt t="63898" x="5891213" y="4375150"/>
          <p14:tracePt t="63906" x="5897563" y="4375150"/>
          <p14:tracePt t="64379" x="5905500" y="4375150"/>
          <p14:tracePt t="64386" x="5911850" y="4375150"/>
          <p14:tracePt t="64393" x="5924550" y="4375150"/>
          <p14:tracePt t="64401" x="5938838" y="4375150"/>
          <p14:tracePt t="64408" x="5951538" y="4375150"/>
          <p14:tracePt t="64416" x="5965825" y="4368800"/>
          <p14:tracePt t="64423" x="5978525" y="4368800"/>
          <p14:tracePt t="64430" x="5991225" y="4368800"/>
          <p14:tracePt t="64439" x="6018213" y="4368800"/>
          <p14:tracePt t="64446" x="6038850" y="4368800"/>
          <p14:tracePt t="64458" x="6072188" y="4368800"/>
          <p14:tracePt t="64469" x="6086475" y="4368800"/>
          <p14:tracePt t="64477" x="6105525" y="4368800"/>
          <p14:tracePt t="64483" x="6119813" y="4368800"/>
          <p14:tracePt t="64492" x="6132513" y="4368800"/>
          <p14:tracePt t="64498" x="6138863" y="4368800"/>
          <p14:tracePt t="64508" x="6146800" y="4368800"/>
          <p14:tracePt t="64523" x="6153150" y="4368800"/>
          <p14:tracePt t="64528" x="6159500" y="4368800"/>
          <p14:tracePt t="64541" x="6173788" y="4368800"/>
          <p14:tracePt t="64543" x="6186488" y="4375150"/>
          <p14:tracePt t="64551" x="6200775" y="4375150"/>
          <p14:tracePt t="64558" x="6213475" y="4375150"/>
          <p14:tracePt t="64573" x="6219825" y="4375150"/>
          <p14:tracePt t="64593" x="6226175" y="4375150"/>
          <p14:tracePt t="64611" x="6234113" y="4375150"/>
          <p14:tracePt t="64626" x="6240463" y="4375150"/>
          <p14:tracePt t="64642" x="6246813" y="4375150"/>
          <p14:tracePt t="64664" x="6253163" y="4375150"/>
          <p14:tracePt t="64709" x="6261100" y="4375150"/>
          <p14:tracePt t="64755" x="6267450" y="4375150"/>
          <p14:tracePt t="64941" x="6280150" y="4375150"/>
          <p14:tracePt t="64949" x="6294438" y="4375150"/>
          <p14:tracePt t="64956" x="6307138" y="4375150"/>
          <p14:tracePt t="64963" x="6327775" y="4375150"/>
          <p14:tracePt t="64975" x="6361113" y="4368800"/>
          <p14:tracePt t="64978" x="6373813" y="4368800"/>
          <p14:tracePt t="64986" x="6400800" y="4362450"/>
          <p14:tracePt t="64995" x="6434138" y="4354513"/>
          <p14:tracePt t="65011" x="6469063" y="4354513"/>
          <p14:tracePt t="65016" x="6494463" y="4348163"/>
          <p14:tracePt t="65026" x="6535738" y="4348163"/>
          <p14:tracePt t="65030" x="6562725" y="4348163"/>
          <p14:tracePt t="65043" x="6575425" y="4348163"/>
          <p14:tracePt t="65046" x="6596063" y="4341813"/>
          <p14:tracePt t="65053" x="6616700" y="4341813"/>
          <p14:tracePt t="65063" x="6635750" y="4341813"/>
          <p14:tracePt t="65068" x="6656388" y="4341813"/>
          <p14:tracePt t="65076" x="6683375" y="4341813"/>
          <p14:tracePt t="65083" x="6696075" y="4341813"/>
          <p14:tracePt t="65094" x="6723063" y="4341813"/>
          <p14:tracePt t="65098" x="6743700" y="4341813"/>
          <p14:tracePt t="65110" x="6756400" y="4341813"/>
          <p14:tracePt t="65121" x="6777038" y="4341813"/>
          <p14:tracePt t="65128" x="6789738" y="4341813"/>
          <p14:tracePt t="65136" x="6816725" y="4341813"/>
          <p14:tracePt t="65143" x="6824663" y="4341813"/>
          <p14:tracePt t="65151" x="6837363" y="4341813"/>
          <p14:tracePt t="65160" x="6864350" y="4348163"/>
          <p14:tracePt t="65166" x="6884988" y="4348163"/>
          <p14:tracePt t="65177" x="6904038" y="4348163"/>
          <p14:tracePt t="65180" x="6924675" y="4348163"/>
          <p14:tracePt t="65188" x="6937375" y="4348163"/>
          <p14:tracePt t="65195" x="6951663" y="4348163"/>
          <p14:tracePt t="65203" x="6958013" y="4348163"/>
          <p14:tracePt t="65210" x="6964363" y="4348163"/>
          <p14:tracePt t="65241" x="6972300" y="4348163"/>
          <p14:tracePt t="65616" x="6978650" y="4348163"/>
          <p14:tracePt t="65653" x="6985000" y="4348163"/>
          <p14:tracePt t="65661" x="6997700" y="4348163"/>
          <p14:tracePt t="65667" x="7005638" y="4348163"/>
          <p14:tracePt t="65681" x="7011988" y="4348163"/>
          <p14:tracePt t="65683" x="7024688" y="4348163"/>
          <p14:tracePt t="65696" x="7045325" y="4348163"/>
          <p14:tracePt t="65698" x="7065963" y="4348163"/>
          <p14:tracePt t="65706" x="7078663" y="4348163"/>
          <p14:tracePt t="65713" x="7099300" y="4348163"/>
          <p14:tracePt t="65721" x="7119938" y="4348163"/>
          <p14:tracePt t="65731" x="7132638" y="4348163"/>
          <p14:tracePt t="65736" x="7145338" y="4348163"/>
          <p14:tracePt t="65746" x="7159625" y="4348163"/>
          <p14:tracePt t="65750" x="7180263" y="4348163"/>
          <p14:tracePt t="65763" x="7213600" y="4348163"/>
          <p14:tracePt t="65773" x="7232650" y="4348163"/>
          <p14:tracePt t="65780" x="7267575" y="4348163"/>
          <p14:tracePt t="65789" x="7286625" y="4348163"/>
          <p14:tracePt t="65796" x="7307263" y="4348163"/>
          <p14:tracePt t="65802" x="7319963" y="4348163"/>
          <p14:tracePt t="65810" x="7334250" y="4348163"/>
          <p14:tracePt t="65817" x="7340600" y="4348163"/>
          <p14:tracePt t="65826" x="7346950" y="4348163"/>
          <p14:tracePt t="65832" x="7354888" y="4348163"/>
          <p14:tracePt t="65840" x="7367588" y="4348163"/>
          <p14:tracePt t="65847" x="7373938" y="4348163"/>
          <p14:tracePt t="65856" x="7380288" y="4348163"/>
          <p14:tracePt t="65862" x="7388225" y="4348163"/>
          <p14:tracePt t="65878" x="7394575" y="4348163"/>
          <p14:tracePt t="66336" x="7400925" y="4348163"/>
          <p14:tracePt t="66350" x="7407275" y="4348163"/>
          <p14:tracePt t="66359" x="7421563" y="4348163"/>
          <p14:tracePt t="66366" x="7440613" y="4348163"/>
          <p14:tracePt t="66373" x="7461250" y="4348163"/>
          <p14:tracePt t="66382" x="7475538" y="4348163"/>
          <p14:tracePt t="66388" x="7494588" y="4348163"/>
          <p14:tracePt t="66399" x="7527925" y="4348163"/>
          <p14:tracePt t="66403" x="7569200" y="4348163"/>
          <p14:tracePt t="66415" x="7588250" y="4348163"/>
          <p14:tracePt t="66427" x="7608888" y="4348163"/>
          <p14:tracePt t="66434" x="7623175" y="4348163"/>
          <p14:tracePt t="66441" x="7635875" y="4348163"/>
          <p14:tracePt t="66450" x="7642225" y="4348163"/>
          <p14:tracePt t="66466" x="7648575" y="4348163"/>
          <p14:tracePt t="66486" x="7656513" y="4348163"/>
          <p14:tracePt t="66508" x="7662863" y="4348163"/>
          <p14:tracePt t="67386" x="7656513" y="4348163"/>
          <p14:tracePt t="67393" x="7629525" y="4341813"/>
          <p14:tracePt t="67401" x="7588250" y="4335463"/>
          <p14:tracePt t="67410" x="7535863" y="4327525"/>
          <p14:tracePt t="67422" x="7421563" y="4302125"/>
          <p14:tracePt t="67424" x="7367588" y="4294188"/>
          <p14:tracePt t="67431" x="7286625" y="4287838"/>
          <p14:tracePt t="67438" x="7192963" y="4275138"/>
          <p14:tracePt t="67446" x="7092950" y="4254500"/>
          <p14:tracePt t="67453" x="6958013" y="4227513"/>
          <p14:tracePt t="67460" x="6877050" y="4221163"/>
          <p14:tracePt t="67470" x="6837363" y="4221163"/>
          <p14:tracePt t="67476" x="6764338" y="4200525"/>
          <p14:tracePt t="67485" x="6710363" y="4200525"/>
          <p14:tracePt t="67490" x="6616700" y="4179888"/>
          <p14:tracePt t="67506" x="6529388" y="4167188"/>
          <p14:tracePt t="67513" x="6461125" y="4160838"/>
          <p14:tracePt t="67521" x="6408738" y="4146550"/>
          <p14:tracePt t="67528" x="6348413" y="4140200"/>
          <p14:tracePt t="67536" x="6294438" y="4127500"/>
          <p14:tracePt t="67543" x="6261100" y="4127500"/>
          <p14:tracePt t="67554" x="6234113" y="4119563"/>
          <p14:tracePt t="67558" x="6207125" y="4113213"/>
          <p14:tracePt t="67570" x="6186488" y="4113213"/>
          <p14:tracePt t="67572" x="6165850" y="4106863"/>
          <p14:tracePt t="67580" x="6146800" y="4100513"/>
          <p14:tracePt t="67588" x="6113463" y="4092575"/>
          <p14:tracePt t="67595" x="6092825" y="4086225"/>
          <p14:tracePt t="67604" x="6038850" y="4079875"/>
          <p14:tracePt t="67621" x="6018213" y="4067175"/>
          <p14:tracePt t="67626" x="5972175" y="4052888"/>
          <p14:tracePt t="67637" x="5930900" y="4046538"/>
          <p14:tracePt t="67640" x="5884863" y="4032250"/>
          <p14:tracePt t="67649" x="5818188" y="4006850"/>
          <p14:tracePt t="67655" x="5770563" y="3971925"/>
          <p14:tracePt t="67663" x="5722938" y="3959225"/>
          <p14:tracePt t="67671" x="5703888" y="3944938"/>
          <p14:tracePt t="67678" x="5670550" y="3925888"/>
          <p14:tracePt t="67688" x="5635625" y="3898900"/>
          <p14:tracePt t="67693" x="5595938" y="3871913"/>
          <p14:tracePt t="67704" x="5562600" y="3859213"/>
          <p14:tracePt t="67708" x="5529263" y="3838575"/>
          <p14:tracePt t="67723" x="5508625" y="3824288"/>
          <p14:tracePt t="67731" x="5495925" y="3811588"/>
          <p14:tracePt t="67738" x="5487988" y="3797300"/>
          <p14:tracePt t="67746" x="5481638" y="3790950"/>
          <p14:tracePt t="67755" x="5475288" y="3790950"/>
          <p14:tracePt t="67760" x="5475288" y="3784600"/>
          <p14:tracePt t="67775" x="5468938" y="3778250"/>
          <p14:tracePt t="67797" x="5468938" y="3771900"/>
          <p14:tracePt t="67804" x="5462588" y="3771900"/>
          <p14:tracePt t="67812" x="5462588" y="3763963"/>
          <p14:tracePt t="67820" x="5462588" y="3757613"/>
          <p14:tracePt t="67836" x="5462588" y="3744913"/>
          <p14:tracePt t="67842" x="5462588" y="3736975"/>
          <p14:tracePt t="67855" x="5462588" y="3724275"/>
          <p14:tracePt t="67858" x="5448300" y="3697288"/>
          <p14:tracePt t="67866" x="5441950" y="3676650"/>
          <p14:tracePt t="67873" x="5441950" y="3649663"/>
          <p14:tracePt t="67880" x="5435600" y="3630613"/>
          <p14:tracePt t="67889" x="5435600" y="3609975"/>
          <p14:tracePt t="67896" x="5435600" y="3589338"/>
          <p14:tracePt t="67905" x="5435600" y="3576638"/>
          <p14:tracePt t="67910" x="5435600" y="3549650"/>
          <p14:tracePt t="67922" x="5435600" y="3543300"/>
          <p14:tracePt t="67926" x="5481638" y="3502025"/>
          <p14:tracePt t="67940" x="5487988" y="3495675"/>
          <p14:tracePt t="67948" x="5502275" y="3476625"/>
          <p14:tracePt t="67955" x="5514975" y="3462338"/>
          <p14:tracePt t="67963" x="5549900" y="3429000"/>
          <p14:tracePt t="67973" x="5589588" y="3402013"/>
          <p14:tracePt t="67979" x="5622925" y="3368675"/>
          <p14:tracePt t="67989" x="5670550" y="3341688"/>
          <p14:tracePt t="67993" x="5716588" y="3321050"/>
          <p14:tracePt t="68000" x="5749925" y="3302000"/>
          <p14:tracePt t="68007" x="5810250" y="3275013"/>
          <p14:tracePt t="68015" x="5905500" y="3254375"/>
          <p14:tracePt t="68022" x="5972175" y="3241675"/>
          <p14:tracePt t="68030" x="6053138" y="3241675"/>
          <p14:tracePt t="68045" x="6119813" y="3241675"/>
          <p14:tracePt t="68055" x="6213475" y="3241675"/>
          <p14:tracePt t="68060" x="6280150" y="3241675"/>
          <p14:tracePt t="68073" x="6313488" y="3241675"/>
          <p14:tracePt t="68075" x="6361113" y="3275013"/>
          <p14:tracePt t="68084" x="6381750" y="3281363"/>
          <p14:tracePt t="68090" x="6388100" y="3294063"/>
          <p14:tracePt t="68098" x="6408738" y="3308350"/>
          <p14:tracePt t="68106" x="6415088" y="3328988"/>
          <p14:tracePt t="68113" x="6427788" y="3362325"/>
          <p14:tracePt t="68123" x="6434138" y="3381375"/>
          <p14:tracePt t="68142" x="6475413" y="3509963"/>
          <p14:tracePt t="68144" x="6481763" y="3563938"/>
          <p14:tracePt t="68158" x="6481763" y="3616325"/>
          <p14:tracePt t="68166" x="6481763" y="3670300"/>
          <p14:tracePt t="68174" x="6481763" y="3703638"/>
          <p14:tracePt t="68180" x="6475413" y="3744913"/>
          <p14:tracePt t="68189" x="6434138" y="3784600"/>
          <p14:tracePt t="68195" x="6415088" y="3805238"/>
          <p14:tracePt t="68207" x="6388100" y="3832225"/>
          <p14:tracePt t="68210" x="6321425" y="3851275"/>
          <p14:tracePt t="68224" x="6261100" y="3871913"/>
          <p14:tracePt t="68225" x="6207125" y="3878263"/>
          <p14:tracePt t="68233" x="6132513" y="3884613"/>
          <p14:tracePt t="68241" x="6092825" y="3884613"/>
          <p14:tracePt t="68248" x="6011863" y="3884613"/>
          <p14:tracePt t="68264" x="5984875" y="3884613"/>
          <p14:tracePt t="68274" x="5911850" y="3884613"/>
          <p14:tracePt t="68278" x="5864225" y="3884613"/>
          <p14:tracePt t="68289" x="5843588" y="3871913"/>
          <p14:tracePt t="68294" x="5824538" y="3865563"/>
          <p14:tracePt t="68301" x="5810250" y="3859213"/>
          <p14:tracePt t="68308" x="5803900" y="3844925"/>
          <p14:tracePt t="68316" x="5797550" y="3832225"/>
          <p14:tracePt t="68324" x="5783263" y="3805238"/>
          <p14:tracePt t="68330" x="5776913" y="3778250"/>
          <p14:tracePt t="68341" x="5776913" y="3757613"/>
          <p14:tracePt t="68346" x="5770563" y="3724275"/>
          <p14:tracePt t="68357" x="5770563" y="3703638"/>
          <p14:tracePt t="68360" x="5770563" y="3684588"/>
          <p14:tracePt t="68375" x="5770563" y="3649663"/>
          <p14:tracePt t="68383" x="5770563" y="3636963"/>
          <p14:tracePt t="68392" x="5770563" y="3624263"/>
          <p14:tracePt t="68398" x="5803900" y="3589338"/>
          <p14:tracePt t="68406" x="5857875" y="3543300"/>
          <p14:tracePt t="68413" x="5951538" y="3495675"/>
          <p14:tracePt t="68424" x="6026150" y="3468688"/>
          <p14:tracePt t="68428" x="6146800" y="3435350"/>
          <p14:tracePt t="68441" x="6186488" y="3435350"/>
          <p14:tracePt t="68446" x="6321425" y="3435350"/>
          <p14:tracePt t="68451" x="6394450" y="3435350"/>
          <p14:tracePt t="68457" x="6434138" y="3455988"/>
          <p14:tracePt t="68466" x="6494463" y="3495675"/>
          <p14:tracePt t="68480" x="6562725" y="3543300"/>
          <p14:tracePt t="68492" x="6596063" y="3597275"/>
          <p14:tracePt t="68495" x="6623050" y="3630613"/>
          <p14:tracePt t="68507" x="6642100" y="3663950"/>
          <p14:tracePt t="68510" x="6650038" y="3690938"/>
          <p14:tracePt t="68518" x="6650038" y="3703638"/>
          <p14:tracePt t="68526" x="6650038" y="3736975"/>
          <p14:tracePt t="68533" x="6650038" y="3763963"/>
          <p14:tracePt t="68541" x="6650038" y="3790950"/>
          <p14:tracePt t="68548" x="6650038" y="3811588"/>
          <p14:tracePt t="68558" x="6642100" y="3844925"/>
          <p14:tracePt t="68563" x="6616700" y="3865563"/>
          <p14:tracePt t="68575" x="6581775" y="3878263"/>
          <p14:tracePt t="68578" x="6548438" y="3892550"/>
          <p14:tracePt t="68593" x="6521450" y="3898900"/>
          <p14:tracePt t="68600" x="6481763" y="3898900"/>
          <p14:tracePt t="68607" x="6434138" y="3898900"/>
          <p14:tracePt t="68616" x="6394450" y="3892550"/>
          <p14:tracePt t="68624" x="6321425" y="3871913"/>
          <p14:tracePt t="68631" x="6294438" y="3865563"/>
          <p14:tracePt t="68643" x="6246813" y="3851275"/>
          <p14:tracePt t="68645" x="6213475" y="3832225"/>
          <p14:tracePt t="68654" x="6207125" y="3824288"/>
          <p14:tracePt t="68660" x="6200775" y="3817938"/>
          <p14:tracePt t="68668" x="6192838" y="3811588"/>
          <p14:tracePt t="68675" x="6192838" y="3805238"/>
          <p14:tracePt t="68683" x="6186488" y="3784600"/>
          <p14:tracePt t="68698" x="6186488" y="3763963"/>
          <p14:tracePt t="68708" x="6186488" y="3736975"/>
          <p14:tracePt t="68713" x="6186488" y="3711575"/>
          <p14:tracePt t="68725" x="6186488" y="3657600"/>
          <p14:tracePt t="68727" x="6186488" y="3603625"/>
          <p14:tracePt t="68736" x="6192838" y="3543300"/>
          <p14:tracePt t="68743" x="6207125" y="3502025"/>
          <p14:tracePt t="68750" x="6213475" y="3455988"/>
          <p14:tracePt t="68759" x="6226175" y="3441700"/>
          <p14:tracePt t="68765" x="6234113" y="3429000"/>
          <p14:tracePt t="68776" x="6246813" y="3422650"/>
          <p14:tracePt t="68780" x="6261100" y="3416300"/>
          <p14:tracePt t="68791" x="6273800" y="3408363"/>
          <p14:tracePt t="68795" x="6280150" y="3408363"/>
          <p14:tracePt t="68810" x="6294438" y="3416300"/>
          <p14:tracePt t="68817" x="6321425" y="3435350"/>
          <p14:tracePt t="68825" x="6334125" y="3462338"/>
          <p14:tracePt t="68833" x="6354763" y="3482975"/>
          <p14:tracePt t="68842" x="6394450" y="3529013"/>
          <p14:tracePt t="68847" x="6427788" y="3616325"/>
          <p14:tracePt t="68858" x="6442075" y="3663950"/>
          <p14:tracePt t="68863" x="6454775" y="3690938"/>
          <p14:tracePt t="68870" x="6454775" y="3717925"/>
          <p14:tracePt t="68877" x="6454775" y="3736975"/>
          <p14:tracePt t="68893" x="6427788" y="3790950"/>
          <p14:tracePt t="68900" x="6394450" y="3824288"/>
          <p14:tracePt t="68916" x="6348413" y="3844925"/>
          <p14:tracePt t="68926" x="6234113" y="3892550"/>
          <p14:tracePt t="68930" x="6192838" y="3898900"/>
          <p14:tracePt t="68943" x="6119813" y="3919538"/>
          <p14:tracePt t="68945" x="5999163" y="3919538"/>
          <p14:tracePt t="68953" x="5930900" y="3925888"/>
          <p14:tracePt t="68960" x="5897563" y="3925888"/>
          <p14:tracePt t="68968" x="5851525" y="3925888"/>
          <p14:tracePt t="68976" x="5818188" y="3911600"/>
          <p14:tracePt t="68983" x="5791200" y="3884613"/>
          <p14:tracePt t="68993" x="5776913" y="3871913"/>
          <p14:tracePt t="68998" x="5770563" y="3859213"/>
          <p14:tracePt t="69010" x="5770563" y="3838575"/>
          <p14:tracePt t="69013" x="5770563" y="3824288"/>
          <p14:tracePt t="69029" x="5770563" y="3811588"/>
          <p14:tracePt t="69036" x="5770563" y="3790950"/>
          <p14:tracePt t="69043" x="5770563" y="3778250"/>
          <p14:tracePt t="69050" x="5776913" y="3771900"/>
          <p14:tracePt t="69062" x="5783263" y="3757613"/>
          <p14:tracePt t="69066" x="5797550" y="3751263"/>
          <p14:tracePt t="69076" x="5818188" y="3744913"/>
          <p14:tracePt t="69080" x="5830888" y="3736975"/>
          <p14:tracePt t="69089" x="5857875" y="3730625"/>
          <p14:tracePt t="69095" x="5870575" y="3730625"/>
          <p14:tracePt t="69171" x="5870575" y="3724275"/>
          <p14:tracePt t="69936" x="5857875" y="3744913"/>
          <p14:tracePt t="69943" x="5843588" y="3763963"/>
          <p14:tracePt t="69950" x="5830888" y="3778250"/>
          <p14:tracePt t="69964" x="5803900" y="3811588"/>
          <p14:tracePt t="69968" x="5783263" y="3838575"/>
          <p14:tracePt t="69974" x="5757863" y="3851275"/>
          <p14:tracePt t="69981" x="5743575" y="3871913"/>
          <p14:tracePt t="69988" x="5730875" y="3884613"/>
          <p14:tracePt t="70003" x="5716588" y="3905250"/>
          <p14:tracePt t="70014" x="5710238" y="3905250"/>
          <p14:tracePt t="70018" x="5703888" y="3911600"/>
          <p14:tracePt t="70032" x="5697538" y="3911600"/>
          <p14:tracePt t="70033" x="5697538" y="3919538"/>
          <p14:tracePt t="70041" x="5689600" y="3919538"/>
          <p14:tracePt t="70049" x="5689600" y="3925888"/>
          <p14:tracePt t="70055" x="5683250" y="3925888"/>
          <p14:tracePt t="70070" x="5676900" y="3925888"/>
          <p14:tracePt t="70094" x="5676900" y="3932238"/>
          <p14:tracePt t="70116" x="5670550" y="3932238"/>
          <p14:tracePt t="70131" x="5662613" y="3932238"/>
          <p14:tracePt t="70138" x="5649913" y="3932238"/>
          <p14:tracePt t="70153" x="5635625" y="3932238"/>
          <p14:tracePt t="70166" x="5622925" y="3932238"/>
          <p14:tracePt t="70168" x="5616575" y="3932238"/>
          <p14:tracePt t="70177" x="5602288" y="3932238"/>
          <p14:tracePt t="70185" x="5589588" y="3932238"/>
          <p14:tracePt t="70191" x="5583238" y="3932238"/>
          <p14:tracePt t="70199" x="5575300" y="3932238"/>
          <p14:tracePt t="70206" x="5562600" y="3925888"/>
          <p14:tracePt t="70220" x="5549900" y="3925888"/>
          <p14:tracePt t="70233" x="5535613" y="3919538"/>
          <p14:tracePt t="70235" x="5522913" y="3911600"/>
          <p14:tracePt t="70251" x="5481638" y="3905250"/>
          <p14:tracePt t="70257" x="5475288" y="3905250"/>
          <p14:tracePt t="70266" x="5475288" y="3898900"/>
          <p14:tracePt t="70273" x="5468938" y="3898900"/>
          <p14:tracePt t="70282" x="5462588" y="3892550"/>
          <p14:tracePt t="70288" x="5454650" y="3892550"/>
          <p14:tracePt t="70299" x="5448300" y="3892550"/>
          <p14:tracePt t="70303" x="5441950" y="3884613"/>
          <p14:tracePt t="70326" x="5435600" y="3884613"/>
          <p14:tracePt t="70341" x="5427663" y="3884613"/>
          <p14:tracePt t="70356" x="5414963" y="3878263"/>
          <p14:tracePt t="70370" x="5408613" y="3878263"/>
          <p14:tracePt t="70382" x="5402263" y="3878263"/>
          <p14:tracePt t="70394" x="5387975" y="3878263"/>
          <p14:tracePt t="70423" x="5381625" y="3878263"/>
          <p14:tracePt t="70435" x="5375275" y="3878263"/>
          <p14:tracePt t="70439" x="5360988" y="3878263"/>
          <p14:tracePt t="70450" x="5354638" y="3878263"/>
          <p14:tracePt t="70453" x="5348288" y="3878263"/>
          <p14:tracePt t="70461" x="5340350" y="3878263"/>
          <p14:tracePt t="70468" x="5334000" y="3878263"/>
          <p14:tracePt t="70476" x="5321300" y="3878263"/>
          <p14:tracePt t="70484" x="5307013" y="3878263"/>
          <p14:tracePt t="70490" x="5294313" y="3878263"/>
          <p14:tracePt t="70501" x="5280025" y="3878263"/>
          <p14:tracePt t="70506" x="5267325" y="3878263"/>
          <p14:tracePt t="70516" x="5260975" y="3884613"/>
          <p14:tracePt t="70520" x="5246688" y="3884613"/>
          <p14:tracePt t="70533" x="5240338" y="3884613"/>
          <p14:tracePt t="70543" x="5227638" y="3892550"/>
          <p14:tracePt t="70558" x="5219700" y="3892550"/>
          <p14:tracePt t="70566" x="5213350" y="3892550"/>
          <p14:tracePt t="70572" x="5207000" y="3892550"/>
          <p14:tracePt t="70583" x="5200650" y="3892550"/>
          <p14:tracePt t="70588" x="5194300" y="3892550"/>
          <p14:tracePt t="70602" x="5186363" y="3892550"/>
          <p14:tracePt t="70610" x="5173663" y="3892550"/>
          <p14:tracePt t="70617" x="5153025" y="3892550"/>
          <p14:tracePt t="70626" x="5140325" y="3898900"/>
          <p14:tracePt t="70633" x="5132388" y="3898900"/>
          <p14:tracePt t="70640" x="5119688" y="3898900"/>
          <p14:tracePt t="70655" x="5113338" y="3898900"/>
          <p14:tracePt t="70668" x="5106988" y="3898900"/>
          <p14:tracePt t="70670" x="5099050" y="3905250"/>
          <p14:tracePt t="70686" x="5086350" y="3905250"/>
          <p14:tracePt t="70693" x="5080000" y="3905250"/>
          <p14:tracePt t="70708" x="5072063" y="3905250"/>
          <p14:tracePt t="70718" x="5059363" y="3905250"/>
          <p14:tracePt t="70723" x="5046663" y="3905250"/>
          <p14:tracePt t="70734" x="5038725" y="3905250"/>
          <p14:tracePt t="70752" x="5032375" y="3905250"/>
          <p14:tracePt t="70761" x="5019675" y="3905250"/>
          <p14:tracePt t="70768" x="5011738" y="3905250"/>
          <p14:tracePt t="70785" x="5005388" y="3905250"/>
          <p14:tracePt t="70791" x="4999038" y="3905250"/>
          <p14:tracePt t="70800" x="4984750" y="3911600"/>
          <p14:tracePt t="70820" x="4972050" y="3911600"/>
          <p14:tracePt t="70827" x="4965700" y="3911600"/>
          <p14:tracePt t="70835" x="4965700" y="3919538"/>
          <p14:tracePt t="70843" x="4959350" y="3919538"/>
          <p14:tracePt t="70866" x="4951413" y="3919538"/>
          <p14:tracePt t="70873" x="4945063" y="3919538"/>
          <p14:tracePt t="70886" x="4945063" y="3925888"/>
          <p14:tracePt t="70888" x="4932363" y="3932238"/>
          <p14:tracePt t="70903" x="4918075" y="3932238"/>
          <p14:tracePt t="70911" x="4878388" y="3944938"/>
          <p14:tracePt t="70920" x="4864100" y="3952875"/>
          <p14:tracePt t="70925" x="4845050" y="3959225"/>
          <p14:tracePt t="70934" x="4830763" y="3959225"/>
          <p14:tracePt t="70947" x="4818063" y="3965575"/>
          <p14:tracePt t="70951" x="4811713" y="3965575"/>
          <p14:tracePt t="70955" x="4803775" y="3971925"/>
          <p14:tracePt t="70986" x="4803775" y="3979863"/>
          <p14:tracePt t="71023" x="4797425" y="3979863"/>
          <p14:tracePt t="71061" x="4791075" y="3979863"/>
          <p14:tracePt t="71084" x="4784725" y="3979863"/>
          <p14:tracePt t="71098" x="4776788" y="3979863"/>
          <p14:tracePt t="71120" x="4770438" y="3979863"/>
          <p14:tracePt t="71136" x="4764088" y="3979863"/>
          <p14:tracePt t="71196" x="4757738" y="3979863"/>
          <p14:tracePt t="71219" x="4751388" y="3979863"/>
          <p14:tracePt t="71248" x="4743450" y="3979863"/>
          <p14:tracePt t="71286" x="4737100" y="3979863"/>
          <p14:tracePt t="71316" x="4730750" y="3971925"/>
          <p14:tracePt t="71354" x="4724400" y="3971925"/>
          <p14:tracePt t="71361" x="4724400" y="3965575"/>
          <p14:tracePt t="71391" x="4716463" y="3959225"/>
          <p14:tracePt t="71398" x="4710113" y="3959225"/>
          <p14:tracePt t="71413" x="4710113" y="3952875"/>
          <p14:tracePt t="71422" x="4703763" y="3952875"/>
          <p14:tracePt t="71473" x="4697413" y="3952875"/>
          <p14:tracePt t="72186" x="4703763" y="3952875"/>
          <p14:tracePt t="72283" x="4710113" y="3952875"/>
          <p14:tracePt t="72336" x="4716463" y="3952875"/>
          <p14:tracePt t="72546" x="4710113" y="3952875"/>
          <p14:tracePt t="72554" x="4689475" y="3959225"/>
          <p14:tracePt t="72561" x="4676775" y="3965575"/>
          <p14:tracePt t="72568" x="4656138" y="3971925"/>
          <p14:tracePt t="72575" x="4643438" y="3979863"/>
          <p14:tracePt t="72583" x="4622800" y="3998913"/>
          <p14:tracePt t="72606" x="4610100" y="4006850"/>
          <p14:tracePt t="72615" x="4603750" y="4013200"/>
          <p14:tracePt t="72627" x="4589463" y="4019550"/>
          <p14:tracePt t="72628" x="4583113" y="4025900"/>
          <p14:tracePt t="72637" x="4568825" y="4032250"/>
          <p14:tracePt t="72651" x="4556125" y="4040188"/>
          <p14:tracePt t="72660" x="4549775" y="4046538"/>
          <p14:tracePt t="72666" x="4543425" y="4059238"/>
          <p14:tracePt t="72677" x="4529138" y="4067175"/>
          <p14:tracePt t="72680" x="4516438" y="4079875"/>
          <p14:tracePt t="72693" x="4502150" y="4086225"/>
          <p14:tracePt t="72698" x="4495800" y="4100513"/>
          <p14:tracePt t="72712" x="4475163" y="4106863"/>
          <p14:tracePt t="72718" x="4462463" y="4113213"/>
          <p14:tracePt t="72726" x="4448175" y="4119563"/>
          <p14:tracePt t="72733" x="4435475" y="4127500"/>
          <p14:tracePt t="72743" x="4421188" y="4127500"/>
          <p14:tracePt t="72748" x="4408488" y="4133850"/>
          <p14:tracePt t="72760" x="4402138" y="4140200"/>
          <p14:tracePt t="72763" x="4395788" y="4140200"/>
          <p14:tracePt t="72815" x="4395788" y="4119563"/>
          <p14:tracePt t="72822" x="4395788" y="4092575"/>
          <p14:tracePt t="72830" x="4387850" y="4040188"/>
          <p14:tracePt t="72839" x="4387850" y="3986213"/>
          <p14:tracePt t="72845" x="4287838" y="3959225"/>
          <p14:tracePt t="72853" x="4281488" y="3932238"/>
          <p14:tracePt t="72860" x="4273550" y="3824288"/>
          <p14:tracePt t="72868" x="4273550" y="3757613"/>
          <p14:tracePt t="72875" x="4260850" y="3711575"/>
          <p14:tracePt t="72883" x="4260850" y="3657600"/>
          <p14:tracePt t="72894" x="4267200" y="3563938"/>
          <p14:tracePt t="72898" x="4267200" y="3495675"/>
          <p14:tracePt t="72911" x="4267200" y="3449638"/>
          <p14:tracePt t="72914" x="4267200" y="3408363"/>
          <p14:tracePt t="72928" x="4267200" y="3381375"/>
          <p14:tracePt t="72945" x="4267200" y="3335338"/>
          <p14:tracePt t="72950" x="4267200" y="3314700"/>
          <p14:tracePt t="72959" x="4267200" y="3302000"/>
          <p14:tracePt t="72966" x="4267200" y="3281363"/>
          <p14:tracePt t="72977" x="4267200" y="3268663"/>
          <p14:tracePt t="72980" x="4267200" y="3260725"/>
          <p14:tracePt t="72989" x="4267200" y="3254375"/>
          <p14:tracePt t="72995" x="4267200" y="3248025"/>
          <p14:tracePt t="73003" x="4267200" y="3233738"/>
          <p14:tracePt t="73012" x="4267200" y="3227388"/>
          <p14:tracePt t="73033" x="4267200" y="3221038"/>
          <p14:tracePt t="73048" x="4267200" y="3214688"/>
          <p14:tracePt t="73071" x="4267200" y="3208338"/>
          <p14:tracePt t="73078" x="4267200" y="3200400"/>
          <p14:tracePt t="73086" x="4267200" y="3187700"/>
          <p14:tracePt t="73095" x="4267200" y="3173413"/>
          <p14:tracePt t="73100" x="4267200" y="3160713"/>
          <p14:tracePt t="73112" x="4273550" y="3140075"/>
          <p14:tracePt t="73116" x="4281488" y="3127375"/>
          <p14:tracePt t="73127" x="4294188" y="3100388"/>
          <p14:tracePt t="73130" x="4308475" y="3079750"/>
          <p14:tracePt t="73145" x="4327525" y="3052763"/>
          <p14:tracePt t="73154" x="4341813" y="3025775"/>
          <p14:tracePt t="73162" x="4354513" y="2998788"/>
          <p14:tracePt t="73168" x="4360863" y="2986088"/>
          <p14:tracePt t="73178" x="4368800" y="2979738"/>
          <p14:tracePt t="73183" x="4375150" y="2979738"/>
          <p14:tracePt t="73193" x="4375150" y="2973388"/>
          <p14:tracePt t="73239" x="4381500" y="2973388"/>
          <p14:tracePt t="73258" x="4375150" y="2973388"/>
          <p14:tracePt t="73267" x="4368800" y="2973388"/>
          <p14:tracePt t="73304" x="4375150" y="2973388"/>
          <p14:tracePt t="73311" x="4387850" y="2973388"/>
          <p14:tracePt t="73318" x="4402138" y="2973388"/>
          <p14:tracePt t="73331" x="4421188" y="2979738"/>
          <p14:tracePt t="73333" x="4456113" y="2998788"/>
          <p14:tracePt t="73347" x="4502150" y="3019425"/>
          <p14:tracePt t="73349" x="4556125" y="3025775"/>
          <p14:tracePt t="73364" x="4616450" y="3046413"/>
          <p14:tracePt t="73371" x="4664075" y="3067050"/>
          <p14:tracePt t="73379" x="4716463" y="3079750"/>
          <p14:tracePt t="73386" x="4764088" y="3094038"/>
          <p14:tracePt t="73395" x="4811713" y="3106738"/>
          <p14:tracePt t="73400" x="4851400" y="3121025"/>
          <p14:tracePt t="73413" x="4872038" y="3127375"/>
          <p14:tracePt t="73416" x="4918075" y="3140075"/>
          <p14:tracePt t="73424" x="4951413" y="3160713"/>
          <p14:tracePt t="73430" x="4999038" y="3187700"/>
          <p14:tracePt t="73439" x="5032375" y="3208338"/>
          <p14:tracePt t="73446" x="5065713" y="3221038"/>
          <p14:tracePt t="73453" x="5099050" y="3248025"/>
          <p14:tracePt t="73468" x="5132388" y="3260725"/>
          <p14:tracePt t="73479" x="5146675" y="3281363"/>
          <p14:tracePt t="73483" x="5180013" y="3302000"/>
          <p14:tracePt t="73497" x="5213350" y="3328988"/>
          <p14:tracePt t="73498" x="5240338" y="3355975"/>
          <p14:tracePt t="73506" x="5260975" y="3368675"/>
          <p14:tracePt t="73514" x="5294313" y="3381375"/>
          <p14:tracePt t="73521" x="5314950" y="3408363"/>
          <p14:tracePt t="73530" x="5348288" y="3435350"/>
          <p14:tracePt t="73536" x="5375275" y="3455988"/>
          <p14:tracePt t="73547" x="5394325" y="3468688"/>
          <p14:tracePt t="73550" x="5427663" y="3495675"/>
          <p14:tracePt t="73565" x="5441950" y="3516313"/>
          <p14:tracePt t="73566" x="5468938" y="3536950"/>
          <p14:tracePt t="73581" x="5481638" y="3556000"/>
          <p14:tracePt t="73588" x="5487988" y="3563938"/>
          <p14:tracePt t="73596" x="5502275" y="3576638"/>
          <p14:tracePt t="73603" x="5514975" y="3589338"/>
          <p14:tracePt t="73613" x="5522913" y="3603625"/>
          <p14:tracePt t="73618" x="5535613" y="3616325"/>
          <p14:tracePt t="73630" x="5541963" y="3630613"/>
          <p14:tracePt t="73633" x="5556250" y="3636963"/>
          <p14:tracePt t="73647" x="5562600" y="3643313"/>
          <p14:tracePt t="73648" x="5562600" y="3649663"/>
          <p14:tracePt t="73656" x="5568950" y="3657600"/>
          <p14:tracePt t="73664" x="5575300" y="3663950"/>
          <p14:tracePt t="73671" x="5583238" y="3663950"/>
          <p14:tracePt t="73686" x="5583238" y="3670300"/>
          <p14:tracePt t="73696" x="5583238" y="3676650"/>
          <p14:tracePt t="73700" x="5589588" y="3676650"/>
          <p14:tracePt t="73713" x="5589588" y="3684588"/>
          <p14:tracePt t="73715" x="5595938" y="3690938"/>
          <p14:tracePt t="73724" x="5610225" y="3697288"/>
          <p14:tracePt t="73731" x="5610225" y="3703638"/>
          <p14:tracePt t="73738" x="5616575" y="3711575"/>
          <p14:tracePt t="73753" x="5622925" y="3711575"/>
          <p14:tracePt t="73765" x="5629275" y="3711575"/>
          <p14:tracePt t="73768" x="5629275" y="3717925"/>
          <p14:tracePt t="73780" x="5629275" y="3724275"/>
          <p14:tracePt t="73783" x="5635625" y="3730625"/>
          <p14:tracePt t="73805" x="5643563" y="3736975"/>
          <p14:tracePt t="73812" x="5643563" y="3744913"/>
          <p14:tracePt t="73819" x="5649913" y="3744913"/>
          <p14:tracePt t="73828" x="5656263" y="3751263"/>
          <p14:tracePt t="73846" x="5662613" y="3757613"/>
          <p14:tracePt t="73866" x="5662613" y="3763963"/>
          <p14:tracePt t="73873" x="5670550" y="3763963"/>
          <p14:tracePt t="73948" x="5670550" y="3771900"/>
          <p14:tracePt t="73971" x="5670550" y="3778250"/>
          <p14:tracePt t="73994" x="5676900" y="3778250"/>
          <p14:tracePt t="74001" x="5676900" y="3784600"/>
          <p14:tracePt t="74031" x="5683250" y="3784600"/>
          <p14:tracePt t="74563" x="5683250" y="3790950"/>
          <p14:tracePt t="74571" x="5689600" y="3790950"/>
          <p14:tracePt t="74577" x="5689600" y="3797300"/>
          <p14:tracePt t="74585" x="5697538" y="3805238"/>
          <p14:tracePt t="74593" x="5697538" y="3811588"/>
          <p14:tracePt t="74603" x="5697538" y="3817938"/>
          <p14:tracePt t="74609" x="5703888" y="3817938"/>
          <p14:tracePt t="74617" x="5703888" y="3824288"/>
          <p14:tracePt t="74634" x="5703888" y="3832225"/>
          <p14:tracePt t="74639" x="5710238" y="3838575"/>
          <p14:tracePt t="74652" x="5710238" y="3844925"/>
          <p14:tracePt t="74662" x="5710238" y="3851275"/>
          <p14:tracePt t="74676" x="5710238" y="3859213"/>
          <p14:tracePt t="74690" x="5710238" y="3865563"/>
          <p14:tracePt t="74901" x="5703888" y="3865563"/>
          <p14:tracePt t="74908" x="5689600" y="3865563"/>
          <p14:tracePt t="74916" x="5670550" y="3865563"/>
          <p14:tracePt t="74924" x="5649913" y="3859213"/>
          <p14:tracePt t="74935" x="5616575" y="3851275"/>
          <p14:tracePt t="74938" x="5575300" y="3851275"/>
          <p14:tracePt t="74953" x="5475288" y="3844925"/>
          <p14:tracePt t="74962" x="5394325" y="3844925"/>
          <p14:tracePt t="74969" x="5327650" y="3844925"/>
          <p14:tracePt t="74976" x="5273675" y="3844925"/>
          <p14:tracePt t="74991" x="5227638" y="3844925"/>
          <p14:tracePt t="75007" x="5167313" y="3859213"/>
          <p14:tracePt t="75014" x="5126038" y="3859213"/>
          <p14:tracePt t="75021" x="5092700" y="3865563"/>
          <p14:tracePt t="75028" x="5059363" y="3871913"/>
          <p14:tracePt t="75036" x="5038725" y="3878263"/>
          <p14:tracePt t="75043" x="5019675" y="3884613"/>
          <p14:tracePt t="75053" x="4999038" y="3892550"/>
          <p14:tracePt t="75058" x="4984750" y="3898900"/>
          <p14:tracePt t="75070" x="4965700" y="3911600"/>
          <p14:tracePt t="75073" x="4951413" y="3919538"/>
          <p14:tracePt t="75081" x="4938713" y="3932238"/>
          <p14:tracePt t="75096" x="4918075" y="3944938"/>
          <p14:tracePt t="75103" x="4905375" y="3959225"/>
          <p14:tracePt t="75110" x="4899025" y="3965575"/>
          <p14:tracePt t="75119" x="4878388" y="3979863"/>
          <p14:tracePt t="75125" x="4857750" y="3986213"/>
          <p14:tracePt t="75136" x="4845050" y="3992563"/>
          <p14:tracePt t="75142" x="4824413" y="4006850"/>
          <p14:tracePt t="75153" x="4824413" y="4013200"/>
          <p14:tracePt t="75158" x="4818063" y="4013200"/>
          <p14:tracePt t="75163" x="4811713" y="4019550"/>
          <p14:tracePt t="75178" x="4803775" y="4025900"/>
          <p14:tracePt t="75186" x="4791075" y="4032250"/>
          <p14:tracePt t="75193" x="4784725" y="4040188"/>
          <p14:tracePt t="75209" x="4776788" y="4040188"/>
          <p14:tracePt t="75220" x="4770438" y="4052888"/>
          <p14:tracePt t="75222" x="4764088" y="4059238"/>
          <p14:tracePt t="75231" x="4751388" y="4059238"/>
          <p14:tracePt t="75238" x="4751388" y="4067175"/>
          <p14:tracePt t="75246" x="4743450" y="4067175"/>
          <p14:tracePt t="75449" x="4737100" y="4067175"/>
          <p14:tracePt t="75562" x="4751388" y="4059238"/>
          <p14:tracePt t="75567" x="4764088" y="4052888"/>
          <p14:tracePt t="75576" x="4784725" y="4046538"/>
          <p14:tracePt t="75589" x="4803775" y="4046538"/>
          <p14:tracePt t="75590" x="4837113" y="4040188"/>
          <p14:tracePt t="75598" x="4872038" y="4025900"/>
          <p14:tracePt t="75606" x="4911725" y="4025900"/>
          <p14:tracePt t="75613" x="4965700" y="4019550"/>
          <p14:tracePt t="75621" x="4999038" y="4019550"/>
          <p14:tracePt t="75638" x="5046663" y="4019550"/>
          <p14:tracePt t="75643" x="5106988" y="4019550"/>
          <p14:tracePt t="75655" x="5173663" y="4019550"/>
          <p14:tracePt t="75658" x="5227638" y="4019550"/>
          <p14:tracePt t="75666" x="5267325" y="4019550"/>
          <p14:tracePt t="75673" x="5321300" y="4019550"/>
          <p14:tracePt t="75680" x="5387975" y="4013200"/>
          <p14:tracePt t="75688" x="5481638" y="4013200"/>
          <p14:tracePt t="75696" x="5616575" y="4013200"/>
          <p14:tracePt t="75706" x="5697538" y="3998913"/>
          <p14:tracePt t="75710" x="5770563" y="3998913"/>
          <p14:tracePt t="75723" x="5810250" y="3998913"/>
          <p14:tracePt t="75725" x="5891213" y="3998913"/>
          <p14:tracePt t="75734" x="5897563" y="3998913"/>
          <p14:tracePt t="75748" x="5930900" y="3998913"/>
          <p14:tracePt t="75756" x="5938838" y="3998913"/>
          <p14:tracePt t="75763" x="5957888" y="3998913"/>
          <p14:tracePt t="75773" x="5972175" y="3998913"/>
          <p14:tracePt t="75791" x="5991225" y="3998913"/>
          <p14:tracePt t="75794" x="6005513" y="3998913"/>
          <p14:tracePt t="75805" x="6026150" y="3998913"/>
          <p14:tracePt t="75807" x="6038850" y="3998913"/>
          <p14:tracePt t="75814" x="6053138" y="3998913"/>
          <p14:tracePt t="75822" x="6072188" y="3998913"/>
          <p14:tracePt t="75829" x="6086475" y="3998913"/>
          <p14:tracePt t="75837" x="6092825" y="3998913"/>
          <p14:tracePt t="75854" x="6105525" y="3998913"/>
          <p14:tracePt t="75860" x="6113463" y="3998913"/>
          <p14:tracePt t="75872" x="6119813" y="3998913"/>
          <p14:tracePt t="75876" x="6126163" y="3998913"/>
          <p14:tracePt t="77136" x="6126163" y="4013200"/>
          <p14:tracePt t="77144" x="6126163" y="4019550"/>
          <p14:tracePt t="77151" x="6126163" y="4025900"/>
          <p14:tracePt t="77162" x="6126163" y="4052888"/>
          <p14:tracePt t="77179" x="6119813" y="4073525"/>
          <p14:tracePt t="77181" x="6119813" y="4100513"/>
          <p14:tracePt t="77188" x="6113463" y="4154488"/>
          <p14:tracePt t="77195" x="6113463" y="4206875"/>
          <p14:tracePt t="77203" x="6113463" y="4275138"/>
          <p14:tracePt t="77213" x="6105525" y="4348163"/>
          <p14:tracePt t="77218" x="6092825" y="4402138"/>
          <p14:tracePt t="77229" x="6092825" y="4468813"/>
          <p14:tracePt t="77233" x="6072188" y="4589463"/>
          <p14:tracePt t="77246" x="6072188" y="4622800"/>
          <p14:tracePt t="77247" x="6065838" y="4718050"/>
          <p14:tracePt t="77256" x="6065838" y="4757738"/>
          <p14:tracePt t="77263" x="6065838" y="4797425"/>
          <p14:tracePt t="77270" x="6065838" y="4824413"/>
          <p14:tracePt t="77278" x="6065838" y="4845050"/>
          <p14:tracePt t="77285" x="6065838" y="4865688"/>
          <p14:tracePt t="77296" x="6065838" y="4878388"/>
          <p14:tracePt t="77300" x="6065838" y="4891088"/>
          <p14:tracePt t="77315" x="6065838" y="4905375"/>
          <p14:tracePt t="77324" x="6065838" y="4918075"/>
          <p14:tracePt t="77331" x="6065838" y="4945063"/>
          <p14:tracePt t="77338" x="6053138" y="4965700"/>
          <p14:tracePt t="77346" x="6053138" y="4978400"/>
          <p14:tracePt t="77353" x="6053138" y="5005388"/>
          <p14:tracePt t="77364" x="6053138" y="5026025"/>
          <p14:tracePt t="77380" x="6053138" y="5053013"/>
          <p14:tracePt t="77383" x="6053138" y="5086350"/>
          <p14:tracePt t="77396" x="6053138" y="5106988"/>
          <p14:tracePt t="77398" x="6053138" y="5119688"/>
          <p14:tracePt t="77406" x="6053138" y="5140325"/>
          <p14:tracePt t="77413" x="6053138" y="5153025"/>
          <p14:tracePt t="77421" x="6053138" y="5167313"/>
          <p14:tracePt t="77431" x="6053138" y="5180013"/>
          <p14:tracePt t="77436" x="6059488" y="5194300"/>
          <p14:tracePt t="77446" x="6059488" y="5207000"/>
          <p14:tracePt t="77450" x="6059488" y="5213350"/>
          <p14:tracePt t="77462" x="6059488" y="5221288"/>
          <p14:tracePt t="77480" x="6059488" y="5227638"/>
          <p14:tracePt t="77503" x="6059488" y="5233988"/>
          <p14:tracePt t="77683" x="6053138" y="5227638"/>
          <p14:tracePt t="77690" x="6032500" y="5207000"/>
          <p14:tracePt t="77699" x="6011863" y="5194300"/>
          <p14:tracePt t="77705" x="5999163" y="5180013"/>
          <p14:tracePt t="77714" x="5991225" y="5173663"/>
          <p14:tracePt t="77720" x="5978525" y="5160963"/>
          <p14:tracePt t="77731" x="5972175" y="5160963"/>
          <p14:tracePt t="77735" x="5972175" y="5153025"/>
          <p14:tracePt t="77870" x="5965825" y="5160963"/>
          <p14:tracePt t="77878" x="5965825" y="5180013"/>
          <p14:tracePt t="77885" x="5957888" y="5194300"/>
          <p14:tracePt t="77900" x="5951538" y="5213350"/>
          <p14:tracePt t="77901" x="5945188" y="5240338"/>
          <p14:tracePt t="77916" x="5945188" y="5254625"/>
          <p14:tracePt t="77923" x="5945188" y="5273675"/>
          <p14:tracePt t="77931" x="5938838" y="5294313"/>
          <p14:tracePt t="77938" x="5938838" y="5308600"/>
          <p14:tracePt t="77949" x="5938838" y="5321300"/>
          <p14:tracePt t="77954" x="5938838" y="5341938"/>
          <p14:tracePt t="77965" x="5938838" y="5360988"/>
          <p14:tracePt t="77968" x="5938838" y="5375275"/>
          <p14:tracePt t="77977" x="5930900" y="5402263"/>
          <p14:tracePt t="77983" x="5930900" y="5414963"/>
          <p14:tracePt t="77991" x="5930900" y="5421313"/>
          <p14:tracePt t="77999" x="5930900" y="5448300"/>
          <p14:tracePt t="78006" x="5930900" y="5462588"/>
          <p14:tracePt t="78021" x="5930900" y="5468938"/>
          <p14:tracePt t="78033" x="5924550" y="5495925"/>
          <p14:tracePt t="78035" x="5924550" y="5508625"/>
          <p14:tracePt t="78051" x="5924550" y="5516563"/>
          <p14:tracePt t="78058" x="5924550" y="5522913"/>
          <p14:tracePt t="78065" x="5918200" y="5529263"/>
          <p14:tracePt t="78073" x="5918200" y="5535613"/>
          <p14:tracePt t="78083" x="5918200" y="5543550"/>
          <p14:tracePt t="78088" x="5911850" y="5543550"/>
          <p14:tracePt t="78099" x="5911850" y="5549900"/>
          <p14:tracePt t="78103" x="5911850" y="5556250"/>
          <p14:tracePt t="78170" x="5905500" y="5556250"/>
          <p14:tracePt t="78193" x="5905500" y="5562600"/>
          <p14:tracePt t="78232" x="5905500" y="5568950"/>
          <p14:tracePt t="78268" x="5905500" y="5576888"/>
          <p14:tracePt t="78275" x="5897563" y="5576888"/>
          <p14:tracePt t="78284" x="5897563" y="5583238"/>
          <p14:tracePt t="78298" x="5897563" y="5589588"/>
          <p14:tracePt t="78329" x="5891213" y="5595938"/>
          <p14:tracePt t="78337" x="5891213" y="5603875"/>
          <p14:tracePt t="78343" x="5891213" y="5610225"/>
          <p14:tracePt t="78358" x="5884863" y="5616575"/>
          <p14:tracePt t="78374" x="5884863" y="5622925"/>
          <p14:tracePt t="78384" x="5878513" y="5622925"/>
          <p14:tracePt t="78389" x="5878513" y="5629275"/>
          <p14:tracePt t="78403" x="5870575" y="5629275"/>
          <p14:tracePt t="78411" x="5870575" y="5637213"/>
          <p14:tracePt t="78433" x="5864225" y="5643563"/>
          <p14:tracePt t="78441" x="5857875" y="5656263"/>
          <p14:tracePt t="78450" x="5851525" y="5664200"/>
          <p14:tracePt t="78456" x="5851525" y="5670550"/>
          <p14:tracePt t="78467" x="5851525" y="5676900"/>
          <p14:tracePt t="78470" x="5843588" y="5683250"/>
          <p14:tracePt t="78487" x="5837238" y="5691188"/>
          <p14:tracePt t="78493" x="5837238" y="5697538"/>
          <p14:tracePt t="78501" x="5837238" y="5703888"/>
          <p14:tracePt t="78518" x="5830888" y="5710238"/>
          <p14:tracePt t="78523" x="5830888" y="5716588"/>
          <p14:tracePt t="78534" x="5830888" y="5724525"/>
          <p14:tracePt t="78539" x="5824538" y="5724525"/>
          <p14:tracePt t="78554" x="5818188" y="5730875"/>
          <p14:tracePt t="78569" x="5810250" y="5737225"/>
          <p14:tracePt t="78576" x="5810250" y="5743575"/>
          <p14:tracePt t="78584" x="5810250" y="5751513"/>
          <p14:tracePt t="78601" x="5803900" y="5764213"/>
          <p14:tracePt t="78606" x="5797550" y="5764213"/>
          <p14:tracePt t="78619" x="5797550" y="5770563"/>
          <p14:tracePt t="78620" x="5791200" y="5770563"/>
          <p14:tracePt t="78628" x="5791200" y="5776913"/>
          <p14:tracePt t="78636" x="5783263" y="5776913"/>
          <p14:tracePt t="78644" x="5783263" y="5784850"/>
          <p14:tracePt t="78652" x="5776913" y="5791200"/>
          <p14:tracePt t="78658" x="5770563" y="5797550"/>
          <p14:tracePt t="78682" x="5770563" y="5803900"/>
          <p14:tracePt t="78689" x="5770563" y="5811838"/>
          <p14:tracePt t="78702" x="5764213" y="5811838"/>
          <p14:tracePt t="78711" x="5757863" y="5811838"/>
          <p14:tracePt t="78741" x="5749925" y="5818188"/>
          <p14:tracePt t="78785" x="5743575" y="5818188"/>
          <p14:tracePt t="78793" x="5743575" y="5824538"/>
          <p14:tracePt t="78981" x="5737225" y="5824538"/>
          <p14:tracePt t="78989" x="5730875" y="5824538"/>
          <p14:tracePt t="79003" x="5722938" y="5824538"/>
          <p14:tracePt t="79010" x="5716588" y="5818188"/>
          <p14:tracePt t="79020" x="5710238" y="5818188"/>
          <p14:tracePt t="79026" x="5703888" y="5818188"/>
          <p14:tracePt t="79036" x="5697538" y="5818188"/>
          <p14:tracePt t="79040" x="5683250" y="5811838"/>
          <p14:tracePt t="79055" x="5670550" y="5803900"/>
          <p14:tracePt t="79063" x="5662613" y="5803900"/>
          <p14:tracePt t="79070" x="5656263" y="5797550"/>
          <p14:tracePt t="79078" x="5649913" y="5797550"/>
          <p14:tracePt t="79086" x="5643563" y="5797550"/>
          <p14:tracePt t="79093" x="5635625" y="5791200"/>
          <p14:tracePt t="79138" x="5629275" y="5791200"/>
          <p14:tracePt t="79153" x="5622925" y="5791200"/>
          <p14:tracePt t="79170" x="5616575" y="5791200"/>
          <p14:tracePt t="79191" x="5610225" y="5791200"/>
          <p14:tracePt t="79199" x="5602288" y="5791200"/>
          <p14:tracePt t="79221" x="5595938" y="5797550"/>
          <p14:tracePt t="79236" x="5595938" y="5803900"/>
          <p14:tracePt t="79243" x="5589588" y="5803900"/>
          <p14:tracePt t="79250" x="5583238" y="5803900"/>
          <p14:tracePt t="79268" x="5583238" y="5811838"/>
          <p14:tracePt t="79274" x="5575300" y="5811838"/>
          <p14:tracePt t="79446" x="5568950" y="5811838"/>
          <p14:tracePt t="79484" x="5562600" y="5811838"/>
          <p14:tracePt t="79506" x="5556250" y="5811838"/>
          <p14:tracePt t="79573" x="5549900" y="5811838"/>
          <p14:tracePt t="79603" x="5541963" y="5811838"/>
          <p14:tracePt t="79626" x="5535613" y="5811838"/>
          <p14:tracePt t="79633" x="5529263" y="5811838"/>
          <p14:tracePt t="79648" x="5522913" y="5811838"/>
          <p14:tracePt t="79656" x="5514975" y="5811838"/>
          <p14:tracePt t="79663" x="5514975" y="5803900"/>
          <p14:tracePt t="79679" x="5508625" y="5803900"/>
          <p14:tracePt t="79690" x="5502275" y="5797550"/>
          <p14:tracePt t="79693" x="5495925" y="5797550"/>
          <p14:tracePt t="79706" x="5487988" y="5797550"/>
          <p14:tracePt t="79708" x="5487988" y="5791200"/>
          <p14:tracePt t="79717" x="5481638" y="5784850"/>
          <p14:tracePt t="79725" x="5468938" y="5776913"/>
          <p14:tracePt t="79731" x="5454650" y="5770563"/>
          <p14:tracePt t="79739" x="5441950" y="5764213"/>
          <p14:tracePt t="79747" x="5427663" y="5751513"/>
          <p14:tracePt t="79761" x="5421313" y="5751513"/>
          <p14:tracePt t="79775" x="5414963" y="5743575"/>
          <p14:tracePt t="79783" x="5408613" y="5737225"/>
          <p14:tracePt t="79790" x="5402263" y="5737225"/>
          <p14:tracePt t="79812" x="5394325" y="5737225"/>
          <p14:tracePt t="79888" x="5394325" y="5730875"/>
          <p14:tracePt t="79903" x="5387975" y="5730875"/>
          <p14:tracePt t="79926" x="5387975" y="5724525"/>
          <p14:tracePt t="79934" x="5381625" y="5724525"/>
          <p14:tracePt t="79986" x="5387975" y="5737225"/>
          <p14:tracePt t="79993" x="5394325" y="5751513"/>
          <p14:tracePt t="80000" x="5402263" y="5751513"/>
          <p14:tracePt t="80008" x="5414963" y="5757863"/>
          <p14:tracePt t="80016" x="5427663" y="5764213"/>
          <p14:tracePt t="80024" x="5441950" y="5764213"/>
          <p14:tracePt t="80032" x="5454650" y="5764213"/>
          <p14:tracePt t="80042" x="5468938" y="5764213"/>
          <p14:tracePt t="80046" x="5487988" y="5757863"/>
          <p14:tracePt t="80058" x="5502275" y="5743575"/>
          <p14:tracePt t="80060" x="5522913" y="5724525"/>
          <p14:tracePt t="80076" x="5535613" y="5710238"/>
          <p14:tracePt t="80083" x="5556250" y="5697538"/>
          <p14:tracePt t="80091" x="5583238" y="5670550"/>
          <p14:tracePt t="80098" x="5595938" y="5649913"/>
          <p14:tracePt t="80108" x="5610225" y="5622925"/>
          <p14:tracePt t="80114" x="5622925" y="5610225"/>
          <p14:tracePt t="80124" x="5643563" y="5576888"/>
          <p14:tracePt t="80128" x="5656263" y="5549900"/>
          <p14:tracePt t="80142" x="5683250" y="5508625"/>
          <p14:tracePt t="80143" x="5697538" y="5475288"/>
          <p14:tracePt t="80151" x="5749925" y="5441950"/>
          <p14:tracePt t="80159" x="5783263" y="5402263"/>
          <p14:tracePt t="80165" x="5843588" y="5375275"/>
          <p14:tracePt t="80174" x="5918200" y="5334000"/>
          <p14:tracePt t="80180" x="5984875" y="5314950"/>
          <p14:tracePt t="80195" x="6086475" y="5287963"/>
          <p14:tracePt t="80207" x="6153150" y="5281613"/>
          <p14:tracePt t="80210" x="6219825" y="5281613"/>
          <p14:tracePt t="80218" x="6261100" y="5281613"/>
          <p14:tracePt t="80225" x="6327775" y="5281613"/>
          <p14:tracePt t="80234" x="6354763" y="5281613"/>
          <p14:tracePt t="80242" x="6394450" y="5281613"/>
          <p14:tracePt t="80248" x="6421438" y="5314950"/>
          <p14:tracePt t="80258" x="6434138" y="5327650"/>
          <p14:tracePt t="80263" x="6448425" y="5354638"/>
          <p14:tracePt t="80275" x="6454775" y="5381625"/>
          <p14:tracePt t="80278" x="6454775" y="5408613"/>
          <p14:tracePt t="80286" x="6454775" y="5429250"/>
          <p14:tracePt t="80301" x="6454775" y="5468938"/>
          <p14:tracePt t="80309" x="6434138" y="5516563"/>
          <p14:tracePt t="80316" x="6394450" y="5549900"/>
          <p14:tracePt t="80325" x="6307138" y="5629275"/>
          <p14:tracePt t="80331" x="6261100" y="5664200"/>
          <p14:tracePt t="80343" x="6165850" y="5710238"/>
          <p14:tracePt t="80347" x="6078538" y="5730875"/>
          <p14:tracePt t="80359" x="6038850" y="5730875"/>
          <p14:tracePt t="80360" x="5972175" y="5730875"/>
          <p14:tracePt t="80368" x="5930900" y="5730875"/>
          <p14:tracePt t="80376" x="5884863" y="5730875"/>
          <p14:tracePt t="80383" x="5851525" y="5691188"/>
          <p14:tracePt t="80392" x="5843588" y="5683250"/>
          <p14:tracePt t="80410" x="5830888" y="5649913"/>
          <p14:tracePt t="80413" x="5818188" y="5595938"/>
          <p14:tracePt t="80426" x="5818188" y="5535613"/>
          <p14:tracePt t="80428" x="5818188" y="5495925"/>
          <p14:tracePt t="80437" x="5818188" y="5475288"/>
          <p14:tracePt t="80445" x="5830888" y="5421313"/>
          <p14:tracePt t="80450" x="5857875" y="5375275"/>
          <p14:tracePt t="80460" x="5884863" y="5341938"/>
          <p14:tracePt t="80465" x="5945188" y="5287963"/>
          <p14:tracePt t="80475" x="5991225" y="5281613"/>
          <p14:tracePt t="80480" x="6032500" y="5273675"/>
          <p14:tracePt t="80492" x="6078538" y="5260975"/>
          <p14:tracePt t="80495" x="6105525" y="5260975"/>
          <p14:tracePt t="80503" x="6138863" y="5273675"/>
          <p14:tracePt t="80518" x="6159500" y="5294313"/>
          <p14:tracePt t="80526" x="6200775" y="5334000"/>
          <p14:tracePt t="80533" x="6207125" y="5348288"/>
          <p14:tracePt t="80543" x="6226175" y="5368925"/>
          <p14:tracePt t="80548" x="6240463" y="5429250"/>
          <p14:tracePt t="80558" x="6246813" y="5448300"/>
          <p14:tracePt t="80563" x="6246813" y="5475288"/>
          <p14:tracePt t="80575" x="6240463" y="5502275"/>
          <p14:tracePt t="80578" x="6213475" y="5535613"/>
          <p14:tracePt t="80586" x="6126163" y="5595938"/>
          <p14:tracePt t="80594" x="6065838" y="5616575"/>
          <p14:tracePt t="80601" x="5972175" y="5637213"/>
          <p14:tracePt t="80609" x="5918200" y="5637213"/>
          <p14:tracePt t="80627" x="5851525" y="5637213"/>
          <p14:tracePt t="80630" x="5797550" y="5637213"/>
          <p14:tracePt t="80643" x="5743575" y="5610225"/>
          <p14:tracePt t="80645" x="5730875" y="5595938"/>
          <p14:tracePt t="80653" x="5697538" y="5556250"/>
          <p14:tracePt t="80661" x="5689600" y="5535613"/>
          <p14:tracePt t="80668" x="5683250" y="5495925"/>
          <p14:tracePt t="80677" x="5683250" y="5414963"/>
          <p14:tracePt t="80683" x="5683250" y="5360988"/>
          <p14:tracePt t="80695" x="5697538" y="5334000"/>
          <p14:tracePt t="80698" x="5722938" y="5300663"/>
          <p14:tracePt t="80710" x="5770563" y="5287963"/>
          <p14:tracePt t="80713" x="5797550" y="5287963"/>
          <p14:tracePt t="80721" x="5824538" y="5287963"/>
          <p14:tracePt t="80736" x="5851525" y="5287963"/>
          <p14:tracePt t="80744" x="5864225" y="5294313"/>
          <p14:tracePt t="80751" x="5897563" y="5308600"/>
          <p14:tracePt t="80761" x="5918200" y="5334000"/>
          <p14:tracePt t="80766" x="5951538" y="5381625"/>
          <p14:tracePt t="80777" x="5972175" y="5402263"/>
          <p14:tracePt t="80780" x="5999163" y="5448300"/>
          <p14:tracePt t="80788" x="6005513" y="5468938"/>
          <p14:tracePt t="80796" x="6018213" y="5495925"/>
          <p14:tracePt t="80802" x="6018213" y="5508625"/>
          <p14:tracePt t="80810" x="6018213" y="5516563"/>
          <p14:tracePt t="80817" x="6018213" y="5522913"/>
          <p14:tracePt t="80826" x="6018213" y="5529263"/>
          <p14:tracePt t="80847" x="6018213" y="5535613"/>
          <p14:tracePt t="81193" x="6011863" y="5535613"/>
          <p14:tracePt t="81298" x="6005513" y="5535613"/>
          <p14:tracePt t="81329" x="5999163" y="5535613"/>
          <p14:tracePt t="81366" x="5991225" y="5535613"/>
          <p14:tracePt t="81411" x="5984875" y="5535613"/>
          <p14:tracePt t="81479" x="5978525" y="5535613"/>
          <p14:tracePt t="81501" x="5978525" y="5529263"/>
          <p14:tracePt t="81508" x="5972175" y="5529263"/>
          <p14:tracePt t="81524" x="5965825" y="5522913"/>
          <p14:tracePt t="81538" x="5957888" y="5522913"/>
          <p14:tracePt t="81553" x="5951538" y="5522913"/>
          <p14:tracePt t="81565" x="5951538" y="5516563"/>
          <p14:tracePt t="81584" x="5945188" y="5516563"/>
          <p14:tracePt t="81591" x="5945188" y="5508625"/>
          <p14:tracePt t="81628" x="5945188" y="5502275"/>
          <p14:tracePt t="81637" x="5938838" y="5502275"/>
          <p14:tracePt t="81666" x="5930900" y="5495925"/>
          <p14:tracePt t="81696" x="5930900" y="5489575"/>
          <p14:tracePt t="81719" x="5924550" y="5481638"/>
          <p14:tracePt t="81794" x="5918200" y="5481638"/>
          <p14:tracePt t="81801" x="5918200" y="5502275"/>
          <p14:tracePt t="81808" x="5905500" y="5535613"/>
          <p14:tracePt t="81815" x="5905500" y="5556250"/>
          <p14:tracePt t="81830" x="5897563" y="5583238"/>
          <p14:tracePt t="81837" x="5897563" y="5589588"/>
          <p14:tracePt t="81846" x="5891213" y="5595938"/>
          <p14:tracePt t="81853" x="5891213" y="5610225"/>
          <p14:tracePt t="81864" x="5878513" y="5629275"/>
          <p14:tracePt t="81868" x="5870575" y="5649913"/>
          <p14:tracePt t="81875" x="5864225" y="5664200"/>
          <p14:tracePt t="81883" x="5843588" y="5697538"/>
          <p14:tracePt t="81891" x="5824538" y="5716588"/>
          <p14:tracePt t="81898" x="5797550" y="5743575"/>
          <p14:tracePt t="81905" x="5737225" y="5803900"/>
          <p14:tracePt t="81915" x="5683250" y="5851525"/>
          <p14:tracePt t="81920" x="5635625" y="5911850"/>
          <p14:tracePt t="81932" x="5562600" y="5992813"/>
          <p14:tracePt t="81951" x="5427663" y="6113463"/>
          <p14:tracePt t="81958" x="5375275" y="6153150"/>
          <p14:tracePt t="81966" x="5340350" y="6200775"/>
          <p14:tracePt t="81973" x="5300663" y="6240463"/>
          <p14:tracePt t="81981" x="5280025" y="6261100"/>
          <p14:tracePt t="81988" x="5254625" y="6288088"/>
          <p14:tracePt t="81999" x="5207000" y="6334125"/>
          <p14:tracePt t="82004" x="5180013" y="6361113"/>
          <p14:tracePt t="82016" x="5153025" y="6394450"/>
          <p14:tracePt t="82019" x="5132388" y="6415088"/>
          <p14:tracePt t="82033" x="5106988" y="6448425"/>
          <p14:tracePt t="82041" x="5080000" y="6489700"/>
          <p14:tracePt t="82050" x="5065713" y="6502400"/>
          <p14:tracePt t="82056" x="5053013" y="6515100"/>
          <p14:tracePt t="82066" x="5046663" y="6529388"/>
          <p14:tracePt t="82070" x="5026025" y="6562725"/>
          <p14:tracePt t="82082" x="5019675" y="6575425"/>
          <p14:tracePt t="82085" x="5005388" y="6596063"/>
          <p14:tracePt t="82093" x="4992688" y="6610350"/>
          <p14:tracePt t="82102" x="4972050" y="6637338"/>
          <p14:tracePt t="82108" x="4951413" y="6650038"/>
          <p14:tracePt t="82116" x="4932363" y="6670675"/>
          <p14:tracePt t="82123" x="4911725" y="6697663"/>
          <p14:tracePt t="82132" x="4905375" y="6710363"/>
          <p14:tracePt t="82152" x="4884738" y="6723063"/>
          <p14:tracePt t="82153" x="4872038" y="6737350"/>
          <p14:tracePt t="82160" x="4864100" y="6737350"/>
          <p14:tracePt t="82167" x="4864100" y="6743700"/>
          <p14:tracePt t="82175" x="4857750" y="6743700"/>
          <p14:tracePt t="82183" x="4851400" y="6750050"/>
          <p14:tracePt t="82190" x="4845050" y="6750050"/>
          <p14:tracePt t="82200" x="4837113" y="6750050"/>
          <p14:tracePt t="82216" x="4830763" y="6750050"/>
          <p14:tracePt t="82220" x="4830763" y="6757988"/>
          <p14:tracePt t="82319" x="4824413" y="6757988"/>
          <p14:tracePt t="82379" x="4818063" y="6757988"/>
          <p14:tracePt t="82401" x="4818063" y="6750050"/>
          <p14:tracePt t="82416" x="4811713" y="6750050"/>
          <p14:tracePt t="82423" x="4811713" y="6743700"/>
          <p14:tracePt t="82430" x="4803775" y="6743700"/>
          <p14:tracePt t="82438" x="4803775" y="6737350"/>
          <p14:tracePt t="82449" x="4797425" y="6731000"/>
          <p14:tracePt t="82469" x="4791075" y="6731000"/>
          <p14:tracePt t="82499" x="4784725" y="6731000"/>
          <p14:tracePt t="82956" x="4797425" y="6723063"/>
          <p14:tracePt t="82963" x="4830763" y="6710363"/>
          <p14:tracePt t="82973" x="4857750" y="6704013"/>
          <p14:tracePt t="82978" x="4905375" y="6704013"/>
          <p14:tracePt t="82986" x="4932363" y="6697663"/>
          <p14:tracePt t="82993" x="4984750" y="6697663"/>
          <p14:tracePt t="83002" x="5046663" y="6697663"/>
          <p14:tracePt t="83019" x="5099050" y="6697663"/>
          <p14:tracePt t="83023" x="5153025" y="6697663"/>
          <p14:tracePt t="83030" x="5207000" y="6697663"/>
          <p14:tracePt t="83039" x="5219700" y="6697663"/>
          <p14:tracePt t="83046" x="5240338" y="6697663"/>
          <p14:tracePt t="83055" x="5254625" y="6697663"/>
          <p14:tracePt t="83071" x="5260975" y="6697663"/>
          <p14:tracePt t="83107" x="5267325" y="6697663"/>
          <p14:tracePt t="83143" x="5280025" y="6697663"/>
          <p14:tracePt t="83159" x="5287963" y="6697663"/>
          <p14:tracePt t="83173" x="5294313" y="6697663"/>
          <p14:tracePt t="83180" x="5294313" y="6704013"/>
          <p14:tracePt t="83188" x="5300663" y="6704013"/>
          <p14:tracePt t="83196" x="5307013" y="6704013"/>
          <p14:tracePt t="83204" x="5307013" y="6710363"/>
          <p14:tracePt t="83211" x="5321300" y="6716713"/>
          <p14:tracePt t="83234" x="5327650" y="6716713"/>
          <p14:tracePt t="83249" x="5327650" y="6723063"/>
          <p14:tracePt t="83263" x="5334000" y="6723063"/>
          <p14:tracePt t="83533" x="5340350" y="6723063"/>
          <p14:tracePt t="83541" x="5348288" y="6723063"/>
          <p14:tracePt t="83549" x="5354638" y="6723063"/>
          <p14:tracePt t="83558" x="5367338" y="6723063"/>
          <p14:tracePt t="83573" x="5375275" y="6723063"/>
          <p14:tracePt t="83578" x="5387975" y="6723063"/>
          <p14:tracePt t="83591" x="5402263" y="6723063"/>
          <p14:tracePt t="83593" x="5414963" y="6716713"/>
          <p14:tracePt t="83607" x="5427663" y="6716713"/>
          <p14:tracePt t="83608" x="5441950" y="6716713"/>
          <p14:tracePt t="83616" x="5462588" y="6716713"/>
          <p14:tracePt t="83624" x="5481638" y="6716713"/>
          <p14:tracePt t="83630" x="5508625" y="6716713"/>
          <p14:tracePt t="83641" x="5514975" y="6716713"/>
          <p14:tracePt t="83646" x="5541963" y="6716713"/>
          <p14:tracePt t="83661" x="5562600" y="6716713"/>
          <p14:tracePt t="83674" x="5575300" y="6716713"/>
          <p14:tracePt t="83677" x="5595938" y="6710363"/>
          <p14:tracePt t="83684" x="5602288" y="6710363"/>
          <p14:tracePt t="83690" x="5610225" y="6710363"/>
          <p14:tracePt t="83698" x="5622925" y="6704013"/>
          <p14:tracePt t="83706" x="5629275" y="6704013"/>
          <p14:tracePt t="83713" x="5635625" y="6704013"/>
          <p14:tracePt t="83725" x="5643563" y="6704013"/>
          <p14:tracePt t="83728" x="5649913" y="6704013"/>
          <p14:tracePt t="83740" x="5656263" y="6704013"/>
          <p14:tracePt t="83743" x="5670550" y="6704013"/>
          <p14:tracePt t="83751" x="5676900" y="6697663"/>
          <p14:tracePt t="83758" x="5683250" y="6697663"/>
          <p14:tracePt t="83774" x="5689600" y="6697663"/>
          <p14:tracePt t="83791" x="5697538" y="6697663"/>
          <p14:tracePt t="84261" x="5703888" y="6697663"/>
          <p14:tracePt t="84268" x="5710238" y="6689725"/>
          <p14:tracePt t="84276" x="5722938" y="6689725"/>
          <p14:tracePt t="84290" x="5737225" y="6689725"/>
          <p14:tracePt t="84298" x="5743575" y="6689725"/>
          <p14:tracePt t="84313" x="5749925" y="6683375"/>
          <p14:tracePt t="84327" x="5764213" y="6683375"/>
          <p14:tracePt t="84344" x="5770563" y="6683375"/>
          <p14:tracePt t="84389" x="5776913" y="6683375"/>
          <p14:tracePt t="84411" x="5783263" y="6683375"/>
          <p14:tracePt t="84418" x="5791200" y="6683375"/>
          <p14:tracePt t="84426" x="5797550" y="6683375"/>
          <p14:tracePt t="84433" x="5803900" y="6683375"/>
          <p14:tracePt t="84463" x="5810250" y="6683375"/>
          <p14:tracePt t="84869" x="5818188" y="6683375"/>
          <p14:tracePt t="84883" x="5824538" y="6683375"/>
          <p14:tracePt t="84891" x="5830888" y="6683375"/>
          <p14:tracePt t="84899" x="5837238" y="6683375"/>
          <p14:tracePt t="84914" x="5857875" y="6683375"/>
          <p14:tracePt t="84944" x="5864225" y="6683375"/>
          <p14:tracePt t="84967" x="5870575" y="6683375"/>
          <p14:tracePt t="84981" x="5878513" y="6683375"/>
          <p14:tracePt t="85004" x="5884863" y="6683375"/>
          <p14:tracePt t="85011" x="5891213" y="6683375"/>
          <p14:tracePt t="85026" x="5897563" y="6683375"/>
          <p14:tracePt t="85056" x="5905500" y="6683375"/>
          <p14:tracePt t="85064" x="5911850" y="6683375"/>
          <p14:tracePt t="85079" x="5918200" y="6683375"/>
          <p14:tracePt t="85085" x="5924550" y="6683375"/>
          <p14:tracePt t="85096" x="5930900" y="6683375"/>
          <p14:tracePt t="85101" x="5938838" y="6683375"/>
          <p14:tracePt t="85214" x="5945188" y="6683375"/>
          <p14:tracePt t="85416" x="5951538" y="6683375"/>
          <p14:tracePt t="85423" x="5965825" y="6683375"/>
          <p14:tracePt t="85432" x="5978525" y="6683375"/>
          <p14:tracePt t="85439" x="5991225" y="6683375"/>
          <p14:tracePt t="85447" x="6005513" y="6683375"/>
          <p14:tracePt t="85453" x="6026150" y="6683375"/>
          <p14:tracePt t="85463" x="6045200" y="6683375"/>
          <p14:tracePt t="85468" x="6078538" y="6683375"/>
          <p14:tracePt t="85482" x="6105525" y="6683375"/>
          <p14:tracePt t="85484" x="6126163" y="6683375"/>
          <p14:tracePt t="85491" x="6153150" y="6683375"/>
          <p14:tracePt t="85498" x="6173788" y="6683375"/>
          <p14:tracePt t="85515" x="6186488" y="6683375"/>
          <p14:tracePt t="85716" x="6192838" y="6683375"/>
          <p14:tracePt t="85723" x="6207125" y="6683375"/>
          <p14:tracePt t="85731" x="6226175" y="6683375"/>
          <p14:tracePt t="85738" x="6253163" y="6683375"/>
          <p14:tracePt t="85749" x="6280150" y="6683375"/>
          <p14:tracePt t="85754" x="6313488" y="6677025"/>
          <p14:tracePt t="85766" x="6354763" y="6662738"/>
          <p14:tracePt t="85768" x="6394450" y="6662738"/>
          <p14:tracePt t="85778" x="6427788" y="6662738"/>
          <p14:tracePt t="85784" x="6469063" y="6656388"/>
          <p14:tracePt t="85791" x="6502400" y="6656388"/>
          <p14:tracePt t="85800" x="6508750" y="6656388"/>
          <p14:tracePt t="85805" x="6542088" y="6650038"/>
          <p14:tracePt t="85814" x="6556375" y="6643688"/>
          <p14:tracePt t="85820" x="6569075" y="6643688"/>
          <p14:tracePt t="85836" x="6575425" y="6643688"/>
          <p14:tracePt t="85842" x="6589713" y="6643688"/>
          <p14:tracePt t="85850" x="6608763" y="6643688"/>
          <p14:tracePt t="85858" x="6623050" y="6643688"/>
          <p14:tracePt t="85866" x="6642100" y="6643688"/>
          <p14:tracePt t="85874" x="6650038" y="6643688"/>
          <p14:tracePt t="85885" x="6669088" y="6643688"/>
          <p14:tracePt t="85889" x="6689725" y="6643688"/>
          <p14:tracePt t="85898" x="6704013" y="6643688"/>
          <p14:tracePt t="85903" x="6723063" y="6643688"/>
          <p14:tracePt t="85926" x="6737350" y="6643688"/>
          <p14:tracePt t="85933" x="6743700" y="6643688"/>
          <p14:tracePt t="85941" x="6750050" y="6643688"/>
          <p14:tracePt t="85949" x="6756400" y="6643688"/>
          <p14:tracePt t="85957" x="6764338" y="6643688"/>
          <p14:tracePt t="85967" x="6777038" y="6643688"/>
          <p14:tracePt t="85971" x="6804025" y="6643688"/>
          <p14:tracePt t="85986" x="6824663" y="6643688"/>
          <p14:tracePt t="85994" x="6837363" y="6643688"/>
          <p14:tracePt t="86002" x="6843713" y="6643688"/>
          <p14:tracePt t="86009" x="6843713" y="6650038"/>
          <p14:tracePt t="86053" x="6851650" y="6650038"/>
          <p14:tracePt t="86691" x="6851650" y="6637338"/>
          <p14:tracePt t="86698" x="6843713" y="6629400"/>
          <p14:tracePt t="86705" x="6837363" y="6616700"/>
          <p14:tracePt t="86721" x="6816725" y="6589713"/>
          <p14:tracePt t="86728" x="6804025" y="6575425"/>
          <p14:tracePt t="86736" x="6789738" y="6562725"/>
          <p14:tracePt t="86743" x="6770688" y="6550025"/>
          <p14:tracePt t="86754" x="6756400" y="6535738"/>
          <p14:tracePt t="86758" x="6729413" y="6523038"/>
          <p14:tracePt t="86771" x="6710363" y="6496050"/>
          <p14:tracePt t="86775" x="6662738" y="6475413"/>
          <p14:tracePt t="86788" x="6581775" y="6442075"/>
          <p14:tracePt t="86797" x="6529388" y="6415088"/>
          <p14:tracePt t="86810" x="6442075" y="6381750"/>
          <p14:tracePt t="86818" x="6300788" y="6334125"/>
          <p14:tracePt t="86825" x="6207125" y="6288088"/>
          <p14:tracePt t="86835" x="6132513" y="6267450"/>
          <p14:tracePt t="86840" x="6059488" y="6240463"/>
          <p14:tracePt t="86851" x="5965825" y="6219825"/>
          <p14:tracePt t="86856" x="5891213" y="6200775"/>
          <p14:tracePt t="86863" x="5864225" y="6194425"/>
          <p14:tracePt t="86871" x="5837238" y="6180138"/>
          <p14:tracePt t="86879" x="5824538" y="6173788"/>
          <p14:tracePt t="86894" x="5818188" y="6167438"/>
          <p14:tracePt t="86905" x="5810250" y="6159500"/>
          <p14:tracePt t="86908" x="5797550" y="6159500"/>
          <p14:tracePt t="86924" x="5797550" y="6153150"/>
          <p14:tracePt t="86931" x="5791200" y="6146800"/>
          <p14:tracePt t="86938" x="5776913" y="6146800"/>
          <p14:tracePt t="86946" x="5776913" y="6140450"/>
          <p14:tracePt t="86960" x="5770563" y="6132513"/>
          <p14:tracePt t="86976" x="5764213" y="6132513"/>
          <p14:tracePt t="86991" x="5757863" y="6132513"/>
          <p14:tracePt t="87006" x="5749925" y="6126163"/>
          <p14:tracePt t="87044" x="5743575" y="6126163"/>
          <p14:tracePt t="87059" x="5743575" y="6119813"/>
          <p14:tracePt t="87081" x="5737225" y="6119813"/>
          <p14:tracePt t="87411" x="5730875" y="6119813"/>
          <p14:tracePt t="87418" x="5722938" y="6119813"/>
          <p14:tracePt t="87425" x="5716588" y="6113463"/>
          <p14:tracePt t="87441" x="5689600" y="6113463"/>
          <p14:tracePt t="87448" x="5683250" y="6113463"/>
          <p14:tracePt t="87471" x="5670550" y="6113463"/>
          <p14:tracePt t="87478" x="5662613" y="6113463"/>
          <p14:tracePt t="87489" x="5656263" y="6113463"/>
          <p14:tracePt t="87493" x="5649913" y="6113463"/>
          <p14:tracePt t="87505" x="5635625" y="6113463"/>
          <p14:tracePt t="87508" x="5622925" y="6113463"/>
          <p14:tracePt t="87516" x="5610225" y="6113463"/>
          <p14:tracePt t="87531" x="5595938" y="6119813"/>
          <p14:tracePt t="87703" x="5589588" y="6119813"/>
          <p14:tracePt t="87719" x="5583238" y="6119813"/>
          <p14:tracePt t="87749" x="5575300" y="6119813"/>
          <p14:tracePt t="88656" x="5568950" y="6119813"/>
          <p14:tracePt t="88663" x="5556250" y="6119813"/>
          <p14:tracePt t="88670" x="5529263" y="6119813"/>
          <p14:tracePt t="88678" x="5487988" y="6119813"/>
          <p14:tracePt t="88686" x="5448300" y="6119813"/>
          <p14:tracePt t="88694" x="5375275" y="6140450"/>
          <p14:tracePt t="88701" x="5334000" y="6146800"/>
          <p14:tracePt t="88713" x="5273675" y="6159500"/>
          <p14:tracePt t="88717" x="5246688" y="6159500"/>
          <p14:tracePt t="88728" x="5213350" y="6159500"/>
          <p14:tracePt t="88731" x="5194300" y="6159500"/>
          <p14:tracePt t="88738" x="5180013" y="6159500"/>
          <p14:tracePt t="88745" x="5167313" y="6159500"/>
          <p14:tracePt t="88753" x="5159375" y="6159500"/>
          <p14:tracePt t="88768" x="5153025" y="6153150"/>
          <p14:tracePt t="88778" x="5153025" y="6146800"/>
          <p14:tracePt t="88783" x="5146675" y="6132513"/>
          <p14:tracePt t="88794" x="5132388" y="6119813"/>
          <p14:tracePt t="88797" x="5132388" y="6113463"/>
          <p14:tracePt t="88805" x="5126038" y="6099175"/>
          <p14:tracePt t="88812" x="5119688" y="6092825"/>
          <p14:tracePt t="88828" x="5113338" y="6086475"/>
          <p14:tracePt t="88835" x="5106988" y="6080125"/>
          <p14:tracePt t="88843" x="5106988" y="6072188"/>
          <p14:tracePt t="88850" x="5099050" y="6065838"/>
          <p14:tracePt t="88860" x="5099050" y="6053138"/>
          <p14:tracePt t="88879" x="5099050" y="6046788"/>
          <p14:tracePt t="88881" x="5092700" y="6046788"/>
          <p14:tracePt t="88896" x="5086350" y="6038850"/>
          <p14:tracePt t="88903" x="5086350" y="6032500"/>
          <p14:tracePt t="88919" x="5086350" y="6026150"/>
          <p14:tracePt t="88930" x="5080000" y="6011863"/>
          <p14:tracePt t="88933" x="5072063" y="6005513"/>
          <p14:tracePt t="88946" x="5072063" y="5992813"/>
          <p14:tracePt t="88948" x="5072063" y="5972175"/>
          <p14:tracePt t="88956" x="5065713" y="5959475"/>
          <p14:tracePt t="88963" x="5065713" y="5938838"/>
          <p14:tracePt t="88970" x="5065713" y="5924550"/>
          <p14:tracePt t="88986" x="5059363" y="5911850"/>
          <p14:tracePt t="88996" x="5059363" y="5905500"/>
          <p14:tracePt t="89001" x="5059363" y="5899150"/>
          <p14:tracePt t="89012" x="5059363" y="5891213"/>
          <p14:tracePt t="89024" x="5053013" y="5878513"/>
          <p14:tracePt t="89031" x="5053013" y="5864225"/>
          <p14:tracePt t="89038" x="5053013" y="5851525"/>
          <p14:tracePt t="89046" x="5046663" y="5830888"/>
          <p14:tracePt t="89053" x="5046663" y="5818188"/>
          <p14:tracePt t="89064" x="5038725" y="5803900"/>
          <p14:tracePt t="89068" x="5038725" y="5797550"/>
          <p14:tracePt t="89081" x="5038725" y="5784850"/>
          <p14:tracePt t="89097" x="5038725" y="5776913"/>
          <p14:tracePt t="89099" x="5032375" y="5770563"/>
          <p14:tracePt t="89115" x="5032375" y="5764213"/>
          <p14:tracePt t="89130" x="5032375" y="5757863"/>
          <p14:tracePt t="89136" x="5026025" y="5751513"/>
          <p14:tracePt t="89147" x="5026025" y="5743575"/>
          <p14:tracePt t="89151" x="5019675" y="5737225"/>
          <p14:tracePt t="89496" x="5019675" y="5730875"/>
          <p14:tracePt t="89503" x="5019675" y="5724525"/>
          <p14:tracePt t="89511" x="5011738" y="5710238"/>
          <p14:tracePt t="89528" x="5005388" y="5683250"/>
          <p14:tracePt t="89534" x="4999038" y="5670550"/>
          <p14:tracePt t="89541" x="4992688" y="5649913"/>
          <p14:tracePt t="89549" x="4992688" y="5637213"/>
          <p14:tracePt t="89556" x="4984750" y="5622925"/>
          <p14:tracePt t="89565" x="4984750" y="5616575"/>
          <p14:tracePt t="89571" x="4984750" y="5610225"/>
          <p14:tracePt t="89587" x="4978400" y="5603875"/>
          <p14:tracePt t="89597" x="4978400" y="5595938"/>
          <p14:tracePt t="89608" x="4978400" y="5589588"/>
          <p14:tracePt t="89616" x="4972050" y="5583238"/>
          <p14:tracePt t="89653" x="4972050" y="5576888"/>
          <p14:tracePt t="89668" x="4965700" y="5576888"/>
          <p14:tracePt t="89729" x="4965700" y="5583238"/>
          <p14:tracePt t="89736" x="4965700" y="5595938"/>
          <p14:tracePt t="89743" x="4965700" y="5616575"/>
          <p14:tracePt t="89750" x="4959350" y="5637213"/>
          <p14:tracePt t="89758" x="4959350" y="5670550"/>
          <p14:tracePt t="89765" x="4945063" y="5703888"/>
          <p14:tracePt t="89773" x="4932363" y="5724525"/>
          <p14:tracePt t="89784" x="4918075" y="5757863"/>
          <p14:tracePt t="89788" x="4905375" y="5784850"/>
          <p14:tracePt t="89798" x="4878388" y="5824538"/>
          <p14:tracePt t="89802" x="4864100" y="5845175"/>
          <p14:tracePt t="89810" x="4837113" y="5872163"/>
          <p14:tracePt t="89825" x="4824413" y="5891213"/>
          <p14:tracePt t="89832" x="4797425" y="5924550"/>
          <p14:tracePt t="89840" x="4784725" y="5959475"/>
          <p14:tracePt t="89848" x="4764088" y="6005513"/>
          <p14:tracePt t="89856" x="4751388" y="6032500"/>
          <p14:tracePt t="89866" x="4743450" y="6059488"/>
          <p14:tracePt t="89870" x="4743450" y="6080125"/>
          <p14:tracePt t="89883" x="4737100" y="6080125"/>
          <p14:tracePt t="89886" x="4737100" y="6086475"/>
          <p14:tracePt t="89919" x="4737100" y="6092825"/>
          <p14:tracePt t="89923" x="4737100" y="6099175"/>
          <p14:tracePt t="89938" x="4737100" y="6107113"/>
          <p14:tracePt t="89960" x="4737100" y="6113463"/>
          <p14:tracePt t="89983" x="4737100" y="6119813"/>
          <p14:tracePt t="90021" x="4743450" y="6119813"/>
          <p14:tracePt t="90043" x="4751388" y="6119813"/>
          <p14:tracePt t="90052" x="4764088" y="6126163"/>
          <p14:tracePt t="90058" x="4791075" y="6126163"/>
          <p14:tracePt t="90066" x="4811713" y="6126163"/>
          <p14:tracePt t="90073" x="4851400" y="6126163"/>
          <p14:tracePt t="90084" x="4891088" y="6126163"/>
          <p14:tracePt t="90088" x="4918075" y="6126163"/>
          <p14:tracePt t="90104" x="4965700" y="6126163"/>
          <p14:tracePt t="90111" x="4992688" y="6126163"/>
          <p14:tracePt t="90118" x="5019675" y="6126163"/>
          <p14:tracePt t="90126" x="5046663" y="6132513"/>
          <p14:tracePt t="90134" x="5059363" y="6132513"/>
          <p14:tracePt t="90141" x="5080000" y="6132513"/>
          <p14:tracePt t="90152" x="5106988" y="6132513"/>
          <p14:tracePt t="90156" x="5146675" y="6140450"/>
          <p14:tracePt t="90168" x="5186363" y="6140450"/>
          <p14:tracePt t="90180" x="5213350" y="6140450"/>
          <p14:tracePt t="90186" x="5227638" y="6140450"/>
          <p14:tracePt t="90193" x="5246688" y="6140450"/>
          <p14:tracePt t="90203" x="5273675" y="6140450"/>
          <p14:tracePt t="90208" x="5294313" y="6140450"/>
          <p14:tracePt t="90218" x="5314950" y="6140450"/>
          <p14:tracePt t="90223" x="5348288" y="6140450"/>
          <p14:tracePt t="90235" x="5375275" y="6140450"/>
          <p14:tracePt t="90239" x="5414963" y="6140450"/>
          <p14:tracePt t="90252" x="5448300" y="6140450"/>
          <p14:tracePt t="90253" x="5522913" y="6146800"/>
          <p14:tracePt t="90261" x="5549900" y="6146800"/>
          <p14:tracePt t="90269" x="5602288" y="6146800"/>
          <p14:tracePt t="90283" x="5629275" y="6146800"/>
          <p14:tracePt t="90291" x="5649913" y="6146800"/>
          <p14:tracePt t="90303" x="5676900" y="6146800"/>
          <p14:tracePt t="90306" x="5683250" y="6146800"/>
          <p14:tracePt t="90319" x="5689600" y="6146800"/>
          <p14:tracePt t="90320" x="5697538" y="6146800"/>
          <p14:tracePt t="90328" x="5710238" y="6146800"/>
          <p14:tracePt t="90336" x="5716588" y="6146800"/>
          <p14:tracePt t="90343" x="5730875" y="6146800"/>
          <p14:tracePt t="90354" x="5743575" y="6146800"/>
          <p14:tracePt t="90358" x="5749925" y="6146800"/>
          <p14:tracePt t="90368" x="5764213" y="6146800"/>
          <p14:tracePt t="90374" x="5776913" y="6146800"/>
          <p14:tracePt t="90386" x="5791200" y="6146800"/>
          <p14:tracePt t="90405" x="5818188" y="6146800"/>
          <p14:tracePt t="90410" x="5830888" y="6146800"/>
          <p14:tracePt t="90419" x="5837238" y="6146800"/>
          <p14:tracePt t="90426" x="5851525" y="6146800"/>
          <p14:tracePt t="90435" x="5857875" y="6146800"/>
          <p14:tracePt t="90454" x="5870575" y="6146800"/>
          <p14:tracePt t="90456" x="5878513" y="6146800"/>
          <p14:tracePt t="90471" x="5891213" y="6146800"/>
          <p14:tracePt t="90478" x="5897563" y="6146800"/>
          <p14:tracePt t="90501" x="5897563" y="6153150"/>
          <p14:tracePt t="91221" x="5891213" y="6153150"/>
          <p14:tracePt t="91252" x="5884863" y="6153150"/>
          <p14:tracePt t="91311" x="5884863" y="6146800"/>
          <p14:tracePt t="91319" x="5884863" y="6132513"/>
          <p14:tracePt t="91325" x="5884863" y="6119813"/>
          <p14:tracePt t="91341" x="5884863" y="6092825"/>
          <p14:tracePt t="91348" x="5884863" y="6080125"/>
          <p14:tracePt t="91357" x="5884863" y="6059488"/>
          <p14:tracePt t="91374" x="5897563" y="6026150"/>
          <p14:tracePt t="91379" x="5911850" y="5972175"/>
          <p14:tracePt t="91391" x="5924550" y="5938838"/>
          <p14:tracePt t="91395" x="5957888" y="5878513"/>
          <p14:tracePt t="91408" x="6018213" y="5757863"/>
          <p14:tracePt t="91417" x="6078538" y="5656263"/>
          <p14:tracePt t="91423" x="6165850" y="5529263"/>
          <p14:tracePt t="91431" x="6313488" y="5354638"/>
          <p14:tracePt t="91441" x="6442075" y="5180013"/>
          <p14:tracePt t="91446" x="6677025" y="4945063"/>
          <p14:tracePt t="91457" x="6756400" y="4845050"/>
          <p14:tracePt t="91461" x="6991350" y="4616450"/>
          <p14:tracePt t="91475" x="7199313" y="4429125"/>
          <p14:tracePt t="91484" x="7327900" y="4302125"/>
          <p14:tracePt t="91492" x="7427913" y="4214813"/>
          <p14:tracePt t="91499" x="7608888" y="4073525"/>
          <p14:tracePt t="91508" x="7777163" y="3944938"/>
          <p14:tracePt t="91514" x="7877175" y="3878263"/>
          <p14:tracePt t="91525" x="8145463" y="3717925"/>
          <p14:tracePt t="91528" x="8259763" y="3649663"/>
          <p14:tracePt t="91542" x="8386763" y="3576638"/>
          <p14:tracePt t="91543" x="8609013" y="3502025"/>
          <p14:tracePt t="91557" x="8816975" y="3402013"/>
          <p14:tracePt t="91558" x="9018588" y="3328988"/>
          <p14:tracePt t="91565" x="9166225" y="3268663"/>
          <p14:tracePt t="91574" x="9266238" y="3221038"/>
          <p14:tracePt t="91589" x="9374188" y="3194050"/>
          <p14:tracePt t="91595" x="9480550" y="3160713"/>
          <p14:tracePt t="91605" x="9528175" y="3140075"/>
          <p14:tracePt t="91610" x="9588500" y="3127375"/>
          <p14:tracePt t="91618" x="9609138" y="3121025"/>
          <p14:tracePt t="91625" x="9621838" y="3121025"/>
          <p14:tracePt t="91633" x="9628188" y="3121025"/>
          <p14:tracePt t="91640" x="9636125" y="3121025"/>
          <p14:tracePt t="91686" x="9636125" y="3127375"/>
          <p14:tracePt t="91716" x="9636125" y="3133725"/>
          <p14:tracePt t="91731" x="9636125" y="3140075"/>
          <p14:tracePt t="91746" x="9636125" y="3146425"/>
          <p14:tracePt t="91761" x="9642475" y="3146425"/>
          <p14:tracePt t="91859" x="9648825" y="3146425"/>
          <p14:tracePt t="91890" x="9655175" y="3146425"/>
          <p14:tracePt t="91911" x="9663113" y="3146425"/>
          <p14:tracePt t="91933" x="9669463" y="3146425"/>
          <p14:tracePt t="91978" x="9669463" y="3140075"/>
          <p14:tracePt t="92001" x="9675813" y="3140075"/>
          <p14:tracePt t="92009" x="9723438" y="3181350"/>
          <p14:tracePt t="92016" x="9763125" y="3214688"/>
          <p14:tracePt t="92025" x="9850438" y="3302000"/>
          <p14:tracePt t="92031" x="9883775" y="3341688"/>
          <p14:tracePt t="92045" x="9883775" y="3362325"/>
          <p14:tracePt t="93329" x="9883775" y="3341688"/>
          <p14:tracePt t="93335" x="9883775" y="3314700"/>
          <p14:tracePt t="93343" x="9883775" y="3287713"/>
          <p14:tracePt t="93479" x="9883775" y="3281363"/>
          <p14:tracePt t="93486" x="9883775" y="3254375"/>
          <p14:tracePt t="93500" x="9883775" y="3241675"/>
          <p14:tracePt t="93508" x="9890125" y="3233738"/>
          <p14:tracePt t="93515" x="9890125" y="3221038"/>
          <p14:tracePt t="93539" x="9890125" y="3208338"/>
          <p14:tracePt t="93549" x="9890125" y="3194050"/>
          <p14:tracePt t="93556" x="9890125" y="3173413"/>
          <p14:tracePt t="93566" x="9890125" y="3154363"/>
          <p14:tracePt t="93568" x="9896475" y="3140075"/>
          <p14:tracePt t="93584" x="9896475" y="3113088"/>
          <p14:tracePt t="93591" x="9896475" y="3100388"/>
          <p14:tracePt t="93599" x="9904413" y="3086100"/>
          <p14:tracePt t="93606" x="9904413" y="3073400"/>
          <p14:tracePt t="93615" x="9904413" y="3060700"/>
          <p14:tracePt t="93621" x="9904413" y="3046413"/>
          <p14:tracePt t="93634" x="9904413" y="3040063"/>
          <p14:tracePt t="93650" x="9904413" y="3025775"/>
          <p14:tracePt t="93651" x="9904413" y="3006725"/>
          <p14:tracePt t="93659" x="9904413" y="2992438"/>
          <p14:tracePt t="93665" x="9904413" y="2973388"/>
          <p14:tracePt t="93673" x="9904413" y="2959100"/>
          <p14:tracePt t="93683" x="9904413" y="2946400"/>
          <p14:tracePt t="93688" x="9904413" y="2925763"/>
          <p14:tracePt t="93700" x="9904413" y="2905125"/>
          <p14:tracePt t="93704" x="9896475" y="2892425"/>
          <p14:tracePt t="93716" x="9890125" y="2878138"/>
          <p14:tracePt t="93718" x="9890125" y="2865438"/>
          <p14:tracePt t="93741" x="9890125" y="2844800"/>
          <p14:tracePt t="93751" x="9890125" y="2832100"/>
          <p14:tracePt t="93756" x="9883775" y="2817813"/>
          <p14:tracePt t="93765" x="9877425" y="2790825"/>
          <p14:tracePt t="93770" x="9871075" y="2778125"/>
          <p14:tracePt t="93783" x="9871075" y="2771775"/>
          <p14:tracePt t="93786" x="9863138" y="2765425"/>
          <p14:tracePt t="93800" x="9863138" y="2757488"/>
          <p14:tracePt t="93807" x="9856788" y="2751138"/>
          <p14:tracePt t="93815" x="9856788" y="2744788"/>
          <p14:tracePt t="93822" x="9850438" y="2738438"/>
          <p14:tracePt t="93831" x="9850438" y="2724150"/>
          <p14:tracePt t="93849" x="9844088" y="2711450"/>
          <p14:tracePt t="93861" x="9844088" y="2703513"/>
          <p14:tracePt t="93867" x="9844088" y="2690813"/>
          <p14:tracePt t="93885" x="9836150" y="2678113"/>
          <p14:tracePt t="93891" x="9829800" y="2670175"/>
          <p14:tracePt t="93899" x="9829800" y="2663825"/>
          <p14:tracePt t="93906" x="9829800" y="2657475"/>
          <p14:tracePt t="93920" x="9823450" y="2657475"/>
          <p14:tracePt t="93935" x="9823450" y="2651125"/>
          <p14:tracePt t="93958" x="9823450" y="2643188"/>
          <p14:tracePt t="93973" x="9823450" y="2636838"/>
          <p14:tracePt t="93988" x="9817100" y="2636838"/>
          <p14:tracePt t="94004" x="9817100" y="2630488"/>
          <p14:tracePt t="94019" x="9810750" y="2624138"/>
          <p14:tracePt t="94056" x="9802813" y="2617788"/>
          <p14:tracePt t="94063" x="9790113" y="2609850"/>
          <p14:tracePt t="94071" x="9775825" y="2609850"/>
          <p14:tracePt t="94086" x="9769475" y="2609850"/>
          <p14:tracePt t="94094" x="9756775" y="2609850"/>
          <p14:tracePt t="94131" x="9748838" y="2609850"/>
          <p14:tracePt t="94147" x="9742488" y="2609850"/>
          <p14:tracePt t="94154" x="9729788" y="2609850"/>
          <p14:tracePt t="94161" x="9715500" y="2609850"/>
          <p14:tracePt t="94199" x="9709150" y="2609850"/>
          <p14:tracePt t="94243" x="9709150" y="2603500"/>
          <p14:tracePt t="94289" x="9709150" y="2597150"/>
          <p14:tracePt t="94311" x="9702800" y="2597150"/>
          <p14:tracePt t="94326" x="9696450" y="2597150"/>
          <p14:tracePt t="94341" x="9696450" y="2590800"/>
          <p14:tracePt t="94348" x="9688513" y="2590800"/>
          <p14:tracePt t="94356" x="9682163" y="2582863"/>
          <p14:tracePt t="94378" x="9675813" y="2576513"/>
          <p14:tracePt t="94401" x="9669463" y="2576513"/>
          <p14:tracePt t="94416" x="9669463" y="2570163"/>
          <p14:tracePt t="94439" x="9669463" y="2563813"/>
          <p14:tracePt t="94446" x="9663113" y="2563813"/>
          <p14:tracePt t="94499" x="9663113" y="2555875"/>
          <p14:tracePt t="94521" x="9655175" y="2549525"/>
          <p14:tracePt t="94528" x="9655175" y="2543175"/>
          <p14:tracePt t="94536" x="9655175" y="2536825"/>
          <p14:tracePt t="94626" x="9655175" y="2530475"/>
          <p14:tracePt t="94641" x="9655175" y="2522538"/>
          <p14:tracePt t="94648" x="9648825" y="2522538"/>
          <p14:tracePt t="94686" x="9648825" y="2516188"/>
          <p14:tracePt t="94696" x="9648825" y="2509838"/>
          <p14:tracePt t="94702" x="9648825" y="2495550"/>
          <p14:tracePt t="94709" x="9648825" y="2489200"/>
          <p14:tracePt t="94720" x="9655175" y="2482850"/>
          <p14:tracePt t="94731" x="9655175" y="2476500"/>
          <p14:tracePt t="94739" x="9663113" y="2462213"/>
          <p14:tracePt t="94746" x="9663113" y="2455863"/>
          <p14:tracePt t="94755" x="9663113" y="2449513"/>
          <p14:tracePt t="94760" x="9669463" y="2443163"/>
          <p14:tracePt t="94772" x="9675813" y="2435225"/>
          <p14:tracePt t="94776" x="9682163" y="2435225"/>
          <p14:tracePt t="94788" x="9696450" y="2428875"/>
          <p14:tracePt t="94790" x="9723438" y="2416175"/>
          <p14:tracePt t="94797" x="9748838" y="2408238"/>
          <p14:tracePt t="94805" x="9796463" y="2401888"/>
          <p14:tracePt t="94812" x="9829800" y="2382838"/>
          <p14:tracePt t="94823" x="9844088" y="2374900"/>
          <p14:tracePt t="94836" x="9877425" y="2368550"/>
          <p14:tracePt t="94843" x="9896475" y="2362200"/>
          <p14:tracePt t="94854" x="9917113" y="2355850"/>
          <p14:tracePt t="94858" x="9931400" y="2355850"/>
          <p14:tracePt t="94871" x="9950450" y="2355850"/>
          <p14:tracePt t="94873" x="9956800" y="2355850"/>
          <p14:tracePt t="94881" x="9971088" y="2355850"/>
          <p14:tracePt t="94888" x="9977438" y="2355850"/>
          <p14:tracePt t="94897" x="9983788" y="2355850"/>
          <p14:tracePt t="94905" x="9991725" y="2355850"/>
          <p14:tracePt t="94923" x="10004425" y="2355850"/>
          <p14:tracePt t="94925" x="10018713" y="2355850"/>
          <p14:tracePt t="94938" x="10025063" y="2355850"/>
          <p14:tracePt t="94948" x="10031413" y="2362200"/>
          <p14:tracePt t="94956" x="10037763" y="2362200"/>
          <p14:tracePt t="94973" x="10044113" y="2362200"/>
          <p14:tracePt t="94989" x="10052050" y="2362200"/>
          <p14:tracePt t="94995" x="10058400" y="2362200"/>
          <p14:tracePt t="95004" x="10064750" y="2362200"/>
          <p14:tracePt t="95009" x="10071100" y="2368550"/>
          <p14:tracePt t="95023" x="10098088" y="2368550"/>
          <p14:tracePt t="95040" x="10104438" y="2368550"/>
          <p14:tracePt t="95069" x="10112375" y="2368550"/>
          <p14:tracePt t="95323" x="10125075" y="2368550"/>
          <p14:tracePt t="95330" x="10152063" y="2368550"/>
          <p14:tracePt t="95339" x="10179050" y="2368550"/>
          <p14:tracePt t="95346" x="10199688" y="2368550"/>
          <p14:tracePt t="95357" x="10218738" y="2368550"/>
          <p14:tracePt t="95360" x="10233025" y="2368550"/>
          <p14:tracePt t="95373" x="10245725" y="2362200"/>
          <p14:tracePt t="95383" x="10266363" y="2362200"/>
          <p14:tracePt t="95391" x="10287000" y="2362200"/>
          <p14:tracePt t="95398" x="10320338" y="2362200"/>
          <p14:tracePt t="95406" x="10339388" y="2362200"/>
          <p14:tracePt t="95413" x="10380663" y="2362200"/>
          <p14:tracePt t="95424" x="10447338" y="2362200"/>
          <p14:tracePt t="95428" x="10501313" y="2362200"/>
          <p14:tracePt t="95444" x="10574338" y="2362200"/>
          <p14:tracePt t="95451" x="10607675" y="2362200"/>
          <p14:tracePt t="95466" x="10615613" y="2362200"/>
          <p14:tracePt t="95475" x="10628313" y="2362200"/>
          <p14:tracePt t="95491" x="10642600" y="2362200"/>
          <p14:tracePt t="95496" x="10648950" y="2362200"/>
          <p14:tracePt t="95506" x="10661650" y="2362200"/>
          <p14:tracePt t="95525" x="10709275" y="2362200"/>
          <p14:tracePt t="95533" x="10729913" y="2362200"/>
          <p14:tracePt t="95542" x="10742613" y="2362200"/>
          <p14:tracePt t="95548" x="10763250" y="2362200"/>
          <p14:tracePt t="95557" x="10782300" y="2362200"/>
          <p14:tracePt t="95563" x="10802938" y="2362200"/>
          <p14:tracePt t="95574" x="10817225" y="2362200"/>
          <p14:tracePt t="95578" x="10850563" y="2362200"/>
          <p14:tracePt t="95591" x="10863263" y="2362200"/>
          <p14:tracePt t="95602" x="10883900" y="2362200"/>
          <p14:tracePt t="95609" x="10923588" y="2362200"/>
          <p14:tracePt t="95616" x="10944225" y="2362200"/>
          <p14:tracePt t="95625" x="10964863" y="2362200"/>
          <p14:tracePt t="95631" x="10983913" y="2362200"/>
          <p14:tracePt t="95643" x="10990263" y="2362200"/>
          <p14:tracePt t="95659" x="11004550" y="2362200"/>
          <p14:tracePt t="95796" x="11010900" y="2362200"/>
          <p14:tracePt t="96096" x="11004550" y="2362200"/>
          <p14:tracePt t="96103" x="10998200" y="2362200"/>
          <p14:tracePt t="96112" x="10977563" y="2362200"/>
          <p14:tracePt t="96119" x="10950575" y="2362200"/>
          <p14:tracePt t="96128" x="10917238" y="2362200"/>
          <p14:tracePt t="96144" x="10856913" y="2374900"/>
          <p14:tracePt t="96148" x="10763250" y="2382838"/>
          <p14:tracePt t="96160" x="10688638" y="2401888"/>
          <p14:tracePt t="96163" x="10621963" y="2416175"/>
          <p14:tracePt t="96171" x="10555288" y="2422525"/>
          <p14:tracePt t="96178" x="10494963" y="2435225"/>
          <p14:tracePt t="96186" x="10426700" y="2443163"/>
          <p14:tracePt t="96194" x="10374313" y="2449513"/>
          <p14:tracePt t="96200" x="10313988" y="2449513"/>
          <p14:tracePt t="96210" x="10260013" y="2462213"/>
          <p14:tracePt t="96216" x="10212388" y="2470150"/>
          <p14:tracePt t="96227" x="10145713" y="2470150"/>
          <p14:tracePt t="96230" x="10104438" y="2476500"/>
          <p14:tracePt t="96245" x="10085388" y="2489200"/>
          <p14:tracePt t="96253" x="10044113" y="2489200"/>
          <p14:tracePt t="96261" x="10010775" y="2495550"/>
          <p14:tracePt t="96268" x="9977438" y="2503488"/>
          <p14:tracePt t="96276" x="9956800" y="2509838"/>
          <p14:tracePt t="96283" x="9937750" y="2509838"/>
          <p14:tracePt t="96294" x="9923463" y="2509838"/>
          <p14:tracePt t="96298" x="9910763" y="2516188"/>
          <p14:tracePt t="96313" x="9883775" y="2516188"/>
          <p14:tracePt t="96321" x="9863138" y="2516188"/>
          <p14:tracePt t="96328" x="9850438" y="2522538"/>
          <p14:tracePt t="96336" x="9829800" y="2522538"/>
          <p14:tracePt t="96345" x="9802813" y="2522538"/>
          <p14:tracePt t="96363" x="9783763" y="2530475"/>
          <p14:tracePt t="96365" x="9763125" y="2530475"/>
          <p14:tracePt t="96378" x="9748838" y="2536825"/>
          <p14:tracePt t="96380" x="9729788" y="2536825"/>
          <p14:tracePt t="96389" x="9715500" y="2543175"/>
          <p14:tracePt t="96395" x="9688513" y="2549525"/>
          <p14:tracePt t="96403" x="9663113" y="2549525"/>
          <p14:tracePt t="96411" x="9636125" y="2555875"/>
          <p14:tracePt t="96418" x="9609138" y="2570163"/>
          <p14:tracePt t="96428" x="9561513" y="2576513"/>
          <p14:tracePt t="96433" x="9534525" y="2576513"/>
          <p14:tracePt t="96446" x="9515475" y="2582863"/>
          <p14:tracePt t="96448" x="9501188" y="2590800"/>
          <p14:tracePt t="96463" x="9494838" y="2590800"/>
          <p14:tracePt t="96478" x="9488488" y="2590800"/>
          <p14:tracePt t="96510" x="9480550" y="2590800"/>
          <p14:tracePt t="96553" x="9474200" y="2590800"/>
          <p14:tracePt t="96561" x="9467850" y="2590800"/>
          <p14:tracePt t="96568" x="9461500" y="2590800"/>
          <p14:tracePt t="96580" x="9453563" y="2590800"/>
          <p14:tracePt t="96583" x="9440863" y="2590800"/>
          <p14:tracePt t="96596" x="9401175" y="2590800"/>
          <p14:tracePt t="96598" x="9380538" y="2590800"/>
          <p14:tracePt t="96607" x="9347200" y="2590800"/>
          <p14:tracePt t="96613" x="9320213" y="2590800"/>
          <p14:tracePt t="96621" x="9293225" y="2590800"/>
          <p14:tracePt t="96629" x="9280525" y="2590800"/>
          <p14:tracePt t="96647" x="9272588" y="2590800"/>
          <p14:tracePt t="96650" x="9266238" y="2590800"/>
          <p14:tracePt t="96697" x="9259888" y="2590800"/>
          <p14:tracePt t="96713" x="9253538" y="2590800"/>
          <p14:tracePt t="96719" x="9245600" y="2590800"/>
          <p14:tracePt t="96726" x="9239250" y="2590800"/>
          <p14:tracePt t="96742" x="9226550" y="2590800"/>
          <p14:tracePt t="96748" x="9220200" y="2590800"/>
          <p14:tracePt t="96756" x="9205913" y="2582863"/>
          <p14:tracePt t="96763" x="9193213" y="2582863"/>
          <p14:tracePt t="96770" x="9178925" y="2582863"/>
          <p14:tracePt t="96780" x="9159875" y="2582863"/>
          <p14:tracePt t="96795" x="9139238" y="2582863"/>
          <p14:tracePt t="96800" x="9105900" y="2582863"/>
          <p14:tracePt t="96811" x="9085263" y="2582863"/>
          <p14:tracePt t="96814" x="9072563" y="2582863"/>
          <p14:tracePt t="96830" x="9064625" y="2582863"/>
          <p14:tracePt t="97386" x="9072563" y="2582863"/>
          <p14:tracePt t="97394" x="9078913" y="2582863"/>
          <p14:tracePt t="97401" x="9085263" y="2582863"/>
          <p14:tracePt t="97408" x="9091613" y="2576513"/>
          <p14:tracePt t="97416" x="9097963" y="2576513"/>
          <p14:tracePt t="97424" x="9124950" y="2576513"/>
          <p14:tracePt t="97438" x="9145588" y="2576513"/>
          <p14:tracePt t="97449" x="9159875" y="2576513"/>
          <p14:tracePt t="97454" x="9185275" y="2576513"/>
          <p14:tracePt t="97468" x="9232900" y="2576513"/>
          <p14:tracePt t="97476" x="9253538" y="2576513"/>
          <p14:tracePt t="97483" x="9272588" y="2576513"/>
          <p14:tracePt t="97491" x="9293225" y="2576513"/>
          <p14:tracePt t="97500" x="9313863" y="2576513"/>
          <p14:tracePt t="97506" x="9340850" y="2576513"/>
          <p14:tracePt t="97515" x="9359900" y="2576513"/>
          <p14:tracePt t="97520" x="9386888" y="2576513"/>
          <p14:tracePt t="97532" x="9420225" y="2576513"/>
          <p14:tracePt t="97536" x="9440863" y="2576513"/>
          <p14:tracePt t="97550" x="9494838" y="2576513"/>
          <p14:tracePt t="97558" x="9515475" y="2576513"/>
          <p14:tracePt t="97566" x="9534525" y="2576513"/>
          <p14:tracePt t="97574" x="9575800" y="2576513"/>
          <p14:tracePt t="97585" x="9588500" y="2576513"/>
          <p14:tracePt t="97588" x="9601200" y="2576513"/>
          <p14:tracePt t="97600" x="9615488" y="2576513"/>
          <p14:tracePt t="97603" x="9621838" y="2576513"/>
          <p14:tracePt t="97618" x="9628188" y="2576513"/>
          <p14:tracePt t="97626" x="9636125" y="2576513"/>
          <p14:tracePt t="97633" x="9648825" y="2576513"/>
          <p14:tracePt t="97656" x="9655175" y="2576513"/>
          <p14:tracePt t="97679" x="9663113" y="2576513"/>
          <p14:tracePt t="97993" x="9669463" y="2576513"/>
          <p14:tracePt t="98098" x="9675813" y="2570163"/>
          <p14:tracePt t="98106" x="9702800" y="2570163"/>
          <p14:tracePt t="98129" x="9709150" y="2570163"/>
          <p14:tracePt t="98136" x="9729788" y="2570163"/>
          <p14:tracePt t="98143" x="9748838" y="2570163"/>
          <p14:tracePt t="98151" x="9763125" y="2570163"/>
          <p14:tracePt t="98160" x="9796463" y="2570163"/>
          <p14:tracePt t="98169" x="9810750" y="2570163"/>
          <p14:tracePt t="98173" x="9829800" y="2570163"/>
          <p14:tracePt t="98186" x="9850438" y="2570163"/>
          <p14:tracePt t="98188" x="9871075" y="2570163"/>
          <p14:tracePt t="98203" x="9917113" y="2570163"/>
          <p14:tracePt t="98211" x="9937750" y="2570163"/>
          <p14:tracePt t="98219" x="9956800" y="2570163"/>
          <p14:tracePt t="98226" x="9977438" y="2570163"/>
          <p14:tracePt t="98236" x="9991725" y="2570163"/>
          <p14:tracePt t="98241" x="10018713" y="2570163"/>
          <p14:tracePt t="98252" x="10037763" y="2570163"/>
          <p14:tracePt t="98270" x="10052050" y="2563813"/>
          <p14:tracePt t="98272" x="10058400" y="2563813"/>
          <p14:tracePt t="98286" x="10064750" y="2563813"/>
          <p14:tracePt t="98294" x="10071100" y="2563813"/>
          <p14:tracePt t="98308" x="10079038" y="2555875"/>
          <p14:tracePt t="98320" x="10085388" y="2555875"/>
          <p14:tracePt t="98323" x="10091738" y="2555875"/>
          <p14:tracePt t="98736" x="10104438" y="2555875"/>
          <p14:tracePt t="98743" x="10118725" y="2549525"/>
          <p14:tracePt t="98751" x="10139363" y="2549525"/>
          <p14:tracePt t="98758" x="10158413" y="2549525"/>
          <p14:tracePt t="98771" x="10179050" y="2543175"/>
          <p14:tracePt t="98772" x="10212388" y="2543175"/>
          <p14:tracePt t="98781" x="10226675" y="2543175"/>
          <p14:tracePt t="98788" x="10252075" y="2543175"/>
          <p14:tracePt t="98794" x="10272713" y="2543175"/>
          <p14:tracePt t="98803" x="10287000" y="2543175"/>
          <p14:tracePt t="98809" x="10293350" y="2543175"/>
          <p14:tracePt t="98819" x="10299700" y="2543175"/>
          <p14:tracePt t="98825" x="10306050" y="2543175"/>
          <p14:tracePt t="98837" x="10313988" y="2543175"/>
          <p14:tracePt t="98840" x="10320338" y="2543175"/>
          <p14:tracePt t="98855" x="10326688" y="2543175"/>
          <p14:tracePt t="98863" x="10353675" y="2543175"/>
          <p14:tracePt t="98873" x="10374313" y="2543175"/>
          <p14:tracePt t="98878" x="10393363" y="2543175"/>
          <p14:tracePt t="98889" x="10414000" y="2543175"/>
          <p14:tracePt t="98893" x="10447338" y="2543175"/>
          <p14:tracePt t="98905" x="10467975" y="2543175"/>
          <p14:tracePt t="98908" x="10480675" y="2543175"/>
          <p14:tracePt t="98916" x="10494963" y="2536825"/>
          <p14:tracePt t="98923" x="10501313" y="2536825"/>
          <p14:tracePt t="98931" x="10507663" y="2536825"/>
          <p14:tracePt t="98946" x="10521950" y="2536825"/>
          <p14:tracePt t="98962" x="10528300" y="2536825"/>
          <p14:tracePt t="98972" x="10541000" y="2536825"/>
          <p14:tracePt t="98976" x="10555288" y="2536825"/>
          <p14:tracePt t="98988" x="10567988" y="2536825"/>
          <p14:tracePt t="98990" x="10574338" y="2536825"/>
          <p14:tracePt t="99074" x="10582275" y="2536825"/>
          <p14:tracePt t="99990" x="10574338" y="2549525"/>
          <p14:tracePt t="99996" x="10561638" y="2563813"/>
          <p14:tracePt t="100004" x="10555288" y="2563813"/>
          <p14:tracePt t="100012" x="10541000" y="2576513"/>
          <p14:tracePt t="100018" x="10534650" y="2590800"/>
          <p14:tracePt t="100026" x="10514013" y="2597150"/>
          <p14:tracePt t="100033" x="10494963" y="2609850"/>
          <p14:tracePt t="100048" x="10474325" y="2624138"/>
          <p14:tracePt t="100061" x="10460038" y="2636838"/>
          <p14:tracePt t="100065" x="10447338" y="2657475"/>
          <p14:tracePt t="100078" x="10420350" y="2678113"/>
          <p14:tracePt t="100086" x="10399713" y="2690813"/>
          <p14:tracePt t="100094" x="10399713" y="2697163"/>
          <p14:tracePt t="100111" x="10393363" y="2703513"/>
          <p14:tracePt t="100133" x="10387013" y="2703513"/>
          <p14:tracePt t="100144" x="10374313" y="2703513"/>
          <p14:tracePt t="100146" x="10360025" y="2724150"/>
          <p14:tracePt t="100153" x="10347325" y="2730500"/>
          <p14:tracePt t="100161" x="10339388" y="2730500"/>
          <p14:tracePt t="100168" x="10333038" y="2744788"/>
          <p14:tracePt t="100178" x="10326688" y="2744788"/>
          <p14:tracePt t="100184" x="10313988" y="2751138"/>
          <p14:tracePt t="100195" x="10306050" y="2765425"/>
          <p14:tracePt t="100198" x="10293350" y="2778125"/>
          <p14:tracePt t="100210" x="10279063" y="2798763"/>
          <p14:tracePt t="100213" x="10272713" y="2811463"/>
          <p14:tracePt t="100221" x="10260013" y="2817813"/>
          <p14:tracePt t="100228" x="10260013" y="2825750"/>
          <p14:tracePt t="100236" x="10252075" y="2825750"/>
          <p14:tracePt t="100273" x="10245725" y="2832100"/>
          <p14:tracePt t="100281" x="10245725" y="2838450"/>
          <p14:tracePt t="100289" x="10239375" y="2844800"/>
          <p14:tracePt t="100295" x="10233025" y="2865438"/>
          <p14:tracePt t="100303" x="10233025" y="2871788"/>
          <p14:tracePt t="100311" x="10226675" y="2886075"/>
          <p14:tracePt t="100329" x="10218738" y="2886075"/>
          <p14:tracePt t="100333" x="10218738" y="2892425"/>
          <p14:tracePt t="100387" x="10218738" y="2898775"/>
          <p14:tracePt t="100402" x="10218738" y="2905125"/>
          <p14:tracePt t="100408" x="10218738" y="2913063"/>
          <p14:tracePt t="100417" x="10218738" y="2919413"/>
          <p14:tracePt t="100429" x="10212388" y="2932113"/>
          <p14:tracePt t="101143" x="10206038" y="2932113"/>
          <p14:tracePt t="101293" x="10206038" y="2925763"/>
          <p14:tracePt t="101339" x="10206038" y="2919413"/>
          <p14:tracePt t="101361" x="10206038" y="2913063"/>
          <p14:tracePt t="101368" x="10199688" y="2913063"/>
          <p14:tracePt t="101376" x="10199688" y="2905125"/>
          <p14:tracePt t="101399" x="10199688" y="2898775"/>
          <p14:tracePt t="101489" x="10199688" y="2892425"/>
          <p14:tracePt t="101511" x="10191750" y="2886075"/>
          <p14:tracePt t="101519" x="10191750" y="2878138"/>
          <p14:tracePt t="101549" x="10191750" y="2871788"/>
          <p14:tracePt t="101623" x="10191750" y="2865438"/>
          <p14:tracePt t="101631" x="10185400" y="2865438"/>
          <p14:tracePt t="101661" x="10185400" y="2859088"/>
          <p14:tracePt t="101676" x="10185400" y="2851150"/>
          <p14:tracePt t="101691" x="10185400" y="2844800"/>
          <p14:tracePt t="101788" x="10185400" y="2838450"/>
          <p14:tracePt t="101803" x="10185400" y="2832100"/>
          <p14:tracePt t="101817" x="10191750" y="2825750"/>
          <p14:tracePt t="101833" x="10199688" y="2825750"/>
          <p14:tracePt t="101879" x="10212388" y="2817813"/>
          <p14:tracePt t="101886" x="10226675" y="2817813"/>
          <p14:tracePt t="101895" x="10233025" y="2817813"/>
          <p14:tracePt t="101903" x="10239375" y="2817813"/>
          <p14:tracePt t="101919" x="10245725" y="2817813"/>
          <p14:tracePt t="101923" x="10252075" y="2817813"/>
          <p14:tracePt t="101935" x="10260013" y="2817813"/>
          <p14:tracePt t="101938" x="10266363" y="2817813"/>
          <p14:tracePt t="101953" x="10279063" y="2817813"/>
          <p14:tracePt t="101969" x="10293350" y="2825750"/>
          <p14:tracePt t="101985" x="10299700" y="2825750"/>
          <p14:tracePt t="102004" x="10306050" y="2825750"/>
          <p14:tracePt t="102019" x="10313988" y="2832100"/>
          <p14:tracePt t="102367" x="10326688" y="2832100"/>
          <p14:tracePt t="102373" x="10339388" y="2832100"/>
          <p14:tracePt t="102381" x="10360025" y="2825750"/>
          <p14:tracePt t="102390" x="10399713" y="2805113"/>
          <p14:tracePt t="102396" x="10447338" y="2798763"/>
          <p14:tracePt t="102403" x="10501313" y="2778125"/>
          <p14:tracePt t="102410" x="10561638" y="2771775"/>
          <p14:tracePt t="102420" x="10655300" y="2751138"/>
          <p14:tracePt t="102437" x="10702925" y="2738438"/>
          <p14:tracePt t="102441" x="10782300" y="2730500"/>
          <p14:tracePt t="102454" x="10850563" y="2730500"/>
          <p14:tracePt t="102455" x="10883900" y="2730500"/>
          <p14:tracePt t="102463" x="10910888" y="2730500"/>
          <p14:tracePt t="102470" x="10983913" y="2730500"/>
          <p14:tracePt t="102478" x="11025188" y="2730500"/>
          <p14:tracePt t="102488" x="11058525" y="2730500"/>
          <p14:tracePt t="102493" x="11077575" y="2730500"/>
          <p14:tracePt t="102505" x="11104563" y="2730500"/>
          <p14:tracePt t="102508" x="11131550" y="2730500"/>
          <p14:tracePt t="102521" x="11131550" y="2738438"/>
          <p14:tracePt t="102539" x="11137900" y="2744788"/>
          <p14:tracePt t="102568" x="11145838" y="2744788"/>
          <p14:tracePt t="102607" x="11145838" y="2751138"/>
          <p14:tracePt t="102666" x="11152188" y="2751138"/>
          <p14:tracePt t="102681" x="11152188" y="2757488"/>
          <p14:tracePt t="103049" x="11145838" y="2757488"/>
          <p14:tracePt t="103064" x="11145838" y="2751138"/>
          <p14:tracePt t="103078" x="11137900" y="2751138"/>
          <p14:tracePt t="103093" x="11137900" y="2744788"/>
          <p14:tracePt t="103124" x="11137900" y="2738438"/>
          <p14:tracePt t="103146" x="11137900" y="2730500"/>
          <p14:tracePt t="103169" x="11137900" y="2724150"/>
          <p14:tracePt t="103177" x="11137900" y="2717800"/>
          <p14:tracePt t="103199" x="11137900" y="2711450"/>
          <p14:tracePt t="103401" x="11152188" y="2711450"/>
          <p14:tracePt t="103408" x="11158538" y="2717800"/>
          <p14:tracePt t="103416" x="11164888" y="2717800"/>
          <p14:tracePt t="103426" x="11172825" y="2717800"/>
          <p14:tracePt t="103446" x="11179175" y="2717800"/>
          <p14:tracePt t="103499" x="11179175" y="2724150"/>
          <p14:tracePt t="103529" x="11185525" y="2724150"/>
          <p14:tracePt t="103581" x="11191875" y="2730500"/>
          <p14:tracePt t="104076" x="11198225" y="2730500"/>
          <p14:tracePt t="104084" x="11198225" y="2724150"/>
          <p14:tracePt t="104093" x="11206163" y="2724150"/>
          <p14:tracePt t="104107" x="11212513" y="2717800"/>
          <p14:tracePt t="104114" x="11218863" y="2711450"/>
          <p14:tracePt t="104121" x="11218863" y="2703513"/>
          <p14:tracePt t="104129" x="11239500" y="2697163"/>
          <p14:tracePt t="104136" x="11252200" y="2690813"/>
          <p14:tracePt t="104145" x="11266488" y="2690813"/>
          <p14:tracePt t="104151" x="11279188" y="2690813"/>
          <p14:tracePt t="104166" x="11293475" y="2684463"/>
          <p14:tracePt t="104177" x="11306175" y="2684463"/>
          <p14:tracePt t="104180" x="11312525" y="2684463"/>
          <p14:tracePt t="104189" x="11320463" y="2684463"/>
          <p14:tracePt t="104196" x="11326813" y="2684463"/>
          <p14:tracePt t="104203" x="11333163" y="2684463"/>
          <p14:tracePt t="104226" x="11339513" y="2684463"/>
          <p14:tracePt t="104233" x="11345863" y="2684463"/>
          <p14:tracePt t="104246" x="11345863" y="2690813"/>
          <p14:tracePt t="104248" x="11353800" y="2690813"/>
          <p14:tracePt t="104273" x="11360150" y="2690813"/>
          <p14:tracePt t="104279" x="11360150" y="2697163"/>
          <p14:tracePt t="104287" x="11366500" y="2697163"/>
          <p14:tracePt t="104295" x="11372850" y="2703513"/>
          <p14:tracePt t="104313" x="11372850" y="2711450"/>
          <p14:tracePt t="104316" x="11380788" y="2711450"/>
          <p14:tracePt t="104329" x="11380788" y="2717800"/>
          <p14:tracePt t="104339" x="11380788" y="2724150"/>
          <p14:tracePt t="104347" x="11387138" y="2724150"/>
          <p14:tracePt t="104399" x="11387138" y="2730500"/>
          <p14:tracePt t="104451" x="11393488" y="2730500"/>
          <p14:tracePt t="104833" x="11393488" y="2724150"/>
          <p14:tracePt t="104840" x="11387138" y="2724150"/>
          <p14:tracePt t="104873" x="11380788" y="2724150"/>
          <p14:tracePt t="104886" x="11372850" y="2724150"/>
          <p14:tracePt t="104893" x="11366500" y="2724150"/>
          <p14:tracePt t="104901" x="11360150" y="2724150"/>
          <p14:tracePt t="104915" x="11353800" y="2724150"/>
          <p14:tracePt t="104923" x="11339513" y="2724150"/>
          <p14:tracePt t="104932" x="11333163" y="2724150"/>
          <p14:tracePt t="104938" x="11326813" y="2724150"/>
          <p14:tracePt t="104948" x="11312525" y="2724150"/>
          <p14:tracePt t="104954" x="11285538" y="2724150"/>
          <p14:tracePt t="104965" x="11266488" y="2724150"/>
          <p14:tracePt t="104968" x="11239500" y="2724150"/>
          <p14:tracePt t="104980" x="11212513" y="2730500"/>
          <p14:tracePt t="104983" x="11198225" y="2730500"/>
          <p14:tracePt t="104991" x="11185525" y="2738438"/>
          <p14:tracePt t="105479" x="11172825" y="2730500"/>
          <p14:tracePt t="105486" x="11164888" y="2724150"/>
          <p14:tracePt t="105494" x="11145838" y="2711450"/>
          <p14:tracePt t="105502" x="11131550" y="2697163"/>
          <p14:tracePt t="105510" x="11098213" y="2678113"/>
          <p14:tracePt t="105517" x="11071225" y="2657475"/>
          <p14:tracePt t="105523" x="11044238" y="2643188"/>
          <p14:tracePt t="105535" x="11017250" y="2630488"/>
          <p14:tracePt t="105538" x="10977563" y="2603500"/>
          <p14:tracePt t="105552" x="10917238" y="2570163"/>
          <p14:tracePt t="105553" x="10856913" y="2563813"/>
          <p14:tracePt t="105567" x="10829925" y="2555875"/>
          <p14:tracePt t="105576" x="10742613" y="2536825"/>
          <p14:tracePt t="105583" x="10607675" y="2522538"/>
          <p14:tracePt t="105591" x="10514013" y="2509838"/>
          <p14:tracePt t="105601" x="10447338" y="2509838"/>
          <p14:tracePt t="105606" x="10313988" y="2509838"/>
          <p14:tracePt t="105617" x="10260013" y="2509838"/>
          <p14:tracePt t="105621" x="10139363" y="2509838"/>
          <p14:tracePt t="105634" x="10098088" y="2509838"/>
          <p14:tracePt t="105636" x="10031413" y="2509838"/>
          <p14:tracePt t="105644" x="10004425" y="2509838"/>
          <p14:tracePt t="105652" x="9991725" y="2509838"/>
          <p14:tracePt t="105659" x="9983788" y="2509838"/>
          <p14:tracePt t="105711" x="9977438" y="2509838"/>
          <p14:tracePt t="105727" x="9964738" y="2522538"/>
          <p14:tracePt t="105735" x="9956800" y="2536825"/>
          <p14:tracePt t="105743" x="9944100" y="2543175"/>
          <p14:tracePt t="105751" x="9937750" y="2555875"/>
          <p14:tracePt t="105756" x="9923463" y="2570163"/>
          <p14:tracePt t="105767" x="9904413" y="2576513"/>
          <p14:tracePt t="105770" x="9890125" y="2590800"/>
          <p14:tracePt t="105778" x="9871075" y="2603500"/>
          <p14:tracePt t="105793" x="9850438" y="2624138"/>
          <p14:tracePt t="105801" x="9829800" y="2636838"/>
          <p14:tracePt t="105807" x="9802813" y="2643188"/>
          <p14:tracePt t="105816" x="9790113" y="2651125"/>
          <p14:tracePt t="105822" x="9790113" y="2657475"/>
          <p14:tracePt t="105833" x="9783763" y="2670175"/>
          <p14:tracePt t="105838" x="9775825" y="2678113"/>
          <p14:tracePt t="105849" x="9769475" y="2678113"/>
          <p14:tracePt t="105853" x="9769475" y="2684463"/>
          <p14:tracePt t="105860" x="9763125" y="2690813"/>
          <p14:tracePt t="105868" x="9756775" y="2697163"/>
          <p14:tracePt t="105876" x="9756775" y="2711450"/>
          <p14:tracePt t="105884" x="9756775" y="2724150"/>
          <p14:tracePt t="105903" x="9748838" y="2738438"/>
          <p14:tracePt t="105905" x="9736138" y="2751138"/>
          <p14:tracePt t="105918" x="9736138" y="2757488"/>
          <p14:tracePt t="105921" x="9736138" y="2771775"/>
          <p14:tracePt t="105928" x="9736138" y="2778125"/>
          <p14:tracePt t="105936" x="9736138" y="2784475"/>
          <p14:tracePt t="105943" x="9736138" y="2790825"/>
          <p14:tracePt t="105952" x="9736138" y="2798763"/>
          <p14:tracePt t="105958" x="9736138" y="2811463"/>
          <p14:tracePt t="105968" x="9736138" y="2817813"/>
          <p14:tracePt t="105973" x="9736138" y="2825750"/>
          <p14:tracePt t="105984" x="9736138" y="2838450"/>
          <p14:tracePt t="105988" x="9736138" y="2844800"/>
          <p14:tracePt t="106002" x="9736138" y="2851150"/>
          <p14:tracePt t="106011" x="9736138" y="2859088"/>
          <p14:tracePt t="106020" x="9736138" y="2865438"/>
          <p14:tracePt t="106037" x="9736138" y="2871788"/>
          <p14:tracePt t="106053" x="9736138" y="2878138"/>
          <p14:tracePt t="106071" x="9736138" y="2886075"/>
          <p14:tracePt t="106094" x="9736138" y="2892425"/>
          <p14:tracePt t="106105" x="9736138" y="2898775"/>
          <p14:tracePt t="106120" x="9736138" y="2905125"/>
          <p14:tracePt t="106124" x="9736138" y="2913063"/>
          <p14:tracePt t="106138" x="9736138" y="2919413"/>
          <p14:tracePt t="106386" x="9736138" y="2913063"/>
          <p14:tracePt t="106395" x="9736138" y="2898775"/>
          <p14:tracePt t="106401" x="9736138" y="2886075"/>
          <p14:tracePt t="106409" x="9736138" y="2871788"/>
          <p14:tracePt t="106421" x="9742488" y="2851150"/>
          <p14:tracePt t="106423" x="9748838" y="2838450"/>
          <p14:tracePt t="106431" x="9763125" y="2811463"/>
          <p14:tracePt t="106446" x="9790113" y="2798763"/>
          <p14:tracePt t="106455" x="9810750" y="2784475"/>
          <p14:tracePt t="106460" x="9829800" y="2771775"/>
          <p14:tracePt t="106472" x="9883775" y="2744788"/>
          <p14:tracePt t="106476" x="9931400" y="2724150"/>
          <p14:tracePt t="106487" x="9991725" y="2697163"/>
          <p14:tracePt t="106490" x="10052050" y="2678113"/>
          <p14:tracePt t="106503" x="10145713" y="2651125"/>
          <p14:tracePt t="106506" x="10233025" y="2630488"/>
          <p14:tracePt t="106513" x="10287000" y="2609850"/>
          <p14:tracePt t="106521" x="10407650" y="2590800"/>
          <p14:tracePt t="106528" x="10480675" y="2582863"/>
          <p14:tracePt t="106537" x="10588625" y="2555875"/>
          <p14:tracePt t="106555" x="10709275" y="2549525"/>
          <p14:tracePt t="106558" x="10802938" y="2549525"/>
          <p14:tracePt t="106574" x="10923588" y="2536825"/>
          <p14:tracePt t="106581" x="10983913" y="2536825"/>
          <p14:tracePt t="106589" x="11050588" y="2536825"/>
          <p14:tracePt t="106596" x="11091863" y="2536825"/>
          <p14:tracePt t="106605" x="11145838" y="2543175"/>
          <p14:tracePt t="106611" x="11191875" y="2549525"/>
          <p14:tracePt t="106623" x="11218863" y="2555875"/>
          <p14:tracePt t="106627" x="11266488" y="2570163"/>
          <p14:tracePt t="106638" x="11285538" y="2576513"/>
          <p14:tracePt t="106642" x="11320463" y="2576513"/>
          <p14:tracePt t="106656" x="11353800" y="2590800"/>
          <p14:tracePt t="106664" x="11372850" y="2597150"/>
          <p14:tracePt t="106674" x="11393488" y="2603500"/>
          <p14:tracePt t="106679" x="11414125" y="2617788"/>
          <p14:tracePt t="106689" x="11441113" y="2636838"/>
          <p14:tracePt t="106693" x="11453813" y="2643188"/>
          <p14:tracePt t="106706" x="11468100" y="2651125"/>
          <p14:tracePt t="106708" x="11480800" y="2657475"/>
          <p14:tracePt t="106721" x="11493500" y="2670175"/>
          <p14:tracePt t="106723" x="11501438" y="2678113"/>
          <p14:tracePt t="106731" x="11507788" y="2684463"/>
          <p14:tracePt t="106739" x="11514138" y="2690813"/>
          <p14:tracePt t="106746" x="11528425" y="2697163"/>
          <p14:tracePt t="106755" x="11528425" y="2703513"/>
          <p14:tracePt t="106774" x="11534775" y="2717800"/>
          <p14:tracePt t="106775" x="11541125" y="2730500"/>
          <p14:tracePt t="106791" x="11568113" y="2771775"/>
          <p14:tracePt t="106797" x="11574463" y="2790825"/>
          <p14:tracePt t="106805" x="11574463" y="2805113"/>
          <p14:tracePt t="106812" x="11580813" y="2817813"/>
          <p14:tracePt t="106820" x="11580813" y="2825750"/>
          <p14:tracePt t="106828" x="11588750" y="2832100"/>
          <p14:tracePt t="106858" x="11588750" y="2838450"/>
          <p14:tracePt t="106866" x="11595100" y="2838450"/>
          <p14:tracePt t="106888" x="11595100" y="2844800"/>
          <p14:tracePt t="106919" x="11595100" y="2851150"/>
          <p14:tracePt t="106941" x="11595100" y="2859088"/>
          <p14:tracePt t="106964" x="11601450" y="2859088"/>
          <p14:tracePt t="107008" x="11601450" y="2865438"/>
          <p14:tracePt t="107736" x="11588750" y="2859088"/>
          <p14:tracePt t="107743" x="11574463" y="2851150"/>
          <p14:tracePt t="107751" x="11561763" y="2844800"/>
          <p14:tracePt t="107761" x="11547475" y="2838450"/>
          <p14:tracePt t="107766" x="11534775" y="2825750"/>
          <p14:tracePt t="107777" x="11520488" y="2817813"/>
          <p14:tracePt t="107780" x="11501438" y="2798763"/>
          <p14:tracePt t="107795" x="11453813" y="2778125"/>
          <p14:tracePt t="107795" x="11420475" y="2751138"/>
          <p14:tracePt t="107803" x="11387138" y="2730500"/>
          <p14:tracePt t="107810" x="11326813" y="2703513"/>
          <p14:tracePt t="107817" x="11239500" y="2651125"/>
          <p14:tracePt t="107825" x="11158538" y="2617788"/>
          <p14:tracePt t="107833" x="11071225" y="2597150"/>
          <p14:tracePt t="107842" x="11004550" y="2563813"/>
          <p14:tracePt t="107860" x="10917238" y="2555875"/>
          <p14:tracePt t="107863" x="10863263" y="2536825"/>
          <p14:tracePt t="107871" x="10802938" y="2522538"/>
          <p14:tracePt t="107878" x="10736263" y="2522538"/>
          <p14:tracePt t="107887" x="10682288" y="2516188"/>
          <p14:tracePt t="107894" x="10621963" y="2509838"/>
          <p14:tracePt t="107901" x="10521950" y="2509838"/>
          <p14:tracePt t="107911" x="10460038" y="2495550"/>
          <p14:tracePt t="107915" x="10434638" y="2495550"/>
          <p14:tracePt t="107927" x="10380663" y="2495550"/>
          <p14:tracePt t="107931" x="10326688" y="2495550"/>
          <p14:tracePt t="107943" x="10293350" y="2495550"/>
          <p14:tracePt t="107953" x="10266363" y="2495550"/>
          <p14:tracePt t="107962" x="10252075" y="2503488"/>
          <p14:tracePt t="107968" x="10239375" y="2509838"/>
          <p14:tracePt t="107978" x="10226675" y="2530475"/>
          <p14:tracePt t="107983" x="10218738" y="2543175"/>
          <p14:tracePt t="107995" x="10206038" y="2555875"/>
          <p14:tracePt t="107998" x="10199688" y="2570163"/>
          <p14:tracePt t="108013" x="10191750" y="2624138"/>
          <p14:tracePt t="108021" x="10179050" y="2643188"/>
          <p14:tracePt t="108028" x="10179050" y="2663825"/>
          <p14:tracePt t="108036" x="10172700" y="2684463"/>
          <p14:tracePt t="108046" x="10166350" y="2697163"/>
          <p14:tracePt t="108051" x="10166350" y="2724150"/>
          <p14:tracePt t="108066" x="10158413" y="2738438"/>
          <p14:tracePt t="108078" x="10158413" y="2744788"/>
          <p14:tracePt t="108080" x="10158413" y="2751138"/>
          <p14:tracePt t="108096" x="10158413" y="2757488"/>
          <p14:tracePt t="108097" x="10158413" y="2765425"/>
          <p14:tracePt t="108103" x="10158413" y="2771775"/>
          <p14:tracePt t="108112" x="10158413" y="2778125"/>
          <p14:tracePt t="108129" x="10158413" y="2784475"/>
          <p14:tracePt t="108253" x="10158413" y="2771775"/>
          <p14:tracePt t="108261" x="10158413" y="2757488"/>
          <p14:tracePt t="108269" x="10152063" y="2738438"/>
          <p14:tracePt t="108284" x="10145713" y="2711450"/>
          <p14:tracePt t="108296" x="10118725" y="2690813"/>
          <p14:tracePt t="108299" x="10104438" y="2670175"/>
          <p14:tracePt t="108315" x="10064750" y="2609850"/>
          <p14:tracePt t="108322" x="10044113" y="2590800"/>
          <p14:tracePt t="108330" x="10018713" y="2563813"/>
          <p14:tracePt t="108336" x="9983788" y="2549525"/>
          <p14:tracePt t="108345" x="9950450" y="2530475"/>
          <p14:tracePt t="108351" x="9923463" y="2522538"/>
          <p14:tracePt t="108365" x="9890125" y="2516188"/>
          <p14:tracePt t="108366" x="9877425" y="2516188"/>
          <p14:tracePt t="108379" x="9850438" y="2516188"/>
          <p14:tracePt t="108382" x="9817100" y="2516188"/>
          <p14:tracePt t="108396" x="9763125" y="2516188"/>
          <p14:tracePt t="108403" x="9736138" y="2516188"/>
          <p14:tracePt t="108413" x="9715500" y="2522538"/>
          <p14:tracePt t="108418" x="9688513" y="2543175"/>
          <p14:tracePt t="108430" x="9669463" y="2555875"/>
          <p14:tracePt t="108433" x="9655175" y="2570163"/>
          <p14:tracePt t="108448" x="9636125" y="2590800"/>
          <p14:tracePt t="108457" x="9621838" y="2603500"/>
          <p14:tracePt t="108464" x="9615488" y="2624138"/>
          <p14:tracePt t="108471" x="9609138" y="2636838"/>
          <p14:tracePt t="108479" x="9588500" y="2663825"/>
          <p14:tracePt t="108486" x="9588500" y="2690813"/>
          <p14:tracePt t="108501" x="9582150" y="2724150"/>
          <p14:tracePt t="108513" x="9582150" y="2765425"/>
          <p14:tracePt t="108516" x="9582150" y="2790825"/>
          <p14:tracePt t="108532" x="9582150" y="2838450"/>
          <p14:tracePt t="108538" x="9582150" y="2851150"/>
          <p14:tracePt t="108553" x="9582150" y="2859088"/>
          <p14:tracePt t="108564" x="9582150" y="2865438"/>
          <p14:tracePt t="108568" x="9588500" y="2865438"/>
          <p14:tracePt t="108579" x="9594850" y="2865438"/>
          <p14:tracePt t="108583" x="9601200" y="2865438"/>
          <p14:tracePt t="108596" x="9609138" y="2865438"/>
          <p14:tracePt t="108598" x="9636125" y="2865438"/>
          <p14:tracePt t="108614" x="9648825" y="2859088"/>
          <p14:tracePt t="108620" x="9669463" y="2859088"/>
          <p14:tracePt t="108630" x="9688513" y="2844800"/>
          <p14:tracePt t="108636" x="9715500" y="2832100"/>
          <p14:tracePt t="108647" x="9736138" y="2811463"/>
          <p14:tracePt t="108650" x="9763125" y="2778125"/>
          <p14:tracePt t="108666" x="9783763" y="2724150"/>
          <p14:tracePt t="108673" x="9783763" y="2703513"/>
          <p14:tracePt t="108680" x="9790113" y="2678113"/>
          <p14:tracePt t="108688" x="9790113" y="2651125"/>
          <p14:tracePt t="108697" x="9790113" y="2630488"/>
          <p14:tracePt t="108704" x="9790113" y="2609850"/>
          <p14:tracePt t="108719" x="9790113" y="2597150"/>
          <p14:tracePt t="108731" x="9790113" y="2590800"/>
          <p14:tracePt t="108741" x="9783763" y="2582863"/>
          <p14:tracePt t="108748" x="9769475" y="2582863"/>
          <p14:tracePt t="108756" x="9748838" y="2582863"/>
          <p14:tracePt t="108765" x="9715500" y="2590800"/>
          <p14:tracePt t="108770" x="9688513" y="2597150"/>
          <p14:tracePt t="108780" x="9648825" y="2624138"/>
          <p14:tracePt t="108785" x="9609138" y="2636838"/>
          <p14:tracePt t="108796" x="9567863" y="2663825"/>
          <p14:tracePt t="108800" x="9534525" y="2690813"/>
          <p14:tracePt t="108807" x="9521825" y="2724150"/>
          <p14:tracePt t="108815" x="9507538" y="2738438"/>
          <p14:tracePt t="108830" x="9507538" y="2757488"/>
          <p14:tracePt t="108838" x="9494838" y="2771775"/>
          <p14:tracePt t="108848" x="9494838" y="2784475"/>
          <p14:tracePt t="108853" x="9501188" y="2798763"/>
          <p14:tracePt t="108865" x="9515475" y="2817813"/>
          <p14:tracePt t="108868" x="9528175" y="2825750"/>
          <p14:tracePt t="108881" x="9540875" y="2825750"/>
          <p14:tracePt t="108883" x="9561513" y="2832100"/>
          <p14:tracePt t="108891" x="9567863" y="2832100"/>
          <p14:tracePt t="108899" x="9582150" y="2832100"/>
          <p14:tracePt t="108915" x="9594850" y="2832100"/>
          <p14:tracePt t="108921" x="9601200" y="2832100"/>
          <p14:tracePt t="108936" x="9609138" y="2832100"/>
          <p14:tracePt t="108949" x="9615488" y="2825750"/>
          <p14:tracePt t="108951" x="9615488" y="2817813"/>
          <p14:tracePt t="108959" x="9621838" y="2805113"/>
          <p14:tracePt t="108966" x="9628188" y="2798763"/>
          <p14:tracePt t="108973" x="9628188" y="2784475"/>
          <p14:tracePt t="108982" x="9636125" y="2765425"/>
          <p14:tracePt t="108989" x="9636125" y="2738438"/>
          <p14:tracePt t="109000" x="9642475" y="2717800"/>
          <p14:tracePt t="109004" x="9642475" y="2703513"/>
          <p14:tracePt t="109017" x="9642475" y="2690813"/>
          <p14:tracePt t="109020" x="9642475" y="2678113"/>
          <p14:tracePt t="109036" x="9628188" y="2663825"/>
          <p14:tracePt t="109056" x="9621838" y="2663825"/>
          <p14:tracePt t="109066" x="9615488" y="2663825"/>
          <p14:tracePt t="109071" x="9594850" y="2663825"/>
          <p14:tracePt t="109082" x="9575800" y="2670175"/>
          <p14:tracePt t="109087" x="9561513" y="2684463"/>
          <p14:tracePt t="109099" x="9534525" y="2711450"/>
          <p14:tracePt t="109101" x="9488488" y="2751138"/>
          <p14:tracePt t="109108" x="9474200" y="2765425"/>
          <p14:tracePt t="109116" x="9453563" y="2784475"/>
          <p14:tracePt t="109124" x="9434513" y="2817813"/>
          <p14:tracePt t="109133" x="9434513" y="2825750"/>
          <p14:tracePt t="109139" x="9434513" y="2844800"/>
          <p14:tracePt t="109153" x="9434513" y="2859088"/>
          <p14:tracePt t="109167" x="9434513" y="2871788"/>
          <p14:tracePt t="109184" x="9440863" y="2878138"/>
          <p14:tracePt t="109191" x="9440863" y="2886075"/>
          <p14:tracePt t="109199" x="9447213" y="2886075"/>
          <p14:tracePt t="109206" x="9461500" y="2886075"/>
          <p14:tracePt t="109216" x="9474200" y="2886075"/>
          <p14:tracePt t="109234" x="9488488" y="2878138"/>
          <p14:tracePt t="109236" x="9501188" y="2865438"/>
          <p14:tracePt t="109250" x="9528175" y="2851150"/>
          <p14:tracePt t="109259" x="9567863" y="2825750"/>
          <p14:tracePt t="109267" x="9582150" y="2805113"/>
          <p14:tracePt t="109274" x="9601200" y="2790825"/>
          <p14:tracePt t="109285" x="9609138" y="2778125"/>
          <p14:tracePt t="109288" x="9615488" y="2751138"/>
          <p14:tracePt t="109300" x="9615488" y="2738438"/>
          <p14:tracePt t="109303" x="9615488" y="2724150"/>
          <p14:tracePt t="109316" x="9615488" y="2717800"/>
          <p14:tracePt t="109318" x="9615488" y="2697163"/>
          <p14:tracePt t="109326" x="9609138" y="2697163"/>
          <p14:tracePt t="109341" x="9601200" y="2690813"/>
          <p14:tracePt t="109351" x="9594850" y="2690813"/>
          <p14:tracePt t="109380" x="9575800" y="2690813"/>
          <p14:tracePt t="109394" x="9555163" y="2697163"/>
          <p14:tracePt t="109400" x="9540875" y="2703513"/>
          <p14:tracePt t="109408" x="9521825" y="2717800"/>
          <p14:tracePt t="109419" x="9515475" y="2730500"/>
          <p14:tracePt t="109424" x="9515475" y="2744788"/>
          <p14:tracePt t="109435" x="9507538" y="2765425"/>
          <p14:tracePt t="109438" x="9507538" y="2798763"/>
          <p14:tracePt t="109450" x="9507538" y="2817813"/>
          <p14:tracePt t="109453" x="9507538" y="2844800"/>
          <p14:tracePt t="109461" x="9507538" y="2878138"/>
          <p14:tracePt t="109476" x="9521825" y="2913063"/>
          <p14:tracePt t="109485" x="9528175" y="2925763"/>
          <p14:tracePt t="109490" x="9528175" y="2932113"/>
          <p14:tracePt t="109506" x="9534525" y="2932113"/>
          <p14:tracePt t="109536" x="9555163" y="2932113"/>
          <p14:tracePt t="109543" x="9567863" y="2932113"/>
          <p14:tracePt t="109551" x="9594850" y="2925763"/>
          <p14:tracePt t="109558" x="9609138" y="2905125"/>
          <p14:tracePt t="109568" x="9621838" y="2892425"/>
          <p14:tracePt t="109573" x="9636125" y="2878138"/>
          <p14:tracePt t="109588" x="9648825" y="2851150"/>
          <p14:tracePt t="109601" x="9669463" y="2838450"/>
          <p14:tracePt t="109604" x="9675813" y="2825750"/>
          <p14:tracePt t="109611" x="9682163" y="2805113"/>
          <p14:tracePt t="109619" x="9682163" y="2790825"/>
          <p14:tracePt t="109626" x="9682163" y="2778125"/>
          <p14:tracePt t="109635" x="9682163" y="2757488"/>
          <p14:tracePt t="109640" x="9682163" y="2744788"/>
          <p14:tracePt t="109651" x="9669463" y="2738438"/>
          <p14:tracePt t="109656" x="9648825" y="2724150"/>
          <p14:tracePt t="109668" x="9636125" y="2703513"/>
          <p14:tracePt t="109670" x="9609138" y="2697163"/>
          <p14:tracePt t="109679" x="9582150" y="2690813"/>
          <p14:tracePt t="109693" x="9555163" y="2690813"/>
          <p14:tracePt t="109701" x="9521825" y="2690813"/>
          <p14:tracePt t="109708" x="9488488" y="2690813"/>
          <p14:tracePt t="109718" x="9428163" y="2697163"/>
          <p14:tracePt t="109723" x="9393238" y="2703513"/>
          <p14:tracePt t="109734" x="9374188" y="2711450"/>
          <p14:tracePt t="109739" x="9340850" y="2738438"/>
          <p14:tracePt t="109753" x="9320213" y="2751138"/>
          <p14:tracePt t="109761" x="9320213" y="2757488"/>
          <p14:tracePt t="109768" x="9320213" y="2771775"/>
          <p14:tracePt t="109776" x="9320213" y="2784475"/>
          <p14:tracePt t="109785" x="9320213" y="2790825"/>
          <p14:tracePt t="109791" x="9320213" y="2805113"/>
          <p14:tracePt t="109813" x="9320213" y="2817813"/>
          <p14:tracePt t="109820" x="9320213" y="2825750"/>
          <p14:tracePt t="109827" x="9320213" y="2844800"/>
          <p14:tracePt t="109835" x="9320213" y="2859088"/>
          <p14:tracePt t="109843" x="9332913" y="2878138"/>
          <p14:tracePt t="109851" x="9340850" y="2892425"/>
          <p14:tracePt t="109858" x="9347200" y="2905125"/>
          <p14:tracePt t="109873" x="9359900" y="2913063"/>
          <p14:tracePt t="109886" x="9367838" y="2913063"/>
          <p14:tracePt t="109889" x="9374188" y="2913063"/>
          <p14:tracePt t="109971" x="9380538" y="2913063"/>
          <p14:tracePt t="110001" x="9386888" y="2913063"/>
          <p14:tracePt t="110008" x="9393238" y="2905125"/>
          <p14:tracePt t="110016" x="9401175" y="2898775"/>
          <p14:tracePt t="110023" x="9407525" y="2892425"/>
          <p14:tracePt t="110036" x="9407525" y="2886075"/>
          <p14:tracePt t="110047" x="9407525" y="2878138"/>
          <p14:tracePt t="110061" x="9413875" y="2871788"/>
          <p14:tracePt t="110459" x="9407525" y="2865438"/>
          <p14:tracePt t="110533" x="9401175" y="2865438"/>
          <p14:tracePt t="110556" x="9393238" y="2865438"/>
          <p14:tracePt t="110579" x="9386888" y="2865438"/>
          <p14:tracePt t="110647" x="9380538" y="2865438"/>
          <p14:tracePt t="110676" x="9374188" y="2871788"/>
          <p14:tracePt t="110685" x="9374188" y="2878138"/>
          <p14:tracePt t="110699" x="9367838" y="2886075"/>
          <p14:tracePt t="110713" x="9367838" y="2892425"/>
          <p14:tracePt t="110722" x="9367838" y="2898775"/>
          <p14:tracePt t="110728" x="9359900" y="2905125"/>
          <p14:tracePt t="110758" x="9359900" y="2913063"/>
          <p14:tracePt t="110766" x="9359900" y="2919413"/>
          <p14:tracePt t="110789" x="9359900" y="2925763"/>
          <p14:tracePt t="110803" x="9359900" y="2932113"/>
          <p14:tracePt t="110819" x="9359900" y="2938463"/>
          <p14:tracePt t="110833" x="9359900" y="2946400"/>
          <p14:tracePt t="110863" x="9359900" y="2952750"/>
          <p14:tracePt t="110871" x="9367838" y="2959100"/>
          <p14:tracePt t="110894" x="9367838" y="2965450"/>
          <p14:tracePt t="110902" x="9374188" y="2965450"/>
          <p14:tracePt t="110916" x="9374188" y="2973388"/>
          <p14:tracePt t="111021" x="9380538" y="2979738"/>
          <p14:tracePt t="111059" x="9386888" y="2979738"/>
          <p14:tracePt t="111081" x="9393238" y="2979738"/>
          <p14:tracePt t="111088" x="9401175" y="2979738"/>
          <p14:tracePt t="111096" x="9407525" y="2979738"/>
          <p14:tracePt t="111108" x="9413875" y="2979738"/>
          <p14:tracePt t="111124" x="9420225" y="2979738"/>
          <p14:tracePt t="111126" x="9434513" y="2979738"/>
          <p14:tracePt t="111134" x="9440863" y="2973388"/>
          <p14:tracePt t="111142" x="9453563" y="2965450"/>
          <p14:tracePt t="111149" x="9467850" y="2952750"/>
          <p14:tracePt t="111159" x="9474200" y="2946400"/>
          <p14:tracePt t="111164" x="9480550" y="2938463"/>
          <p14:tracePt t="111175" x="9488488" y="2932113"/>
          <p14:tracePt t="111178" x="9494838" y="2919413"/>
          <p14:tracePt t="111193" x="9507538" y="2892425"/>
          <p14:tracePt t="111201" x="9515475" y="2878138"/>
          <p14:tracePt t="111216" x="9515475" y="2865438"/>
          <p14:tracePt t="111224" x="9515475" y="2851150"/>
          <p14:tracePt t="111230" x="9515475" y="2838450"/>
          <p14:tracePt t="111242" x="9515475" y="2817813"/>
          <p14:tracePt t="111245" x="9515475" y="2811463"/>
          <p14:tracePt t="111259" x="9515475" y="2805113"/>
          <p14:tracePt t="111261" x="9507538" y="2798763"/>
          <p14:tracePt t="111269" x="9507538" y="2790825"/>
          <p14:tracePt t="111275" x="9501188" y="2784475"/>
          <p14:tracePt t="111283" x="9501188" y="2778125"/>
          <p14:tracePt t="111293" x="9494838" y="2771775"/>
          <p14:tracePt t="111298" x="9494838" y="2765425"/>
          <p14:tracePt t="111322" x="9488488" y="2757488"/>
          <p14:tracePt t="111351" x="9480550" y="2757488"/>
          <p14:tracePt t="111366" x="9474200" y="2757488"/>
          <p14:tracePt t="111373" x="9467850" y="2765425"/>
          <p14:tracePt t="111381" x="9440863" y="2771775"/>
          <p14:tracePt t="111392" x="9428163" y="2778125"/>
          <p14:tracePt t="111396" x="9407525" y="2784475"/>
          <p14:tracePt t="111407" x="9393238" y="2790825"/>
          <p14:tracePt t="111410" x="9367838" y="2811463"/>
          <p14:tracePt t="111425" x="9353550" y="2817813"/>
          <p14:tracePt t="111433" x="9347200" y="2832100"/>
          <p14:tracePt t="111441" x="9347200" y="2838450"/>
          <p14:tracePt t="111449" x="9340850" y="2838450"/>
          <p14:tracePt t="111459" x="9340850" y="2851150"/>
          <p14:tracePt t="111464" x="9332913" y="2859088"/>
          <p14:tracePt t="111475" x="9332913" y="2871788"/>
          <p14:tracePt t="111487" x="9332913" y="2886075"/>
          <p14:tracePt t="111494" x="9332913" y="2892425"/>
          <p14:tracePt t="111500" x="9332913" y="2898775"/>
          <p14:tracePt t="111516" x="9332913" y="2905125"/>
          <p14:tracePt t="111526" x="9332913" y="2913063"/>
          <p14:tracePt t="111544" x="9340850" y="2913063"/>
          <p14:tracePt t="111560" x="9340850" y="2919413"/>
          <p14:tracePt t="111568" x="9340850" y="2925763"/>
          <p14:tracePt t="111576" x="9347200" y="2925763"/>
          <p14:tracePt t="111583" x="9347200" y="2932113"/>
          <p14:tracePt t="111593" x="9353550" y="2938463"/>
          <p14:tracePt t="111598" x="9359900" y="2938463"/>
          <p14:tracePt t="111610" x="9367838" y="2946400"/>
          <p14:tracePt t="111613" x="9374188" y="2952750"/>
          <p14:tracePt t="111628" x="9380538" y="2965450"/>
          <p14:tracePt t="111644" x="9380538" y="2973388"/>
          <p14:tracePt t="111681" x="9386888" y="2973388"/>
          <p14:tracePt t="111689" x="9401175" y="2973388"/>
          <p14:tracePt t="111696" x="9413875" y="2973388"/>
          <p14:tracePt t="111704" x="9434513" y="2973388"/>
          <p14:tracePt t="111711" x="9467850" y="2959100"/>
          <p14:tracePt t="111718" x="9488488" y="2952750"/>
          <p14:tracePt t="111727" x="9515475" y="2938463"/>
          <p14:tracePt t="111733" x="9528175" y="2932113"/>
          <p14:tracePt t="111745" x="9528175" y="2925763"/>
          <p14:tracePt t="111762" x="9534525" y="2919413"/>
          <p14:tracePt t="111763" x="9534525" y="2913063"/>
          <p14:tracePt t="111772" x="9540875" y="2898775"/>
          <p14:tracePt t="111778" x="9540875" y="2892425"/>
          <p14:tracePt t="111785" x="9540875" y="2886075"/>
          <p14:tracePt t="111793" x="9540875" y="2878138"/>
          <p14:tracePt t="111800" x="9540875" y="2871788"/>
          <p14:tracePt t="111808" x="9540875" y="2865438"/>
          <p14:tracePt t="111815" x="9534525" y="2851150"/>
          <p14:tracePt t="111826" x="9521825" y="2844800"/>
          <p14:tracePt t="111830" x="9507538" y="2832100"/>
          <p14:tracePt t="111843" x="9488488" y="2825750"/>
          <p14:tracePt t="111845" x="9474200" y="2817813"/>
          <p14:tracePt t="111860" x="9453563" y="2811463"/>
          <p14:tracePt t="111868" x="9428163" y="2811463"/>
          <p14:tracePt t="111876" x="9413875" y="2811463"/>
          <p14:tracePt t="111883" x="9393238" y="2811463"/>
          <p14:tracePt t="111896" x="9386888" y="2811463"/>
          <p14:tracePt t="111913" x="9374188" y="2817813"/>
          <p14:tracePt t="111921" x="9367838" y="2825750"/>
          <p14:tracePt t="111929" x="9359900" y="2825750"/>
          <p14:tracePt t="111945" x="9347200" y="2851150"/>
          <p14:tracePt t="111950" x="9347200" y="2865438"/>
          <p14:tracePt t="111962" x="9347200" y="2871788"/>
          <p14:tracePt t="111977" x="9347200" y="2886075"/>
          <p14:tracePt t="111980" x="9340850" y="2898775"/>
          <p14:tracePt t="111989" x="9340850" y="2913063"/>
          <p14:tracePt t="111995" x="9340850" y="2925763"/>
          <p14:tracePt t="112004" x="9340850" y="2932113"/>
          <p14:tracePt t="112012" x="9340850" y="2938463"/>
          <p14:tracePt t="112019" x="9340850" y="2946400"/>
          <p14:tracePt t="112028" x="9340850" y="2952750"/>
          <p14:tracePt t="112035" x="9340850" y="2959100"/>
          <p14:tracePt t="112071" x="9340850" y="2965450"/>
          <p14:tracePt t="112079" x="9347200" y="2965450"/>
          <p14:tracePt t="113121" x="9340850" y="2965450"/>
          <p14:tracePt t="113144" x="9340850" y="2959100"/>
          <p14:tracePt t="113153" x="9340850" y="2952750"/>
          <p14:tracePt t="113166" x="9332913" y="2946400"/>
          <p14:tracePt t="113189" x="9332913" y="2938463"/>
          <p14:tracePt t="113196" x="9332913" y="2925763"/>
          <p14:tracePt t="113203" x="9332913" y="2913063"/>
          <p14:tracePt t="113216" x="9332913" y="2905125"/>
          <p14:tracePt t="113218" x="9332913" y="2892425"/>
          <p14:tracePt t="113226" x="9332913" y="2886075"/>
          <p14:tracePt t="113233" x="9332913" y="2878138"/>
          <p14:tracePt t="113241" x="9332913" y="2871788"/>
          <p14:tracePt t="113251" x="9332913" y="2865438"/>
          <p14:tracePt t="113256" x="9332913" y="2859088"/>
          <p14:tracePt t="113339" x="9332913" y="2851150"/>
          <p14:tracePt t="114846" x="9332913" y="2859088"/>
          <p14:tracePt t="114853" x="9332913" y="2865438"/>
          <p14:tracePt t="114876" x="9332913" y="2871788"/>
          <p14:tracePt t="114914" x="9332913" y="2878138"/>
          <p14:tracePt t="114936" x="9332913" y="2886075"/>
          <p14:tracePt t="115589" x="9332913" y="2892425"/>
          <p14:tracePt t="115596" x="9332913" y="2905125"/>
          <p14:tracePt t="115604" x="9332913" y="2925763"/>
          <p14:tracePt t="115612" x="9340850" y="2938463"/>
          <p14:tracePt t="115619" x="9340850" y="2952750"/>
          <p14:tracePt t="115628" x="9347200" y="2965450"/>
          <p14:tracePt t="115633" x="9347200" y="2979738"/>
          <p14:tracePt t="115644" x="9353550" y="2986088"/>
          <p14:tracePt t="115663" x="9353550" y="3006725"/>
          <p14:tracePt t="115686" x="9353550" y="3013075"/>
          <p14:tracePt t="115694" x="9353550" y="3019425"/>
          <p14:tracePt t="115710" x="9353550" y="3025775"/>
          <p14:tracePt t="115716" x="9353550" y="3033713"/>
          <p14:tracePt t="115739" x="9353550" y="3046413"/>
          <p14:tracePt t="115769" x="9353550" y="3052763"/>
          <p14:tracePt t="115777" x="9353550" y="3060700"/>
          <p14:tracePt t="115798" x="9353550" y="3067050"/>
          <p14:tracePt t="115896" x="9353550" y="3060700"/>
          <p14:tracePt t="115903" x="9353550" y="3052763"/>
          <p14:tracePt t="115919" x="9359900" y="3052763"/>
          <p14:tracePt t="115933" x="9367838" y="3046413"/>
          <p14:tracePt t="115945" x="9374188" y="3046413"/>
          <p14:tracePt t="115964" x="9380538" y="3040063"/>
          <p14:tracePt t="115986" x="9386888" y="3033713"/>
          <p14:tracePt t="115995" x="9393238" y="3019425"/>
          <p14:tracePt t="116001" x="9401175" y="3013075"/>
          <p14:tracePt t="116013" x="9413875" y="3006725"/>
          <p14:tracePt t="116016" x="9428163" y="2998788"/>
          <p14:tracePt t="116028" x="9447213" y="2992438"/>
          <p14:tracePt t="116030" x="9474200" y="2986088"/>
          <p14:tracePt t="116038" x="9501188" y="2986088"/>
          <p14:tracePt t="116046" x="9534525" y="2979738"/>
          <p14:tracePt t="116053" x="9575800" y="2973388"/>
          <p14:tracePt t="116064" x="9621838" y="2959100"/>
          <p14:tracePt t="116069" x="9648825" y="2959100"/>
          <p14:tracePt t="116079" x="9669463" y="2952750"/>
          <p14:tracePt t="116095" x="9682163" y="2952750"/>
          <p14:tracePt t="116098" x="9688513" y="2952750"/>
          <p14:tracePt t="116617" x="9702800" y="2946400"/>
          <p14:tracePt t="116623" x="9709150" y="2946400"/>
          <p14:tracePt t="116633" x="9723438" y="2938463"/>
          <p14:tracePt t="116639" x="9736138" y="2932113"/>
          <p14:tracePt t="116649" x="9748838" y="2925763"/>
          <p14:tracePt t="116653" x="9769475" y="2905125"/>
          <p14:tracePt t="116664" x="9802813" y="2898775"/>
          <p14:tracePt t="116668" x="9829800" y="2892425"/>
          <p14:tracePt t="116681" x="9863138" y="2878138"/>
          <p14:tracePt t="116683" x="9910763" y="2865438"/>
          <p14:tracePt t="116690" x="9944100" y="2859088"/>
          <p14:tracePt t="116699" x="9983788" y="2851150"/>
          <p14:tracePt t="116706" x="10044113" y="2838450"/>
          <p14:tracePt t="116715" x="10071100" y="2832100"/>
          <p14:tracePt t="116720" x="10091738" y="2832100"/>
          <p14:tracePt t="116734" x="10125075" y="2825750"/>
          <p14:tracePt t="116751" x="10158413" y="2825750"/>
          <p14:tracePt t="116760" x="10179050" y="2825750"/>
          <p14:tracePt t="116766" x="10206038" y="2825750"/>
          <p14:tracePt t="116774" x="10218738" y="2832100"/>
          <p14:tracePt t="116781" x="10245725" y="2832100"/>
          <p14:tracePt t="116788" x="10287000" y="2851150"/>
          <p14:tracePt t="116799" x="10313988" y="2859088"/>
          <p14:tracePt t="116803" x="10326688" y="2865438"/>
          <p14:tracePt t="116815" x="10347325" y="2871788"/>
          <p14:tracePt t="116818" x="10353675" y="2886075"/>
          <p14:tracePt t="116825" x="10360025" y="2892425"/>
          <p14:tracePt t="116833" x="10366375" y="2898775"/>
          <p14:tracePt t="116847" x="10374313" y="2905125"/>
          <p14:tracePt t="116855" x="10387013" y="2913063"/>
          <p14:tracePt t="116864" x="10393363" y="2932113"/>
          <p14:tracePt t="116882" x="10393363" y="2938463"/>
          <p14:tracePt t="116886" x="10399713" y="2938463"/>
          <p14:tracePt t="116984" x="10407650" y="2938463"/>
          <p14:tracePt t="116990" x="10414000" y="2938463"/>
          <p14:tracePt t="116998" x="10440988" y="2938463"/>
          <p14:tracePt t="117006" x="10487025" y="2932113"/>
          <p14:tracePt t="117017" x="10528300" y="2913063"/>
          <p14:tracePt t="117021" x="10601325" y="2905125"/>
          <p14:tracePt t="117037" x="10763250" y="2892425"/>
          <p14:tracePt t="117052" x="10910888" y="2892425"/>
          <p14:tracePt t="117067" x="10944225" y="2892425"/>
          <p14:tracePt t="117074" x="10964863" y="2913063"/>
          <p14:tracePt t="117084" x="10983913" y="2925763"/>
          <p14:tracePt t="117088" x="10990263" y="2932113"/>
          <p14:tracePt t="117100" x="10998200" y="2946400"/>
          <p14:tracePt t="117201" x="11004550" y="2946400"/>
          <p14:tracePt t="117209" x="11017250" y="2946400"/>
          <p14:tracePt t="117216" x="11037888" y="2946400"/>
          <p14:tracePt t="117224" x="11071225" y="2946400"/>
          <p14:tracePt t="117235" x="11110913" y="2946400"/>
          <p14:tracePt t="117239" x="11164888" y="2959100"/>
          <p14:tracePt t="117253" x="11239500" y="2965450"/>
          <p14:tracePt t="117261" x="11279188" y="2965450"/>
          <p14:tracePt t="117269" x="11320463" y="2965450"/>
          <p14:tracePt t="117285" x="11339513" y="2965450"/>
          <p14:tracePt t="117290" x="11366500" y="2965450"/>
          <p14:tracePt t="117301" x="11406188" y="2965450"/>
          <p14:tracePt t="117306" x="11433175" y="2965450"/>
          <p14:tracePt t="117317" x="11453813" y="2965450"/>
          <p14:tracePt t="117320" x="11460163" y="2965450"/>
          <p14:tracePt t="117333" x="11468100" y="2965450"/>
          <p14:tracePt t="117366" x="11474450" y="2965450"/>
          <p14:tracePt t="117375" x="11474450" y="2973388"/>
          <p14:tracePt t="117385" x="11480800" y="2973388"/>
          <p14:tracePt t="117441" x="11480800" y="2979738"/>
          <p14:tracePt t="117599" x="11468100" y="2973388"/>
          <p14:tracePt t="117606" x="11453813" y="2973388"/>
          <p14:tracePt t="117614" x="11441113" y="2965450"/>
          <p14:tracePt t="117621" x="11420475" y="2959100"/>
          <p14:tracePt t="117629" x="11393488" y="2938463"/>
          <p14:tracePt t="117637" x="11372850" y="2932113"/>
          <p14:tracePt t="117644" x="11339513" y="2919413"/>
          <p14:tracePt t="117652" x="11320463" y="2913063"/>
          <p14:tracePt t="117658" x="11266488" y="2905125"/>
          <p14:tracePt t="117668" x="11206163" y="2886075"/>
          <p14:tracePt t="117673" x="11164888" y="2886075"/>
          <p14:tracePt t="117684" x="11110913" y="2871788"/>
          <p14:tracePt t="117688" x="11017250" y="2865438"/>
          <p14:tracePt t="117702" x="10950575" y="2865438"/>
          <p14:tracePt t="117703" x="10842625" y="2865438"/>
          <p14:tracePt t="117719" x="10748963" y="2865438"/>
          <p14:tracePt t="117726" x="10682288" y="2865438"/>
          <p14:tracePt t="117736" x="10582275" y="2865438"/>
          <p14:tracePt t="117741" x="10514013" y="2886075"/>
          <p14:tracePt t="117753" x="10480675" y="2892425"/>
          <p14:tracePt t="117756" x="10426700" y="2913063"/>
          <p14:tracePt t="117771" x="10360025" y="2938463"/>
          <p14:tracePt t="117778" x="10326688" y="2946400"/>
          <p14:tracePt t="117786" x="10313988" y="2959100"/>
          <p14:tracePt t="117794" x="10293350" y="2979738"/>
          <p14:tracePt t="117803" x="10272713" y="2992438"/>
          <p14:tracePt t="117808" x="10252075" y="3006725"/>
          <p14:tracePt t="117823" x="10233025" y="3013075"/>
          <p14:tracePt t="117834" x="10218738" y="3025775"/>
          <p14:tracePt t="117838" x="10206038" y="3040063"/>
          <p14:tracePt t="117845" x="10191750" y="3052763"/>
          <p14:tracePt t="117852" x="10185400" y="3067050"/>
          <p14:tracePt t="117860" x="10172700" y="3073400"/>
          <p14:tracePt t="117868" x="10152063" y="3094038"/>
          <p14:tracePt t="117876" x="10139363" y="3106738"/>
          <p14:tracePt t="117885" x="10131425" y="3127375"/>
          <p14:tracePt t="117890" x="10125075" y="3140075"/>
          <p14:tracePt t="117904" x="10112375" y="3154363"/>
          <p14:tracePt t="117905" x="10104438" y="3167063"/>
          <p14:tracePt t="117913" x="10098088" y="3181350"/>
          <p14:tracePt t="117921" x="10098088" y="3194050"/>
          <p14:tracePt t="117937" x="10091738" y="3208338"/>
          <p14:tracePt t="117943" x="10085388" y="3233738"/>
          <p14:tracePt t="117954" x="10085388" y="3248025"/>
          <p14:tracePt t="117958" x="10079038" y="3268663"/>
          <p14:tracePt t="117971" x="10071100" y="3281363"/>
          <p14:tracePt t="117974" x="10064750" y="3302000"/>
          <p14:tracePt t="117986" x="10058400" y="3308350"/>
          <p14:tracePt t="117988" x="10052050" y="3321050"/>
          <p14:tracePt t="117996" x="10052050" y="3328988"/>
          <p14:tracePt t="118004" x="10044113" y="3335338"/>
          <p14:tracePt t="118056" x="10037763" y="3335338"/>
          <p14:tracePt t="118086" x="10037763" y="3341688"/>
          <p14:tracePt t="118236" x="10037763" y="3348038"/>
          <p14:tracePt t="118761" x="10031413" y="3348038"/>
          <p14:tracePt t="118768" x="10031413" y="3341688"/>
          <p14:tracePt t="119519" x="10025063" y="3341688"/>
          <p14:tracePt t="119526" x="10025063" y="3335338"/>
          <p14:tracePt t="119534" x="10018713" y="3335338"/>
          <p14:tracePt t="119545" x="10018713" y="3328988"/>
          <p14:tracePt t="119550" x="10010775" y="3328988"/>
          <p14:tracePt t="119564" x="10004425" y="3321050"/>
          <p14:tracePt t="119580" x="9998075" y="3314700"/>
          <p14:tracePt t="119586" x="9998075" y="3308350"/>
          <p14:tracePt t="119616" x="9991725" y="3302000"/>
          <p14:tracePt t="119639" x="9991725" y="3294063"/>
          <p14:tracePt t="119646" x="9991725" y="3287713"/>
          <p14:tracePt t="119655" x="9991725" y="3281363"/>
          <p14:tracePt t="119676" x="9991725" y="3275013"/>
          <p14:tracePt t="119683" x="9991725" y="3268663"/>
          <p14:tracePt t="119714" x="9991725" y="3260725"/>
          <p14:tracePt t="119729" x="9991725" y="3254375"/>
          <p14:tracePt t="119736" x="9998075" y="3254375"/>
          <p14:tracePt t="119744" x="10025063" y="3241675"/>
          <p14:tracePt t="119751" x="10058400" y="3241675"/>
          <p14:tracePt t="119762" x="10085388" y="3233738"/>
          <p14:tracePt t="119767" x="10131425" y="3233738"/>
          <p14:tracePt t="119782" x="10172700" y="3233738"/>
          <p14:tracePt t="119789" x="10212388" y="3233738"/>
          <p14:tracePt t="119797" x="10233025" y="3233738"/>
          <p14:tracePt t="119802" x="10252075" y="3233738"/>
          <p14:tracePt t="119811" x="10272713" y="3248025"/>
          <p14:tracePt t="119817" x="10272713" y="3254375"/>
          <p14:tracePt t="119826" x="10279063" y="3260725"/>
          <p14:tracePt t="119832" x="10287000" y="3260725"/>
          <p14:tracePt t="119939" x="10293350" y="3260725"/>
          <p14:tracePt t="119969" x="10299700" y="3260725"/>
          <p14:tracePt t="119977" x="10313988" y="3260725"/>
          <p14:tracePt t="119983" x="10326688" y="3254375"/>
          <p14:tracePt t="119995" x="10347325" y="3248025"/>
          <p14:tracePt t="119998" x="10366375" y="3241675"/>
          <p14:tracePt t="120014" x="10393363" y="3241675"/>
          <p14:tracePt t="120021" x="10407650" y="3241675"/>
          <p14:tracePt t="120030" x="10414000" y="3241675"/>
          <p14:tracePt t="120036" x="10426700" y="3248025"/>
          <p14:tracePt t="120045" x="10434638" y="3254375"/>
          <p14:tracePt t="120051" x="10440988" y="3254375"/>
          <p14:tracePt t="120067" x="10447338" y="3268663"/>
          <p14:tracePt t="120080" x="10453688" y="3275013"/>
          <p14:tracePt t="120135" x="10460038" y="3275013"/>
          <p14:tracePt t="120194" x="10467975" y="3275013"/>
          <p14:tracePt t="120202" x="10480675" y="3275013"/>
          <p14:tracePt t="120209" x="10494963" y="3275013"/>
          <p14:tracePt t="120218" x="10514013" y="3268663"/>
          <p14:tracePt t="120224" x="10534650" y="3268663"/>
          <p14:tracePt t="120231" x="10574338" y="3260725"/>
          <p14:tracePt t="120247" x="10621963" y="3254375"/>
          <p14:tracePt t="120253" x="10688638" y="3254375"/>
          <p14:tracePt t="120265" x="10782300" y="3254375"/>
          <p14:tracePt t="120268" x="10850563" y="3254375"/>
          <p14:tracePt t="120279" x="10902950" y="3254375"/>
          <p14:tracePt t="120283" x="10950575" y="3268663"/>
          <p14:tracePt t="120290" x="10971213" y="3268663"/>
          <p14:tracePt t="120298" x="10977563" y="3268663"/>
          <p14:tracePt t="120305" x="10983913" y="3268663"/>
          <p14:tracePt t="120419" x="11004550" y="3268663"/>
          <p14:tracePt t="120426" x="11031538" y="3268663"/>
          <p14:tracePt t="120434" x="11064875" y="3260725"/>
          <p14:tracePt t="120442" x="11104563" y="3260725"/>
          <p14:tracePt t="120450" x="11137900" y="3260725"/>
          <p14:tracePt t="120456" x="11164888" y="3260725"/>
          <p14:tracePt t="120466" x="11185525" y="3260725"/>
          <p14:tracePt t="120470" x="11191875" y="3260725"/>
          <p14:tracePt t="120547" x="11198225" y="3260725"/>
          <p14:tracePt t="120561" x="11225213" y="3260725"/>
          <p14:tracePt t="120569" x="11252200" y="3260725"/>
          <p14:tracePt t="120576" x="11285538" y="3260725"/>
          <p14:tracePt t="120584" x="11339513" y="3260725"/>
          <p14:tracePt t="120591" x="11406188" y="3260725"/>
          <p14:tracePt t="120598" x="11460163" y="3254375"/>
          <p14:tracePt t="120606" x="11528425" y="3254375"/>
          <p14:tracePt t="120614" x="11595100" y="3254375"/>
          <p14:tracePt t="120621" x="11634788" y="3254375"/>
          <p14:tracePt t="120635" x="11682413" y="3254375"/>
          <p14:tracePt t="120636" x="11695113" y="3254375"/>
          <p14:tracePt t="120650" x="11701463" y="3254375"/>
          <p14:tracePt t="121701" x="11688763" y="3254375"/>
          <p14:tracePt t="121708" x="11682413" y="3254375"/>
          <p14:tracePt t="121718" x="11676063" y="3254375"/>
          <p14:tracePt t="121732" x="11661775" y="3254375"/>
          <p14:tracePt t="121740" x="11655425" y="3248025"/>
          <p14:tracePt t="121747" x="11649075" y="3248025"/>
          <p14:tracePt t="121755" x="11641138" y="3241675"/>
          <p14:tracePt t="121761" x="11628438" y="3241675"/>
          <p14:tracePt t="121771" x="11622088" y="3233738"/>
          <p14:tracePt t="121776" x="11601450" y="3227388"/>
          <p14:tracePt t="121788" x="11588750" y="3221038"/>
          <p14:tracePt t="121790" x="11574463" y="3214688"/>
          <p14:tracePt t="121803" x="11561763" y="3208338"/>
          <p14:tracePt t="121805" x="11541125" y="3200400"/>
          <p14:tracePt t="121814" x="11528425" y="3194050"/>
          <p14:tracePt t="121823" x="11493500" y="3187700"/>
          <p14:tracePt t="121828" x="11460163" y="3173413"/>
          <p14:tracePt t="121843" x="11414125" y="3140075"/>
          <p14:tracePt t="121852" x="11387138" y="3133725"/>
          <p14:tracePt t="121858" x="11339513" y="3113088"/>
          <p14:tracePt t="121869" x="11266488" y="3094038"/>
          <p14:tracePt t="121873" x="11158538" y="3067050"/>
          <p14:tracePt t="121880" x="11025188" y="3025775"/>
          <p14:tracePt t="121888" x="10950575" y="3019425"/>
          <p14:tracePt t="121896" x="10856913" y="2998788"/>
          <p14:tracePt t="121904" x="10775950" y="2986088"/>
          <p14:tracePt t="121911" x="10742613" y="2979738"/>
          <p14:tracePt t="121920" x="10675938" y="2979738"/>
          <p14:tracePt t="121926" x="10628313" y="2973388"/>
          <p14:tracePt t="121937" x="10588625" y="2973388"/>
          <p14:tracePt t="121954" x="10561638" y="2973388"/>
          <p14:tracePt t="121956" x="10528300" y="2973388"/>
          <p14:tracePt t="121963" x="10501313" y="2973388"/>
          <p14:tracePt t="121971" x="10460038" y="2973388"/>
          <p14:tracePt t="121978" x="10426700" y="2965450"/>
          <p14:tracePt t="121989" x="10399713" y="2965450"/>
          <p14:tracePt t="121994" x="10366375" y="2965450"/>
          <p14:tracePt t="122006" x="10353675" y="2959100"/>
          <p14:tracePt t="122008" x="10339388" y="2959100"/>
          <p14:tracePt t="122021" x="10320338" y="2959100"/>
          <p14:tracePt t="122023" x="10306050" y="2952750"/>
          <p14:tracePt t="122031" x="10287000" y="2946400"/>
          <p14:tracePt t="122038" x="10233025" y="2932113"/>
          <p14:tracePt t="122056" x="10172700" y="2913063"/>
          <p14:tracePt t="122062" x="10064750" y="2892425"/>
          <p14:tracePt t="122073" x="9971088" y="2859088"/>
          <p14:tracePt t="122078" x="9715500" y="2832100"/>
          <p14:tracePt t="122089" x="9575800" y="2832100"/>
          <p14:tracePt t="122091" x="9480550" y="2832100"/>
          <p14:tracePt t="122106" x="9380538" y="2838450"/>
          <p14:tracePt t="122113" x="9212263" y="2859088"/>
          <p14:tracePt t="122121" x="9118600" y="2871788"/>
          <p14:tracePt t="122128" x="9012238" y="2892425"/>
          <p14:tracePt t="122139" x="8883650" y="2913063"/>
          <p14:tracePt t="122143" x="8750300" y="2938463"/>
          <p14:tracePt t="122156" x="8669338" y="2946400"/>
          <p14:tracePt t="122158" x="8575675" y="2959100"/>
          <p14:tracePt t="122171" x="8509000" y="2959100"/>
          <p14:tracePt t="122173" x="8474075" y="2965450"/>
          <p14:tracePt t="122181" x="8434388" y="2965450"/>
          <p14:tracePt t="122191" x="8413750" y="2965450"/>
          <p14:tracePt t="122196" x="8401050" y="2965450"/>
          <p14:tracePt t="122211" x="8386763" y="2965450"/>
          <p14:tracePt t="122234" x="8380413" y="2965450"/>
          <p14:tracePt t="122256" x="8374063" y="2959100"/>
          <p14:tracePt t="122264" x="8367713" y="2959100"/>
          <p14:tracePt t="122339" x="8361363" y="2952750"/>
          <p14:tracePt t="122346" x="8353425" y="2946400"/>
          <p14:tracePt t="122355" x="8347075" y="2932113"/>
          <p14:tracePt t="122361" x="8340725" y="2925763"/>
          <p14:tracePt t="122375" x="8334375" y="2919413"/>
          <p14:tracePt t="122391" x="8326438" y="2913063"/>
          <p14:tracePt t="122399" x="8320088" y="2913063"/>
          <p14:tracePt t="122414" x="8313738" y="2905125"/>
          <p14:tracePt t="122424" x="8293100" y="2898775"/>
          <p14:tracePt t="122429" x="8280400" y="2898775"/>
          <p14:tracePt t="122442" x="8259763" y="2898775"/>
          <p14:tracePt t="122444" x="8232775" y="2892425"/>
          <p14:tracePt t="122456" x="8213725" y="2878138"/>
          <p14:tracePt t="122458" x="8199438" y="2878138"/>
          <p14:tracePt t="122467" x="8193088" y="2878138"/>
          <p14:tracePt t="122474" x="8186738" y="2878138"/>
          <p14:tracePt t="122503" x="8186738" y="2871788"/>
          <p14:tracePt t="122661" x="8186738" y="2886075"/>
          <p14:tracePt t="122668" x="8186738" y="2913063"/>
          <p14:tracePt t="122677" x="8186738" y="2965450"/>
          <p14:tracePt t="122683" x="8186738" y="3033713"/>
          <p14:tracePt t="122691" x="8186738" y="3073400"/>
          <p14:tracePt t="122709" x="8186738" y="3208338"/>
          <p14:tracePt t="122714" x="8172450" y="3287713"/>
          <p14:tracePt t="122725" x="8172450" y="3381375"/>
          <p14:tracePt t="122728" x="8172450" y="3462338"/>
          <p14:tracePt t="122745" x="8166100" y="3576638"/>
          <p14:tracePt t="122752" x="8151813" y="3630613"/>
          <p14:tracePt t="122759" x="8151813" y="3697288"/>
          <p14:tracePt t="122766" x="8151813" y="3751263"/>
          <p14:tracePt t="122775" x="8151813" y="3817938"/>
          <p14:tracePt t="122781" x="8151813" y="3878263"/>
          <p14:tracePt t="122792" x="8151813" y="3971925"/>
          <p14:tracePt t="122796" x="8151813" y="4025900"/>
          <p14:tracePt t="122807" x="8151813" y="4079875"/>
          <p14:tracePt t="122825" x="8151813" y="4146550"/>
          <p14:tracePt t="122826" x="8151813" y="4200525"/>
          <p14:tracePt t="122833" x="8159750" y="4248150"/>
          <p14:tracePt t="122840" x="8159750" y="4287838"/>
          <p14:tracePt t="122847" x="8159750" y="4308475"/>
          <p14:tracePt t="122856" x="8159750" y="4335463"/>
          <p14:tracePt t="122863" x="8159750" y="4387850"/>
          <p14:tracePt t="122874" x="8166100" y="4435475"/>
          <p14:tracePt t="122878" x="8172450" y="4489450"/>
          <p14:tracePt t="122894" x="8205788" y="4643438"/>
          <p14:tracePt t="122903" x="8226425" y="4697413"/>
          <p14:tracePt t="122908" x="8232775" y="4770438"/>
          <p14:tracePt t="122927" x="8253413" y="4824413"/>
          <p14:tracePt t="122930" x="8253413" y="4878388"/>
          <p14:tracePt t="122944" x="8253413" y="4891088"/>
          <p14:tracePt t="122958" x="8259763" y="4965700"/>
          <p14:tracePt t="122960" x="8259763" y="4999038"/>
          <p14:tracePt t="122969" x="8266113" y="5019675"/>
          <p14:tracePt t="122976" x="8266113" y="5032375"/>
          <p14:tracePt t="122984" x="8266113" y="5046663"/>
          <p14:tracePt t="123067" x="8274050" y="5046663"/>
          <p14:tracePt t="123073" x="8274050" y="5032375"/>
          <p14:tracePt t="123081" x="8286750" y="4992688"/>
          <p14:tracePt t="123093" x="8286750" y="4959350"/>
          <p14:tracePt t="123096" x="8320088" y="4884738"/>
          <p14:tracePt t="123111" x="8353425" y="4757738"/>
          <p14:tracePt t="123119" x="8407400" y="4616450"/>
          <p14:tracePt t="123126" x="8455025" y="4516438"/>
          <p14:tracePt t="123144" x="8542338" y="4368800"/>
          <p14:tracePt t="123148" x="8629650" y="4233863"/>
          <p14:tracePt t="123160" x="8656638" y="4173538"/>
          <p14:tracePt t="123163" x="8723313" y="4059238"/>
          <p14:tracePt t="123177" x="8810625" y="3932238"/>
          <p14:tracePt t="123196" x="9012238" y="3536950"/>
          <p14:tracePt t="123201" x="9031288" y="3476625"/>
          <p14:tracePt t="123217" x="9078913" y="3341688"/>
          <p14:tracePt t="123226" x="9097963" y="3208338"/>
          <p14:tracePt t="123231" x="9112250" y="3060700"/>
          <p14:tracePt t="123243" x="9118600" y="2986088"/>
          <p14:tracePt t="123246" x="9118600" y="2973388"/>
          <p14:tracePt t="123262" x="9124950" y="2913063"/>
          <p14:tracePt t="123269" x="9145588" y="2892425"/>
          <p14:tracePt t="123277" x="9159875" y="2859088"/>
          <p14:tracePt t="123284" x="9185275" y="2838450"/>
          <p14:tracePt t="123294" x="9199563" y="2805113"/>
          <p14:tracePt t="123298" x="9212263" y="2778125"/>
          <p14:tracePt t="123309" x="9226550" y="2765425"/>
          <p14:tracePt t="123314" x="9239250" y="2744788"/>
          <p14:tracePt t="123328" x="9245600" y="2730500"/>
          <p14:tracePt t="123345" x="9245600" y="2724150"/>
          <p14:tracePt t="123397" x="9253538" y="2730500"/>
          <p14:tracePt t="123404" x="9266238" y="2765425"/>
          <p14:tracePt t="123411" x="9266238" y="2790825"/>
          <p14:tracePt t="123418" x="9272588" y="2825750"/>
          <p14:tracePt t="123428" x="9272588" y="2844800"/>
          <p14:tracePt t="123434" x="9272588" y="2865438"/>
          <p14:tracePt t="123445" x="9272588" y="2905125"/>
          <p14:tracePt t="123448" x="9272588" y="2919413"/>
          <p14:tracePt t="123461" x="9272588" y="2938463"/>
          <p14:tracePt t="123471" x="9272588" y="2973388"/>
          <p14:tracePt t="123478" x="9272588" y="3040063"/>
          <p14:tracePt t="123487" x="9266238" y="3100388"/>
          <p14:tracePt t="123495" x="9259888" y="3154363"/>
          <p14:tracePt t="123501" x="9259888" y="3248025"/>
          <p14:tracePt t="123511" x="9259888" y="3302000"/>
          <p14:tracePt t="123516" x="9253538" y="3335338"/>
          <p14:tracePt t="123528" x="9253538" y="3375025"/>
          <p14:tracePt t="123530" x="9253538" y="3395663"/>
          <p14:tracePt t="123546" x="9253538" y="3441700"/>
          <p14:tracePt t="123553" x="9253538" y="3449638"/>
          <p14:tracePt t="123561" x="9253538" y="3468688"/>
          <p14:tracePt t="123578" x="9253538" y="3489325"/>
          <p14:tracePt t="123584" x="9253538" y="3509963"/>
          <p14:tracePt t="123595" x="9253538" y="3522663"/>
          <p14:tracePt t="123599" x="9253538" y="3543300"/>
          <p14:tracePt t="123614" x="9253538" y="3563938"/>
          <p14:tracePt t="123621" x="9253538" y="3576638"/>
          <p14:tracePt t="123629" x="9253538" y="3582988"/>
          <p14:tracePt t="123637" x="9253538" y="3589338"/>
          <p14:tracePt t="123658" x="9253538" y="3597275"/>
          <p14:tracePt t="123816" x="9245600" y="3597275"/>
          <p14:tracePt t="123826" x="9245600" y="3589338"/>
          <p14:tracePt t="123834" x="9239250" y="3589338"/>
          <p14:tracePt t="123845" x="9232900" y="3589338"/>
          <p14:tracePt t="123883" x="9226550" y="3589338"/>
          <p14:tracePt t="123906" x="9220200" y="3597275"/>
          <p14:tracePt t="123921" x="9220200" y="3603625"/>
          <p14:tracePt t="123928" x="9220200" y="3609975"/>
          <p14:tracePt t="123943" x="9220200" y="3616325"/>
          <p14:tracePt t="123959" x="9220200" y="3624263"/>
          <p14:tracePt t="123989" x="9220200" y="3630613"/>
          <p14:tracePt t="123997" x="9212263" y="3643313"/>
          <p14:tracePt t="124005" x="9212263" y="3649663"/>
          <p14:tracePt t="124011" x="9212263" y="3663950"/>
          <p14:tracePt t="124018" x="9212263" y="3670300"/>
          <p14:tracePt t="124031" x="9212263" y="3676650"/>
          <p14:tracePt t="124049" x="9212263" y="3684588"/>
          <p14:tracePt t="124064" x="9212263" y="3690938"/>
          <p14:tracePt t="124080" x="9212263" y="3697288"/>
          <p14:tracePt t="124087" x="9205913" y="3711575"/>
          <p14:tracePt t="124098" x="9205913" y="3724275"/>
          <p14:tracePt t="124101" x="9205913" y="3744913"/>
          <p14:tracePt t="124115" x="9199563" y="3757613"/>
          <p14:tracePt t="124131" x="9199563" y="3790950"/>
          <p14:tracePt t="124139" x="9193213" y="3811588"/>
          <p14:tracePt t="124147" x="9193213" y="3844925"/>
          <p14:tracePt t="124154" x="9178925" y="3884613"/>
          <p14:tracePt t="124164" x="9172575" y="3905250"/>
          <p14:tracePt t="124169" x="9172575" y="3944938"/>
          <p14:tracePt t="124182" x="9172575" y="3992563"/>
          <p14:tracePt t="124185" x="9166225" y="4046538"/>
          <p14:tracePt t="124196" x="9166225" y="4086225"/>
          <p14:tracePt t="124198" x="9166225" y="4154488"/>
          <p14:tracePt t="124206" x="9166225" y="4206875"/>
          <p14:tracePt t="124214" x="9166225" y="4267200"/>
          <p14:tracePt t="124232" x="9166225" y="4308475"/>
          <p14:tracePt t="124236" x="9166225" y="4348163"/>
          <p14:tracePt t="124248" x="9166225" y="4402138"/>
          <p14:tracePt t="124250" x="9166225" y="4441825"/>
          <p14:tracePt t="124264" x="9166225" y="4483100"/>
          <p14:tracePt t="124266" x="9166225" y="4529138"/>
          <p14:tracePt t="124275" x="9166225" y="4556125"/>
          <p14:tracePt t="124282" x="9166225" y="4589463"/>
          <p14:tracePt t="124289" x="9166225" y="4616450"/>
          <p14:tracePt t="124298" x="9166225" y="4649788"/>
          <p14:tracePt t="124304" x="9166225" y="4670425"/>
          <p14:tracePt t="124315" x="9166225" y="4691063"/>
          <p14:tracePt t="124319" x="9166225" y="4703763"/>
          <p14:tracePt t="124334" x="9166225" y="4718050"/>
          <p14:tracePt t="124342" x="9166225" y="4724400"/>
          <p14:tracePt t="124349" x="9166225" y="4730750"/>
          <p14:tracePt t="124394" x="9166225" y="4737100"/>
          <p14:tracePt t="124439" x="9166225" y="4743450"/>
          <p14:tracePt t="124461" x="9166225" y="4751388"/>
          <p14:tracePt t="124484" x="9166225" y="4757738"/>
          <p14:tracePt t="124574" x="9166225" y="4751388"/>
          <p14:tracePt t="124581" x="9151938" y="4737100"/>
          <p14:tracePt t="124589" x="9139238" y="4724400"/>
          <p14:tracePt t="124602" x="9124950" y="4691063"/>
          <p14:tracePt t="124603" x="9118600" y="4676775"/>
          <p14:tracePt t="124615" x="9078913" y="4637088"/>
          <p14:tracePt t="124618" x="9064625" y="4622800"/>
          <p14:tracePt t="124634" x="9058275" y="4610100"/>
          <p14:tracePt t="124641" x="9058275" y="4603750"/>
          <p14:tracePt t="124656" x="9058275" y="4595813"/>
          <p14:tracePt t="124666" x="9051925" y="4589463"/>
          <p14:tracePt t="124671" x="9037638" y="4583113"/>
          <p14:tracePt t="124685" x="9024938" y="4576763"/>
          <p14:tracePt t="124698" x="9018588" y="4570413"/>
          <p14:tracePt t="124701" x="9012238" y="4562475"/>
          <p14:tracePt t="124709" x="9004300" y="4556125"/>
          <p14:tracePt t="124716" x="9004300" y="4549775"/>
          <p14:tracePt t="124724" x="8997950" y="4543425"/>
          <p14:tracePt t="124733" x="8985250" y="4529138"/>
          <p14:tracePt t="124739" x="8970963" y="4522788"/>
          <p14:tracePt t="124748" x="8943975" y="4516438"/>
          <p14:tracePt t="124754" x="8910638" y="4495800"/>
          <p14:tracePt t="124768" x="8883650" y="4483100"/>
          <p14:tracePt t="124777" x="8864600" y="4475163"/>
          <p14:tracePt t="124785" x="8850313" y="4468813"/>
          <p14:tracePt t="124791" x="8823325" y="4468813"/>
          <p14:tracePt t="124799" x="8816975" y="4462463"/>
          <p14:tracePt t="124806" x="8810625" y="4462463"/>
          <p14:tracePt t="124820" x="8802688" y="4462463"/>
          <p14:tracePt t="124832" x="8796338" y="4462463"/>
          <p14:tracePt t="125301" x="8810625" y="4462463"/>
          <p14:tracePt t="125316" x="8823325" y="4456113"/>
          <p14:tracePt t="125325" x="8829675" y="4456113"/>
          <p14:tracePt t="125333" x="8843963" y="4456113"/>
          <p14:tracePt t="125339" x="8856663" y="4456113"/>
          <p14:tracePt t="125352" x="8870950" y="4456113"/>
          <p14:tracePt t="125361" x="8897938" y="4449763"/>
          <p14:tracePt t="125371" x="8910638" y="4449763"/>
          <p14:tracePt t="125376" x="8931275" y="4449763"/>
          <p14:tracePt t="125386" x="8964613" y="4441825"/>
          <p14:tracePt t="125390" x="8991600" y="4441825"/>
          <p14:tracePt t="125403" x="9031288" y="4441825"/>
          <p14:tracePt t="125405" x="9078913" y="4435475"/>
          <p14:tracePt t="125420" x="9132888" y="4429125"/>
          <p14:tracePt t="125428" x="9185275" y="4414838"/>
          <p14:tracePt t="125436" x="9232900" y="4408488"/>
          <p14:tracePt t="125444" x="9286875" y="4395788"/>
          <p14:tracePt t="125452" x="9326563" y="4395788"/>
          <p14:tracePt t="125460" x="9386888" y="4387850"/>
          <p14:tracePt t="125470" x="9453563" y="4381500"/>
          <p14:tracePt t="125474" x="9534525" y="4368800"/>
          <p14:tracePt t="125487" x="9621838" y="4362450"/>
          <p14:tracePt t="125488" x="9675813" y="4362450"/>
          <p14:tracePt t="125504" x="9823450" y="4348163"/>
          <p14:tracePt t="125511" x="9856788" y="4348163"/>
          <p14:tracePt t="125520" x="9904413" y="4341813"/>
          <p14:tracePt t="125536" x="9977438" y="4341813"/>
          <p14:tracePt t="125541" x="10018713" y="4341813"/>
          <p14:tracePt t="125553" x="10037763" y="4341813"/>
          <p14:tracePt t="125555" x="10079038" y="4341813"/>
          <p14:tracePt t="125571" x="10139363" y="4341813"/>
          <p14:tracePt t="125578" x="10158413" y="4341813"/>
          <p14:tracePt t="125586" x="10172700" y="4341813"/>
          <p14:tracePt t="125593" x="10191750" y="4341813"/>
          <p14:tracePt t="125606" x="10206038" y="4341813"/>
          <p14:tracePt t="125608" x="10218738" y="4341813"/>
          <p14:tracePt t="125618" x="10233025" y="4341813"/>
          <p14:tracePt t="125623" x="10245725" y="4341813"/>
          <p14:tracePt t="125639" x="10260013" y="4341813"/>
          <p14:tracePt t="125654" x="10266363" y="4341813"/>
          <p14:tracePt t="125676" x="10272713" y="4341813"/>
          <p14:tracePt t="125855" x="10279063" y="4341813"/>
          <p14:tracePt t="125954" x="10279063" y="4348163"/>
          <p14:tracePt t="126269" x="10293350" y="4348163"/>
          <p14:tracePt t="126284" x="10306050" y="4348163"/>
          <p14:tracePt t="126291" x="10320338" y="4348163"/>
          <p14:tracePt t="126299" x="10333038" y="4348163"/>
          <p14:tracePt t="126307" x="10347325" y="4348163"/>
          <p14:tracePt t="126314" x="10366375" y="4348163"/>
          <p14:tracePt t="126324" x="10380663" y="4348163"/>
          <p14:tracePt t="126329" x="10387013" y="4348163"/>
          <p14:tracePt t="126341" x="10399713" y="4354513"/>
          <p14:tracePt t="126343" x="10414000" y="4354513"/>
          <p14:tracePt t="126356" x="10420350" y="4362450"/>
          <p14:tracePt t="126358" x="10426700" y="4362450"/>
          <p14:tracePt t="126367" x="10434638" y="4362450"/>
          <p14:tracePt t="126374" x="10447338" y="4362450"/>
          <p14:tracePt t="126392" x="10453688" y="4362450"/>
          <p14:tracePt t="126408" x="10460038" y="4362450"/>
          <p14:tracePt t="126425" x="10467975" y="4362450"/>
          <p14:tracePt t="126456" x="10474325" y="4362450"/>
          <p14:tracePt t="126494" x="10480675" y="4362450"/>
          <p14:tracePt t="126554" x="10480675" y="4368800"/>
          <p14:tracePt t="126651" x="10487025" y="4368800"/>
          <p14:tracePt t="126658" x="10494963" y="4368800"/>
          <p14:tracePt t="126666" x="10507663" y="4368800"/>
          <p14:tracePt t="126675" x="10528300" y="4362450"/>
          <p14:tracePt t="126681" x="10582275" y="4354513"/>
          <p14:tracePt t="126693" x="10634663" y="4348163"/>
          <p14:tracePt t="126696" x="10682288" y="4335463"/>
          <p14:tracePt t="126711" x="10782300" y="4335463"/>
          <p14:tracePt t="126727" x="10817225" y="4327525"/>
          <p14:tracePt t="126734" x="10856913" y="4327525"/>
          <p14:tracePt t="126742" x="10896600" y="4327525"/>
          <p14:tracePt t="126749" x="10929938" y="4327525"/>
          <p14:tracePt t="126759" x="10950575" y="4327525"/>
          <p14:tracePt t="126763" x="10964863" y="4327525"/>
          <p14:tracePt t="126775" x="10971213" y="4327525"/>
          <p14:tracePt t="126792" x="10983913" y="4327525"/>
          <p14:tracePt t="126793" x="10998200" y="4327525"/>
          <p14:tracePt t="126801" x="11010900" y="4327525"/>
          <p14:tracePt t="126810" x="11031538" y="4327525"/>
          <p14:tracePt t="126816" x="11044238" y="4327525"/>
          <p14:tracePt t="126825" x="11064875" y="4327525"/>
          <p14:tracePt t="126841" x="11091863" y="4327525"/>
          <p14:tracePt t="126845" x="11098213" y="4327525"/>
          <p14:tracePt t="126857" x="11110913" y="4327525"/>
          <p14:tracePt t="126862" x="11125200" y="4327525"/>
          <p14:tracePt t="126868" x="11131550" y="4327525"/>
          <p14:tracePt t="126893" x="11137900" y="4327525"/>
          <p14:tracePt t="126913" x="11145838" y="4327525"/>
          <p14:tracePt t="127026" x="11152188" y="4327525"/>
          <p14:tracePt t="127079" x="11152188" y="4335463"/>
          <p14:tracePt t="127147" x="11158538" y="4335463"/>
          <p14:tracePt t="127478" x="11137900" y="4335463"/>
          <p14:tracePt t="127486" x="11098213" y="4335463"/>
          <p14:tracePt t="127495" x="11037888" y="4314825"/>
          <p14:tracePt t="127499" x="10983913" y="4302125"/>
          <p14:tracePt t="127514" x="10775950" y="4281488"/>
          <p14:tracePt t="127521" x="10694988" y="4281488"/>
          <p14:tracePt t="127529" x="10615613" y="4281488"/>
          <p14:tracePt t="127537" x="10534650" y="4281488"/>
          <p14:tracePt t="127545" x="10453688" y="4281488"/>
          <p14:tracePt t="127551" x="10360025" y="4281488"/>
          <p14:tracePt t="127561" x="10320338" y="4281488"/>
          <p14:tracePt t="127566" x="10252075" y="4281488"/>
          <p14:tracePt t="127579" x="10145713" y="4287838"/>
          <p14:tracePt t="127581" x="10079038" y="4294188"/>
          <p14:tracePt t="127596" x="9991725" y="4308475"/>
          <p14:tracePt t="127603" x="9883775" y="4314825"/>
          <p14:tracePt t="127611" x="9829800" y="4335463"/>
          <p14:tracePt t="127618" x="9702800" y="4368800"/>
          <p14:tracePt t="127628" x="9636125" y="4387850"/>
          <p14:tracePt t="127633" x="9575800" y="4408488"/>
          <p14:tracePt t="127645" x="9515475" y="4435475"/>
          <p14:tracePt t="127648" x="9494838" y="4449763"/>
          <p14:tracePt t="127664" x="9447213" y="4483100"/>
          <p14:tracePt t="127671" x="9434513" y="4495800"/>
          <p14:tracePt t="127681" x="9428163" y="4510088"/>
          <p14:tracePt t="127687" x="9420225" y="4516438"/>
          <p14:tracePt t="127701" x="9420225" y="4522788"/>
          <p14:tracePt t="127712" x="9413875" y="4535488"/>
          <p14:tracePt t="127716" x="9413875" y="4549775"/>
          <p14:tracePt t="127729" x="9407525" y="4562475"/>
          <p14:tracePt t="127732" x="9401175" y="4576763"/>
          <p14:tracePt t="127739" x="9401175" y="4589463"/>
          <p14:tracePt t="127747" x="9393238" y="4622800"/>
          <p14:tracePt t="127753" x="9386888" y="4637088"/>
          <p14:tracePt t="127764" x="9374188" y="4657725"/>
          <p14:tracePt t="127768" x="9367838" y="4676775"/>
          <p14:tracePt t="127779" x="9359900" y="4691063"/>
          <p14:tracePt t="127784" x="9347200" y="4703763"/>
          <p14:tracePt t="127796" x="9340850" y="4718050"/>
          <p14:tracePt t="127815" x="9340850" y="4724400"/>
          <p14:tracePt t="128451" x="9340850" y="4718050"/>
          <p14:tracePt t="128466" x="9340850" y="4710113"/>
          <p14:tracePt t="128474" x="9347200" y="4703763"/>
          <p14:tracePt t="128482" x="9347200" y="4697413"/>
          <p14:tracePt t="128488" x="9353550" y="4691063"/>
          <p14:tracePt t="128498" x="9359900" y="4691063"/>
          <p14:tracePt t="128503" x="9367838" y="4683125"/>
          <p14:tracePt t="128515" x="9374188" y="4683125"/>
          <p14:tracePt t="128534" x="9393238" y="4683125"/>
          <p14:tracePt t="128541" x="9407525" y="4683125"/>
          <p14:tracePt t="128551" x="9420225" y="4683125"/>
          <p14:tracePt t="128556" x="9440863" y="4683125"/>
          <p14:tracePt t="128571" x="9480550" y="4670425"/>
          <p14:tracePt t="128584" x="9515475" y="4670425"/>
          <p14:tracePt t="128585" x="9555163" y="4670425"/>
          <p14:tracePt t="128601" x="9636125" y="4670425"/>
          <p14:tracePt t="128609" x="9663113" y="4670425"/>
          <p14:tracePt t="128616" x="9682163" y="4670425"/>
          <p14:tracePt t="128623" x="9696450" y="4670425"/>
          <p14:tracePt t="128634" x="9702800" y="4670425"/>
          <p14:tracePt t="128650" x="9709150" y="4670425"/>
          <p14:tracePt t="128654" x="9715500" y="4670425"/>
          <p14:tracePt t="128667" x="9723438" y="4670425"/>
          <p14:tracePt t="128668" x="9729788" y="4670425"/>
          <p14:tracePt t="128684" x="9736138" y="4670425"/>
          <p14:tracePt t="128691" x="9742488" y="4670425"/>
          <p14:tracePt t="128706" x="9756775" y="4676775"/>
          <p14:tracePt t="128717" x="9763125" y="4683125"/>
          <p14:tracePt t="128721" x="9775825" y="4691063"/>
          <p14:tracePt t="128733" x="9783763" y="4703763"/>
          <p14:tracePt t="128736" x="9802813" y="4710113"/>
          <p14:tracePt t="128751" x="9823450" y="4724400"/>
          <p14:tracePt t="128759" x="9836150" y="4724400"/>
          <p14:tracePt t="128767" x="9844088" y="4724400"/>
          <p14:tracePt t="128773" x="9850438" y="4724400"/>
          <p14:tracePt t="128803" x="9850438" y="4730750"/>
          <p14:tracePt t="129030" x="9856788" y="4730750"/>
          <p14:tracePt t="129038" x="9863138" y="4730750"/>
          <p14:tracePt t="129044" x="9871075" y="4724400"/>
          <p14:tracePt t="129053" x="9896475" y="4718050"/>
          <p14:tracePt t="129059" x="9931400" y="4703763"/>
          <p14:tracePt t="129069" x="9956800" y="4697413"/>
          <p14:tracePt t="129073" x="10044113" y="4670425"/>
          <p14:tracePt t="129086" x="10085388" y="4664075"/>
          <p14:tracePt t="129088" x="10125075" y="4664075"/>
          <p14:tracePt t="129102" x="10172700" y="4657725"/>
          <p14:tracePt t="129103" x="10199688" y="4657725"/>
          <p14:tracePt t="129120" x="10233025" y="4657725"/>
          <p14:tracePt t="129126" x="10260013" y="4657725"/>
          <p14:tracePt t="129135" x="10293350" y="4657725"/>
          <p14:tracePt t="129141" x="10313988" y="4657725"/>
          <p14:tracePt t="129156" x="10374313" y="4657725"/>
          <p14:tracePt t="129169" x="10393363" y="4657725"/>
          <p14:tracePt t="129171" x="10426700" y="4664075"/>
          <p14:tracePt t="129179" x="10453688" y="4664075"/>
          <p14:tracePt t="129187" x="10467975" y="4670425"/>
          <p14:tracePt t="129194" x="10480675" y="4670425"/>
          <p14:tracePt t="129231" x="10487025" y="4670425"/>
          <p14:tracePt t="129239" x="10487025" y="4676775"/>
          <p14:tracePt t="129374" x="10494963" y="4676775"/>
          <p14:tracePt t="129381" x="10507663" y="4676775"/>
          <p14:tracePt t="129389" x="10528300" y="4676775"/>
          <p14:tracePt t="129405" x="10588625" y="4676775"/>
          <p14:tracePt t="129411" x="10655300" y="4676775"/>
          <p14:tracePt t="129420" x="10715625" y="4664075"/>
          <p14:tracePt t="129426" x="10742613" y="4664075"/>
          <p14:tracePt t="129441" x="10796588" y="4657725"/>
          <p14:tracePt t="129456" x="10902950" y="4649788"/>
          <p14:tracePt t="129471" x="11058525" y="4649788"/>
          <p14:tracePt t="129479" x="11110913" y="4649788"/>
          <p14:tracePt t="129487" x="11137900" y="4649788"/>
          <p14:tracePt t="129494" x="11152188" y="4649788"/>
          <p14:tracePt t="129506" x="11158538" y="4649788"/>
          <p14:tracePt t="129508" x="11164888" y="4649788"/>
          <p14:tracePt t="129522" x="11172825" y="4649788"/>
          <p14:tracePt t="129561" x="11179175" y="4649788"/>
          <p14:tracePt t="129576" x="11185525" y="4649788"/>
          <p14:tracePt t="129584" x="11198225" y="4649788"/>
          <p14:tracePt t="129591" x="11206163" y="4649788"/>
          <p14:tracePt t="129603" x="11212513" y="4649788"/>
          <p14:tracePt t="129605" x="11218863" y="4657725"/>
          <p14:tracePt t="129614" x="11225213" y="4657725"/>
          <p14:tracePt t="129638" x="11239500" y="4657725"/>
          <p14:tracePt t="129643" x="11245850" y="4664075"/>
          <p14:tracePt t="129656" x="11252200" y="4664075"/>
          <p14:tracePt t="129658" x="11258550" y="4664075"/>
          <p14:tracePt t="129670" x="11266488" y="4670425"/>
          <p14:tracePt t="129688" x="11272838" y="4670425"/>
          <p14:tracePt t="129727" x="11279188" y="4670425"/>
          <p14:tracePt t="129771" x="11285538" y="4670425"/>
          <p14:tracePt t="129786" x="11285538" y="4676775"/>
          <p14:tracePt t="130544" x="11266488" y="4670425"/>
          <p14:tracePt t="130553" x="11212513" y="4657725"/>
          <p14:tracePt t="130562" x="11191875" y="4657725"/>
          <p14:tracePt t="130567" x="11104563" y="4637088"/>
          <p14:tracePt t="130575" x="11064875" y="4622800"/>
          <p14:tracePt t="130581" x="10929938" y="4616450"/>
          <p14:tracePt t="130592" x="10809288" y="4603750"/>
          <p14:tracePt t="130596" x="10661650" y="4589463"/>
          <p14:tracePt t="130609" x="10567988" y="4583113"/>
          <p14:tracePt t="130611" x="10320338" y="4570413"/>
          <p14:tracePt t="130626" x="10199688" y="4570413"/>
          <p14:tracePt t="130634" x="9937750" y="4556125"/>
          <p14:tracePt t="130643" x="9769475" y="4556125"/>
          <p14:tracePt t="130649" x="9636125" y="4556125"/>
          <p14:tracePt t="130660" x="9488488" y="4556125"/>
          <p14:tracePt t="130663" x="9380538" y="4556125"/>
          <p14:tracePt t="130687" x="9239250" y="4556125"/>
          <p14:tracePt t="130695" x="9139238" y="4556125"/>
          <p14:tracePt t="130702" x="9031288" y="4583113"/>
          <p14:tracePt t="130710" x="9012238" y="4589463"/>
          <p14:tracePt t="130716" x="8997950" y="4603750"/>
          <p14:tracePt t="130724" x="8985250" y="4610100"/>
          <p14:tracePt t="130732" x="8985250" y="4616450"/>
          <p14:tracePt t="130746" x="8977313" y="4630738"/>
          <p14:tracePt t="130761" x="8977313" y="4637088"/>
          <p14:tracePt t="130770" x="8977313" y="4649788"/>
          <p14:tracePt t="130777" x="8977313" y="4664075"/>
          <p14:tracePt t="130783" x="8970963" y="4683125"/>
          <p14:tracePt t="130793" x="8970963" y="4703763"/>
          <p14:tracePt t="130798" x="8970963" y="4710113"/>
          <p14:tracePt t="130809" x="8970963" y="4718050"/>
          <p14:tracePt t="130814" x="8970963" y="4724400"/>
          <p14:tracePt t="130827" x="8964613" y="4730750"/>
          <p14:tracePt t="130828" x="8964613" y="4737100"/>
          <p14:tracePt t="130850" x="8964613" y="4743450"/>
          <p14:tracePt t="130866" x="8958263" y="4751388"/>
          <p14:tracePt t="130881" x="8958263" y="4764088"/>
          <p14:tracePt t="130893" x="8950325" y="4770438"/>
          <p14:tracePt t="130896" x="8943975" y="4778375"/>
          <p14:tracePt t="130908" x="8937625" y="4791075"/>
          <p14:tracePt t="130911" x="8937625" y="4797425"/>
          <p14:tracePt t="130918" x="8931275" y="4797425"/>
          <p14:tracePt t="130949" x="8931275" y="4805363"/>
          <p14:tracePt t="131024" x="8931275" y="4811713"/>
          <p14:tracePt t="131055" x="8931275" y="4818063"/>
          <p14:tracePt t="131091" x="8931275" y="4824413"/>
          <p14:tracePt t="131099" x="8937625" y="4824413"/>
          <p14:tracePt t="131122" x="8937625" y="4830763"/>
          <p14:tracePt t="131129" x="8943975" y="4830763"/>
          <p14:tracePt t="131197" x="8950325" y="4830763"/>
          <p14:tracePt t="131587" x="8958263" y="4830763"/>
          <p14:tracePt t="131594" x="8977313" y="4830763"/>
          <p14:tracePt t="131604" x="8997950" y="4838700"/>
          <p14:tracePt t="131611" x="9018588" y="4838700"/>
          <p14:tracePt t="131617" x="9037638" y="4838700"/>
          <p14:tracePt t="131628" x="9072563" y="4838700"/>
          <p14:tracePt t="131630" x="9091613" y="4845050"/>
          <p14:tracePt t="131640" x="9097963" y="4851400"/>
          <p14:tracePt t="131648" x="9112250" y="4851400"/>
          <p14:tracePt t="131654" x="9124950" y="4851400"/>
          <p14:tracePt t="131662" x="9124950" y="4857750"/>
          <p14:tracePt t="131668" x="9132888" y="4857750"/>
          <p14:tracePt t="131679" x="9139238" y="4857750"/>
          <p14:tracePt t="131684" x="9145588" y="4857750"/>
          <p14:tracePt t="131696" x="9151938" y="4857750"/>
          <p14:tracePt t="131698" x="9159875" y="4857750"/>
          <p14:tracePt t="131721" x="9166225" y="4857750"/>
          <p14:tracePt t="131751" x="9172575" y="4857750"/>
          <p14:tracePt t="131760" x="9178925" y="4857750"/>
          <p14:tracePt t="131768" x="9185275" y="4857750"/>
          <p14:tracePt t="131781" x="9193213" y="4857750"/>
          <p14:tracePt t="131788" x="9199563" y="4857750"/>
          <p14:tracePt t="131811" x="9205913" y="4857750"/>
          <p14:tracePt t="132089" x="9212263" y="4857750"/>
          <p14:tracePt t="132097" x="9226550" y="4857750"/>
          <p14:tracePt t="132106" x="9232900" y="4857750"/>
          <p14:tracePt t="132113" x="9253538" y="4857750"/>
          <p14:tracePt t="132118" x="9272588" y="4857750"/>
          <p14:tracePt t="132133" x="9293225" y="4857750"/>
          <p14:tracePt t="132134" x="9313863" y="4857750"/>
          <p14:tracePt t="132142" x="9340850" y="4857750"/>
          <p14:tracePt t="132156" x="9353550" y="4857750"/>
          <p14:tracePt t="132164" x="9359900" y="4857750"/>
          <p14:tracePt t="132172" x="9367838" y="4857750"/>
          <p14:tracePt t="132182" x="9380538" y="4857750"/>
          <p14:tracePt t="132186" x="9386888" y="4857750"/>
          <p14:tracePt t="132224" x="9393238" y="4857750"/>
          <p14:tracePt t="132231" x="9401175" y="4857750"/>
          <p14:tracePt t="132238" x="9407525" y="4851400"/>
          <p14:tracePt t="132261" x="9428163" y="4851400"/>
          <p14:tracePt t="132268" x="9440863" y="4851400"/>
          <p14:tracePt t="132281" x="9461500" y="4851400"/>
          <p14:tracePt t="132283" x="9488488" y="4851400"/>
          <p14:tracePt t="132291" x="9501188" y="4851400"/>
          <p14:tracePt t="132299" x="9521825" y="4851400"/>
          <p14:tracePt t="132306" x="9534525" y="4851400"/>
          <p14:tracePt t="132316" x="9555163" y="4851400"/>
          <p14:tracePt t="132321" x="9567863" y="4851400"/>
          <p14:tracePt t="132333" x="9588500" y="4851400"/>
          <p14:tracePt t="132336" x="9609138" y="4851400"/>
          <p14:tracePt t="132349" x="9636125" y="4857750"/>
          <p14:tracePt t="132351" x="9648825" y="4865688"/>
          <p14:tracePt t="132359" x="9669463" y="4865688"/>
          <p14:tracePt t="132374" x="9682163" y="4865688"/>
          <p14:tracePt t="132382" x="9696450" y="4865688"/>
          <p14:tracePt t="132389" x="9715500" y="4865688"/>
          <p14:tracePt t="132399" x="9736138" y="4865688"/>
          <p14:tracePt t="132404" x="9748838" y="4865688"/>
          <p14:tracePt t="132417" x="9756775" y="4865688"/>
          <p14:tracePt t="132421" x="9763125" y="4865688"/>
          <p14:tracePt t="132457" x="9769475" y="4865688"/>
          <p14:tracePt t="132630" x="9775825" y="4865688"/>
          <p14:tracePt t="132637" x="9790113" y="4865688"/>
          <p14:tracePt t="132644" x="9802813" y="4865688"/>
          <p14:tracePt t="132653" x="9829800" y="4865688"/>
          <p14:tracePt t="132659" x="9856788" y="4865688"/>
          <p14:tracePt t="132666" x="9896475" y="4865688"/>
          <p14:tracePt t="132673" x="9923463" y="4865688"/>
          <p14:tracePt t="132684" x="9964738" y="4865688"/>
          <p14:tracePt t="132705" x="10010775" y="4865688"/>
          <p14:tracePt t="132716" x="10025063" y="4865688"/>
          <p14:tracePt t="132718" x="10044113" y="4865688"/>
          <p14:tracePt t="132726" x="10052050" y="4865688"/>
          <p14:tracePt t="132751" x="10058400" y="4865688"/>
          <p14:tracePt t="132780" x="10064750" y="4865688"/>
          <p14:tracePt t="132787" x="10071100" y="4865688"/>
          <p14:tracePt t="132794" x="10079038" y="4865688"/>
          <p14:tracePt t="133214" x="10085388" y="4865688"/>
          <p14:tracePt t="133221" x="10091738" y="4865688"/>
          <p14:tracePt t="133236" x="10104438" y="4865688"/>
          <p14:tracePt t="133243" x="10125075" y="4865688"/>
          <p14:tracePt t="133252" x="10131425" y="4865688"/>
          <p14:tracePt t="133258" x="10158413" y="4865688"/>
          <p14:tracePt t="133269" x="10179050" y="4865688"/>
          <p14:tracePt t="133274" x="10206038" y="4865688"/>
          <p14:tracePt t="133285" x="10218738" y="4865688"/>
          <p14:tracePt t="133290" x="10233025" y="4865688"/>
          <p14:tracePt t="133304" x="10245725" y="4865688"/>
          <p14:tracePt t="133326" x="10252075" y="4865688"/>
          <p14:tracePt t="133336" x="10260013" y="4865688"/>
          <p14:tracePt t="133355" x="10266363" y="4865688"/>
          <p14:tracePt t="133356" x="10279063" y="4865688"/>
          <p14:tracePt t="133370" x="10293350" y="4865688"/>
          <p14:tracePt t="133371" x="10313988" y="4865688"/>
          <p14:tracePt t="133378" x="10339388" y="4865688"/>
          <p14:tracePt t="133386" x="10374313" y="4865688"/>
          <p14:tracePt t="133393" x="10387013" y="4865688"/>
          <p14:tracePt t="133404" x="10399713" y="4865688"/>
          <p14:tracePt t="133597" x="10407650" y="4865688"/>
          <p14:tracePt t="133611" x="10407650" y="4857750"/>
          <p14:tracePt t="133619" x="10426700" y="4857750"/>
          <p14:tracePt t="133626" x="10440988" y="4857750"/>
          <p14:tracePt t="133638" x="10467975" y="4851400"/>
          <p14:tracePt t="133641" x="10487025" y="4851400"/>
          <p14:tracePt t="133654" x="10514013" y="4838700"/>
          <p14:tracePt t="133655" x="10547350" y="4838700"/>
          <p14:tracePt t="133672" x="10574338" y="4838700"/>
          <p14:tracePt t="133679" x="10594975" y="4838700"/>
          <p14:tracePt t="133687" x="10621963" y="4830763"/>
          <p14:tracePt t="133694" x="10634663" y="4830763"/>
          <p14:tracePt t="133706" x="10655300" y="4830763"/>
          <p14:tracePt t="133708" x="10669588" y="4830763"/>
          <p14:tracePt t="133724" x="10702925" y="4830763"/>
          <p14:tracePt t="133732" x="10721975" y="4830763"/>
          <p14:tracePt t="133739" x="10742613" y="4830763"/>
          <p14:tracePt t="133747" x="10775950" y="4830763"/>
          <p14:tracePt t="133756" x="10796588" y="4830763"/>
          <p14:tracePt t="133761" x="10829925" y="4830763"/>
          <p14:tracePt t="133773" x="10836275" y="4830763"/>
          <p14:tracePt t="133788" x="10842625" y="4830763"/>
          <p14:tracePt t="133791" x="10850563" y="4830763"/>
          <p14:tracePt t="133803" x="10856913" y="4830763"/>
          <p14:tracePt t="134032" x="10863263" y="4830763"/>
          <p14:tracePt t="134047" x="10869613" y="4830763"/>
          <p14:tracePt t="134056" x="10877550" y="4830763"/>
          <p14:tracePt t="134076" x="10883900" y="4830763"/>
          <p14:tracePt t="134084" x="10890250" y="4830763"/>
          <p14:tracePt t="134106" x="10902950" y="4830763"/>
          <p14:tracePt t="134115" x="10910888" y="4830763"/>
          <p14:tracePt t="134123" x="10923588" y="4830763"/>
          <p14:tracePt t="134128" x="10937875" y="4830763"/>
          <p14:tracePt t="134144" x="10950575" y="4830763"/>
          <p14:tracePt t="134155" x="10956925" y="4830763"/>
          <p14:tracePt t="134158" x="10964863" y="4830763"/>
          <p14:tracePt t="134167" x="10971213" y="4830763"/>
          <p14:tracePt t="134196" x="10977563" y="4830763"/>
          <p14:tracePt t="134211" x="10983913" y="4830763"/>
          <p14:tracePt t="134226" x="11004550" y="4830763"/>
          <p14:tracePt t="134241" x="11025188" y="4830763"/>
          <p14:tracePt t="134248" x="11031538" y="4830763"/>
          <p14:tracePt t="134279" x="11037888" y="4830763"/>
          <p14:tracePt t="134287" x="11044238" y="4830763"/>
          <p14:tracePt t="134309" x="11058525" y="4830763"/>
          <p14:tracePt t="134316" x="11071225" y="4830763"/>
          <p14:tracePt t="134323" x="11085513" y="4830763"/>
          <p14:tracePt t="134331" x="11098213" y="4830763"/>
          <p14:tracePt t="134354" x="11104563" y="4830763"/>
          <p14:tracePt t="134407" x="11110913" y="4830763"/>
          <p14:tracePt t="134414" x="11125200" y="4830763"/>
          <p14:tracePt t="134429" x="11137900" y="4830763"/>
          <p14:tracePt t="134437" x="11152188" y="4830763"/>
          <p14:tracePt t="134444" x="11179175" y="4824413"/>
          <p14:tracePt t="134451" x="11191875" y="4824413"/>
          <p14:tracePt t="134458" x="11218863" y="4824413"/>
          <p14:tracePt t="134466" x="11225213" y="4824413"/>
          <p14:tracePt t="134474" x="11239500" y="4824413"/>
          <p14:tracePt t="134481" x="11245850" y="4824413"/>
          <p14:tracePt t="134492" x="11258550" y="4824413"/>
          <p14:tracePt t="134496" x="11272838" y="4824413"/>
          <p14:tracePt t="134507" x="11293475" y="4824413"/>
          <p14:tracePt t="134510" x="11299825" y="4824413"/>
          <p14:tracePt t="134526" x="11326813" y="4824413"/>
          <p14:tracePt t="134544" x="11339513" y="4824413"/>
          <p14:tracePt t="134563" x="11345863" y="4824413"/>
          <p14:tracePt t="134577" x="11353800" y="4824413"/>
          <p14:tracePt t="134578" x="11360150" y="4824413"/>
          <p14:tracePt t="134594" x="11372850" y="4824413"/>
          <p14:tracePt t="134602" x="11380788" y="4818063"/>
          <p14:tracePt t="134609" x="11387138" y="4818063"/>
          <p14:tracePt t="134616" x="11393488" y="4818063"/>
          <p14:tracePt t="134625" x="11399838" y="4818063"/>
          <p14:tracePt t="134631" x="11406188" y="4818063"/>
          <p14:tracePt t="134654" x="11414125" y="4818063"/>
          <p14:tracePt t="134804" x="11420475" y="4818063"/>
          <p14:tracePt t="134819" x="11420475" y="4824413"/>
          <p14:tracePt t="134924" x="11414125" y="4824413"/>
          <p14:tracePt t="134933" x="11393488" y="4824413"/>
          <p14:tracePt t="134943" x="11360150" y="4830763"/>
          <p14:tracePt t="134949" x="11293475" y="4830763"/>
          <p14:tracePt t="134958" x="11225213" y="4830763"/>
          <p14:tracePt t="134961" x="11172825" y="4830763"/>
          <p14:tracePt t="134977" x="11050588" y="4830763"/>
          <p14:tracePt t="134983" x="10929938" y="4830763"/>
          <p14:tracePt t="134993" x="10782300" y="4830763"/>
          <p14:tracePt t="134998" x="10661650" y="4830763"/>
          <p14:tracePt t="135011" x="10528300" y="4830763"/>
          <p14:tracePt t="135013" x="10434638" y="4830763"/>
          <p14:tracePt t="135028" x="10260013" y="4830763"/>
          <p14:tracePt t="135037" x="10179050" y="4830763"/>
          <p14:tracePt t="135046" x="10125075" y="4830763"/>
          <p14:tracePt t="135051" x="10018713" y="4830763"/>
          <p14:tracePt t="135063" x="9964738" y="4830763"/>
          <p14:tracePt t="135066" x="9896475" y="4830763"/>
          <p14:tracePt t="135081" x="9802813" y="4845050"/>
          <p14:tracePt t="135094" x="9729788" y="4865688"/>
          <p14:tracePt t="135095" x="9675813" y="4872038"/>
          <p14:tracePt t="135104" x="9628188" y="4884738"/>
          <p14:tracePt t="135112" x="9521825" y="4911725"/>
          <p14:tracePt t="135118" x="9467850" y="4926013"/>
          <p14:tracePt t="135126" x="9407525" y="4945063"/>
          <p14:tracePt t="135133" x="9313863" y="4965700"/>
          <p14:tracePt t="135144" x="9280525" y="4972050"/>
          <p14:tracePt t="135148" x="9220200" y="4992688"/>
          <p14:tracePt t="135162" x="9124950" y="5013325"/>
          <p14:tracePt t="135163" x="9031288" y="5026025"/>
          <p14:tracePt t="135177" x="8997950" y="5032375"/>
          <p14:tracePt t="135187" x="8931275" y="5053013"/>
          <p14:tracePt t="135195" x="8897938" y="5053013"/>
          <p14:tracePt t="135201" x="8870950" y="5059363"/>
          <p14:tracePt t="135211" x="8810625" y="5059363"/>
          <p14:tracePt t="135216" x="8789988" y="5065713"/>
          <p14:tracePt t="135228" x="8763000" y="5065713"/>
          <p14:tracePt t="135231" x="8736013" y="5065713"/>
          <p14:tracePt t="135246" x="8723313" y="5073650"/>
          <p14:tracePt t="135254" x="8716963" y="5080000"/>
          <p14:tracePt t="135824" x="8736013" y="5080000"/>
          <p14:tracePt t="135832" x="8763000" y="5080000"/>
          <p14:tracePt t="135839" x="8789988" y="5080000"/>
          <p14:tracePt t="135845" x="8823325" y="5080000"/>
          <p14:tracePt t="135852" x="8877300" y="5080000"/>
          <p14:tracePt t="135863" x="8931275" y="5080000"/>
          <p14:tracePt t="135868" x="8997950" y="5080000"/>
          <p14:tracePt t="135880" x="9024938" y="5080000"/>
          <p14:tracePt t="135883" x="9058275" y="5080000"/>
          <p14:tracePt t="135899" x="9097963" y="5080000"/>
          <p14:tracePt t="135906" x="9105900" y="5080000"/>
          <p14:tracePt t="135916" x="9124950" y="5086350"/>
          <p14:tracePt t="135921" x="9145588" y="5086350"/>
          <p14:tracePt t="135932" x="9172575" y="5086350"/>
          <p14:tracePt t="135936" x="9199563" y="5092700"/>
          <p14:tracePt t="135951" x="9220200" y="5092700"/>
          <p14:tracePt t="135965" x="9272588" y="5092700"/>
          <p14:tracePt t="135973" x="9305925" y="5092700"/>
          <p14:tracePt t="135982" x="9320213" y="5092700"/>
          <p14:tracePt t="135989" x="9340850" y="5092700"/>
          <p14:tracePt t="136000" x="9359900" y="5092700"/>
          <p14:tracePt t="136004" x="9374188" y="5092700"/>
          <p14:tracePt t="136017" x="9401175" y="5092700"/>
          <p14:tracePt t="136019" x="9428163" y="5092700"/>
          <p14:tracePt t="136034" x="9494838" y="5092700"/>
          <p14:tracePt t="136042" x="9515475" y="5100638"/>
          <p14:tracePt t="136057" x="9540875" y="5106988"/>
          <p14:tracePt t="136066" x="9555163" y="5106988"/>
          <p14:tracePt t="136304" x="9561513" y="5106988"/>
          <p14:tracePt t="136312" x="9567863" y="5106988"/>
          <p14:tracePt t="136320" x="9575800" y="5106988"/>
          <p14:tracePt t="136335" x="9588500" y="5086350"/>
          <p14:tracePt t="136342" x="9594850" y="5080000"/>
          <p14:tracePt t="136357" x="9601200" y="5073650"/>
          <p14:tracePt t="136367" x="9609138" y="5065713"/>
          <p14:tracePt t="136371" x="9609138" y="5059363"/>
          <p14:tracePt t="136388" x="9615488" y="5059363"/>
          <p14:tracePt t="136409" x="9621838" y="5059363"/>
          <p14:tracePt t="136424" x="9628188" y="5059363"/>
          <p14:tracePt t="136436" x="9628188" y="5053013"/>
          <p14:tracePt t="136438" x="9636125" y="5053013"/>
          <p14:tracePt t="136453" x="9636125" y="5046663"/>
          <p14:tracePt t="136466" x="9642475" y="5046663"/>
          <p14:tracePt t="136468" x="9648825" y="5038725"/>
          <p14:tracePt t="136491" x="9655175" y="5032375"/>
          <p14:tracePt t="136500" x="9663113" y="5032375"/>
          <p14:tracePt t="136506" x="9675813" y="5026025"/>
          <p14:tracePt t="136516" x="9688513" y="5026025"/>
          <p14:tracePt t="136520" x="9702800" y="5019675"/>
          <p14:tracePt t="136536" x="9729788" y="5019675"/>
          <p14:tracePt t="136550" x="9748838" y="5019675"/>
          <p14:tracePt t="136552" x="9763125" y="5019675"/>
          <p14:tracePt t="136558" x="9769475" y="5019675"/>
          <p14:tracePt t="136582" x="9775825" y="5019675"/>
          <p14:tracePt t="136603" x="9783763" y="5019675"/>
          <p14:tracePt t="136612" x="9790113" y="5019675"/>
          <p14:tracePt t="136621" x="9796463" y="5019675"/>
          <p14:tracePt t="136627" x="9802813" y="5019675"/>
          <p14:tracePt t="136652" x="9810750" y="5019675"/>
          <p14:tracePt t="136657" x="9823450" y="5019675"/>
          <p14:tracePt t="136716" x="9829800" y="5019675"/>
          <p14:tracePt t="136761" x="9836150" y="5019675"/>
          <p14:tracePt t="136858" x="9844088" y="5019675"/>
          <p14:tracePt t="136889" x="9850438" y="5019675"/>
          <p14:tracePt t="136927" x="9856788" y="5019675"/>
          <p14:tracePt t="136935" x="9863138" y="5019675"/>
          <p14:tracePt t="136942" x="9883775" y="5019675"/>
          <p14:tracePt t="136952" x="9890125" y="5019675"/>
          <p14:tracePt t="136956" x="9910763" y="5019675"/>
          <p14:tracePt t="136970" x="9931400" y="5019675"/>
          <p14:tracePt t="136971" x="9944100" y="5019675"/>
          <p14:tracePt t="136980" x="9956800" y="5019675"/>
          <p14:tracePt t="136986" x="9971088" y="5019675"/>
          <p14:tracePt t="136993" x="9977438" y="5019675"/>
          <p14:tracePt t="137016" x="9983788" y="5019675"/>
          <p14:tracePt t="137031" x="9991725" y="5019675"/>
          <p14:tracePt t="137038" x="9998075" y="5026025"/>
          <p14:tracePt t="137054" x="10010775" y="5026025"/>
          <p14:tracePt t="137061" x="10025063" y="5026025"/>
          <p14:tracePt t="137069" x="10037763" y="5026025"/>
          <p14:tracePt t="137076" x="10052050" y="5026025"/>
          <p14:tracePt t="137086" x="10058400" y="5026025"/>
          <p14:tracePt t="137091" x="10064750" y="5026025"/>
          <p14:tracePt t="137103" x="10071100" y="5026025"/>
          <p14:tracePt t="137106" x="10079038" y="5026025"/>
          <p14:tracePt t="137119" x="10085388" y="5026025"/>
          <p14:tracePt t="137121" x="10091738" y="5026025"/>
          <p14:tracePt t="137168" x="10098088" y="5026025"/>
          <p14:tracePt t="137182" x="10104438" y="5026025"/>
          <p14:tracePt t="137189" x="10112375" y="5026025"/>
          <p14:tracePt t="137196" x="10131425" y="5026025"/>
          <p14:tracePt t="137203" x="10152063" y="5026025"/>
          <p14:tracePt t="137212" x="10185400" y="5026025"/>
          <p14:tracePt t="137219" x="10206038" y="5026025"/>
          <p14:tracePt t="137226" x="10218738" y="5026025"/>
          <p14:tracePt t="137235" x="10239375" y="5032375"/>
          <p14:tracePt t="137255" x="10252075" y="5032375"/>
          <p14:tracePt t="137257" x="10266363" y="5038725"/>
          <p14:tracePt t="137272" x="10279063" y="5046663"/>
          <p14:tracePt t="137279" x="10293350" y="5053013"/>
          <p14:tracePt t="137286" x="10306050" y="5059363"/>
          <p14:tracePt t="137294" x="10320338" y="5059363"/>
          <p14:tracePt t="137305" x="10347325" y="5059363"/>
          <p14:tracePt t="137308" x="10360025" y="5065713"/>
          <p14:tracePt t="137321" x="10380663" y="5065713"/>
          <p14:tracePt t="137323" x="10387013" y="5065713"/>
          <p14:tracePt t="137337" x="10393363" y="5065713"/>
          <p14:tracePt t="137391" x="10399713" y="5065713"/>
          <p14:tracePt t="137782" x="10407650" y="5065713"/>
          <p14:tracePt t="137797" x="10420350" y="5065713"/>
          <p14:tracePt t="137805" x="10426700" y="5065713"/>
          <p14:tracePt t="137815" x="10434638" y="5065713"/>
          <p14:tracePt t="137821" x="10460038" y="5065713"/>
          <p14:tracePt t="137825" x="10474325" y="5065713"/>
          <p14:tracePt t="137838" x="10494963" y="5065713"/>
          <p14:tracePt t="137841" x="10507663" y="5065713"/>
          <p14:tracePt t="137847" x="10521950" y="5065713"/>
          <p14:tracePt t="137856" x="10541000" y="5065713"/>
          <p14:tracePt t="137863" x="10555288" y="5065713"/>
          <p14:tracePt t="137872" x="10574338" y="5065713"/>
          <p14:tracePt t="137879" x="10594975" y="5065713"/>
          <p14:tracePt t="137891" x="10615613" y="5065713"/>
          <p14:tracePt t="137907" x="10642600" y="5065713"/>
          <p14:tracePt t="137909" x="10655300" y="5065713"/>
          <p14:tracePt t="137924" x="10669588" y="5059363"/>
          <p14:tracePt t="137931" x="10682288" y="5059363"/>
          <p14:tracePt t="137941" x="10694988" y="5053013"/>
          <p14:tracePt t="137947" x="10709275" y="5053013"/>
          <p14:tracePt t="137958" x="10721975" y="5053013"/>
          <p14:tracePt t="137960" x="10729913" y="5053013"/>
          <p14:tracePt t="137973" x="10742613" y="5053013"/>
          <p14:tracePt t="137992" x="10748963" y="5053013"/>
          <p14:tracePt t="138231" x="10755313" y="5053013"/>
          <p14:tracePt t="138247" x="10763250" y="5053013"/>
          <p14:tracePt t="138261" x="10775950" y="5053013"/>
          <p14:tracePt t="138269" x="10790238" y="5053013"/>
          <p14:tracePt t="138276" x="10809288" y="5053013"/>
          <p14:tracePt t="138284" x="10823575" y="5053013"/>
          <p14:tracePt t="138291" x="10850563" y="5053013"/>
          <p14:tracePt t="138299" x="10877550" y="5046663"/>
          <p14:tracePt t="138309" x="10902950" y="5046663"/>
          <p14:tracePt t="138315" x="10944225" y="5032375"/>
          <p14:tracePt t="138327" x="10971213" y="5032375"/>
          <p14:tracePt t="138343" x="11031538" y="5032375"/>
          <p14:tracePt t="138345" x="11071225" y="5026025"/>
          <p14:tracePt t="138352" x="11104563" y="5026025"/>
          <p14:tracePt t="138358" x="11131550" y="5026025"/>
          <p14:tracePt t="138366" x="11172825" y="5019675"/>
          <p14:tracePt t="138374" x="11206163" y="5019675"/>
          <p14:tracePt t="138381" x="11233150" y="5019675"/>
          <p14:tracePt t="138393" x="11266488" y="5019675"/>
          <p14:tracePt t="138396" x="11293475" y="5019675"/>
          <p14:tracePt t="138409" x="11320463" y="5019675"/>
          <p14:tracePt t="138410" x="11345863" y="5019675"/>
          <p14:tracePt t="138425" x="11366500" y="5019675"/>
          <p14:tracePt t="138426" x="11372850" y="5019675"/>
          <p14:tracePt t="138443" x="11380788" y="5019675"/>
          <p14:tracePt t="138449" x="11387138" y="5019675"/>
          <p14:tracePt t="138464" x="11393488" y="5019675"/>
          <p14:tracePt t="138479" x="11393488" y="5026025"/>
          <p14:tracePt t="138539" x="11399838" y="5026025"/>
          <p14:tracePt t="139094" x="11372850" y="5026025"/>
          <p14:tracePt t="139109" x="11353800" y="5026025"/>
          <p14:tracePt t="139116" x="11306175" y="5026025"/>
          <p14:tracePt t="139123" x="11258550" y="5026025"/>
          <p14:tracePt t="139132" x="11218863" y="5013325"/>
          <p14:tracePt t="139143" x="11110913" y="5013325"/>
          <p14:tracePt t="139146" x="11017250" y="5005388"/>
          <p14:tracePt t="139154" x="10937875" y="5005388"/>
          <p14:tracePt t="139162" x="10869613" y="5005388"/>
          <p14:tracePt t="139169" x="10682288" y="5005388"/>
          <p14:tracePt t="139179" x="10601325" y="5005388"/>
          <p14:tracePt t="139184" x="10494963" y="4992688"/>
          <p14:tracePt t="139196" x="10426700" y="4992688"/>
          <p14:tracePt t="139199" x="10374313" y="4992688"/>
          <p14:tracePt t="139211" x="10320338" y="4992688"/>
          <p14:tracePt t="139213" x="10287000" y="4992688"/>
          <p14:tracePt t="139228" x="10272713" y="4992688"/>
          <p14:tracePt t="139237" x="10266363" y="4992688"/>
          <p14:tracePt t="139245" x="10260013" y="4992688"/>
          <p14:tracePt t="139251" x="10245725" y="4992688"/>
          <p14:tracePt t="139263" x="10239375" y="4992688"/>
          <p14:tracePt t="139266" x="10218738" y="4992688"/>
          <p14:tracePt t="139278" x="10199688" y="4992688"/>
          <p14:tracePt t="139280" x="10158413" y="5013325"/>
          <p14:tracePt t="139290" x="10112375" y="5026025"/>
          <p14:tracePt t="139299" x="10079038" y="5038725"/>
          <p14:tracePt t="139314" x="10025063" y="5053013"/>
          <p14:tracePt t="139318" x="9977438" y="5065713"/>
          <p14:tracePt t="139329" x="9923463" y="5073650"/>
          <p14:tracePt t="139333" x="9836150" y="5106988"/>
          <p14:tracePt t="139347" x="9756775" y="5126038"/>
          <p14:tracePt t="139349" x="9655175" y="5146675"/>
          <p14:tracePt t="139361" x="9615488" y="5167313"/>
          <p14:tracePt t="139364" x="9515475" y="5186363"/>
          <p14:tracePt t="139371" x="9474200" y="5207000"/>
          <p14:tracePt t="139379" x="9440863" y="5221288"/>
          <p14:tracePt t="139386" x="9407525" y="5240338"/>
          <p14:tracePt t="139396" x="9393238" y="5248275"/>
          <p14:tracePt t="139401" x="9380538" y="5254625"/>
          <p14:tracePt t="139413" x="9359900" y="5267325"/>
          <p14:tracePt t="139429" x="9359900" y="5273675"/>
          <p14:tracePt t="139432" x="9353550" y="5281613"/>
          <p14:tracePt t="139438" x="9340850" y="5287963"/>
          <p14:tracePt t="139446" x="9332913" y="5287963"/>
          <p14:tracePt t="139453" x="9320213" y="5294313"/>
          <p14:tracePt t="139463" x="9320213" y="5300663"/>
          <p14:tracePt t="139469" x="9313863" y="5308600"/>
          <p14:tracePt t="139479" x="9313863" y="5314950"/>
          <p14:tracePt t="139484" x="9305925" y="5321300"/>
          <p14:tracePt t="139513" x="9305925" y="5327650"/>
          <p14:tracePt t="139538" x="9299575" y="5327650"/>
          <p14:tracePt t="139545" x="9293225" y="5334000"/>
          <p14:tracePt t="139559" x="9293225" y="5341938"/>
          <p14:tracePt t="139567" x="9286875" y="5348288"/>
          <p14:tracePt t="139589" x="9286875" y="5354638"/>
          <p14:tracePt t="139612" x="9286875" y="5360988"/>
          <p14:tracePt t="139649" x="9286875" y="5368925"/>
          <p14:tracePt t="140002" x="9280525" y="5368925"/>
          <p14:tracePt t="140017" x="9272588" y="5368925"/>
          <p14:tracePt t="140137" x="9272588" y="5360988"/>
          <p14:tracePt t="140146" x="9280525" y="5354638"/>
          <p14:tracePt t="140155" x="9293225" y="5348288"/>
          <p14:tracePt t="140160" x="9313863" y="5348288"/>
          <p14:tracePt t="140167" x="9332913" y="5341938"/>
          <p14:tracePt t="140184" x="9347200" y="5334000"/>
          <p14:tracePt t="140189" x="9359900" y="5334000"/>
          <p14:tracePt t="140200" x="9374188" y="5334000"/>
          <p14:tracePt t="140203" x="9380538" y="5334000"/>
          <p14:tracePt t="140218" x="9386888" y="5334000"/>
          <p14:tracePt t="140220" x="9393238" y="5334000"/>
          <p14:tracePt t="140234" x="9401175" y="5334000"/>
          <p14:tracePt t="140252" x="9407525" y="5334000"/>
          <p14:tracePt t="140256" x="9413875" y="5327650"/>
          <p14:tracePt t="140265" x="9434513" y="5327650"/>
          <p14:tracePt t="140271" x="9447213" y="5327650"/>
          <p14:tracePt t="140287" x="9461500" y="5327650"/>
          <p14:tracePt t="140299" x="9480550" y="5327650"/>
          <p14:tracePt t="140302" x="9488488" y="5327650"/>
          <p14:tracePt t="140308" x="9501188" y="5321300"/>
          <p14:tracePt t="140316" x="9507538" y="5321300"/>
          <p14:tracePt t="140324" x="9515475" y="5321300"/>
          <p14:tracePt t="140338" x="9521825" y="5321300"/>
          <p14:tracePt t="140353" x="9528175" y="5321300"/>
          <p14:tracePt t="140366" x="9548813" y="5321300"/>
          <p14:tracePt t="140368" x="9567863" y="5321300"/>
          <p14:tracePt t="140377" x="9582150" y="5314950"/>
          <p14:tracePt t="140384" x="9615488" y="5314950"/>
          <p14:tracePt t="140403" x="9636125" y="5314950"/>
          <p14:tracePt t="140406" x="9655175" y="5314950"/>
          <p14:tracePt t="140417" x="9682163" y="5308600"/>
          <p14:tracePt t="140421" x="9709150" y="5308600"/>
          <p14:tracePt t="140433" x="9742488" y="5308600"/>
          <p14:tracePt t="140436" x="9763125" y="5300663"/>
          <p14:tracePt t="140450" x="9783763" y="5300663"/>
          <p14:tracePt t="140452" x="9802813" y="5300663"/>
          <p14:tracePt t="140458" x="9823450" y="5300663"/>
          <p14:tracePt t="140467" x="9856788" y="5300663"/>
          <p14:tracePt t="140473" x="9871075" y="5300663"/>
          <p14:tracePt t="140483" x="9883775" y="5300663"/>
          <p14:tracePt t="140488" x="9890125" y="5300663"/>
          <p14:tracePt t="140512" x="9896475" y="5300663"/>
          <p14:tracePt t="140526" x="9904413" y="5300663"/>
          <p14:tracePt t="140541" x="9910763" y="5300663"/>
          <p14:tracePt t="140551" x="9917113" y="5300663"/>
          <p14:tracePt t="140556" x="9923463" y="5300663"/>
          <p14:tracePt t="140568" x="9937750" y="5300663"/>
          <p14:tracePt t="140586" x="9944100" y="5300663"/>
          <p14:tracePt t="140924" x="9950450" y="5300663"/>
          <p14:tracePt t="140934" x="9964738" y="5300663"/>
          <p14:tracePt t="140942" x="9977438" y="5300663"/>
          <p14:tracePt t="140954" x="10031413" y="5300663"/>
          <p14:tracePt t="140961" x="10079038" y="5300663"/>
          <p14:tracePt t="140969" x="10118725" y="5300663"/>
          <p14:tracePt t="140977" x="10145713" y="5300663"/>
          <p14:tracePt t="140987" x="10166350" y="5300663"/>
          <p14:tracePt t="140991" x="10179050" y="5300663"/>
          <p14:tracePt t="141006" x="10185400" y="5300663"/>
          <p14:tracePt t="141028" x="10191750" y="5300663"/>
          <p14:tracePt t="141051" x="10199688" y="5300663"/>
          <p14:tracePt t="141059" x="10206038" y="5300663"/>
          <p14:tracePt t="141069" x="10212388" y="5300663"/>
          <p14:tracePt t="141073" x="10226675" y="5300663"/>
          <p14:tracePt t="141085" x="10233025" y="5300663"/>
          <p14:tracePt t="141135" x="10239375" y="5300663"/>
          <p14:tracePt t="141142" x="10245725" y="5300663"/>
          <p14:tracePt t="141156" x="10252075" y="5300663"/>
          <p14:tracePt t="141179" x="10260013" y="5300663"/>
          <p14:tracePt t="141239" x="10266363" y="5300663"/>
          <p14:tracePt t="141246" x="10272713" y="5300663"/>
          <p14:tracePt t="141269" x="10279063" y="5300663"/>
          <p14:tracePt t="141277" x="10287000" y="5300663"/>
          <p14:tracePt t="141288" x="10293350" y="5300663"/>
          <p14:tracePt t="141291" x="10299700" y="5300663"/>
          <p14:tracePt t="141304" x="10313988" y="5294313"/>
          <p14:tracePt t="141306" x="10326688" y="5294313"/>
          <p14:tracePt t="141322" x="10353675" y="5287963"/>
          <p14:tracePt t="141329" x="10380663" y="5287963"/>
          <p14:tracePt t="141337" x="10393363" y="5287963"/>
          <p14:tracePt t="141343" x="10414000" y="5287963"/>
          <p14:tracePt t="141356" x="10447338" y="5287963"/>
          <p14:tracePt t="141358" x="10467975" y="5287963"/>
          <p14:tracePt t="141373" x="10487025" y="5287963"/>
          <p14:tracePt t="141389" x="10521950" y="5281613"/>
          <p14:tracePt t="141396" x="10534650" y="5281613"/>
          <p14:tracePt t="141405" x="10547350" y="5281613"/>
          <p14:tracePt t="141411" x="10561638" y="5281613"/>
          <p14:tracePt t="141422" x="10574338" y="5281613"/>
          <p14:tracePt t="141426" x="10588625" y="5281613"/>
          <p14:tracePt t="141438" x="10594975" y="5281613"/>
          <p14:tracePt t="141456" x="10601325" y="5273675"/>
          <p14:tracePt t="141591" x="10607675" y="5273675"/>
          <p14:tracePt t="141802" x="10615613" y="5273675"/>
          <p14:tracePt t="141831" x="10621963" y="5273675"/>
          <p14:tracePt t="141840" x="10628313" y="5273675"/>
          <p14:tracePt t="141849" x="10634663" y="5273675"/>
          <p14:tracePt t="141856" x="10642600" y="5273675"/>
          <p14:tracePt t="141871" x="10648950" y="5273675"/>
          <p14:tracePt t="141875" x="10655300" y="5273675"/>
          <p14:tracePt t="141888" x="10661650" y="5273675"/>
          <p14:tracePt t="141905" x="10682288" y="5273675"/>
          <p14:tracePt t="141914" x="10688638" y="5273675"/>
          <p14:tracePt t="141959" x="10694988" y="5273675"/>
          <p14:tracePt t="141981" x="10702925" y="5273675"/>
          <p14:tracePt t="141997" x="10709275" y="5273675"/>
          <p14:tracePt t="142005" x="10715625" y="5273675"/>
          <p14:tracePt t="142013" x="10729913" y="5267325"/>
          <p14:tracePt t="142023" x="10742613" y="5267325"/>
          <p14:tracePt t="142025" x="10755313" y="5267325"/>
          <p14:tracePt t="142042" x="10796588" y="5267325"/>
          <p14:tracePt t="142049" x="10817225" y="5260975"/>
          <p14:tracePt t="142057" x="10836275" y="5260975"/>
          <p14:tracePt t="142063" x="10850563" y="5260975"/>
          <p14:tracePt t="142076" x="10877550" y="5260975"/>
          <p14:tracePt t="142078" x="10896600" y="5260975"/>
          <p14:tracePt t="142093" x="10917238" y="5267325"/>
          <p14:tracePt t="142109" x="10950575" y="5273675"/>
          <p14:tracePt t="142116" x="10964863" y="5273675"/>
          <p14:tracePt t="142125" x="10990263" y="5273675"/>
          <p14:tracePt t="142131" x="10990263" y="5281613"/>
          <p14:tracePt t="142142" x="11004550" y="5281613"/>
          <p14:tracePt t="142146" x="11010900" y="5281613"/>
          <p14:tracePt t="142158" x="11025188" y="5281613"/>
          <p14:tracePt t="142161" x="11037888" y="5281613"/>
          <p14:tracePt t="142176" x="11064875" y="5281613"/>
          <p14:tracePt t="142193" x="11085513" y="5281613"/>
          <p14:tracePt t="142199" x="11110913" y="5281613"/>
          <p14:tracePt t="142209" x="11131550" y="5273675"/>
          <p14:tracePt t="142214" x="11152188" y="5267325"/>
          <p14:tracePt t="142226" x="11158538" y="5267325"/>
          <p14:tracePt t="142252" x="11164888" y="5260975"/>
          <p14:tracePt t="142446" x="11172825" y="5260975"/>
          <p14:tracePt t="142461" x="11179175" y="5260975"/>
          <p14:tracePt t="142484" x="11185525" y="5254625"/>
          <p14:tracePt t="142499" x="11191875" y="5254625"/>
          <p14:tracePt t="142506" x="11198225" y="5254625"/>
          <p14:tracePt t="142513" x="11206163" y="5254625"/>
          <p14:tracePt t="142528" x="11212513" y="5254625"/>
          <p14:tracePt t="142544" x="11218863" y="5254625"/>
          <p14:tracePt t="142567" x="11225213" y="5254625"/>
          <p14:tracePt t="142581" x="11233150" y="5254625"/>
          <p14:tracePt t="142596" x="11239500" y="5254625"/>
          <p14:tracePt t="142609" x="11252200" y="5254625"/>
          <p14:tracePt t="142611" x="11258550" y="5248275"/>
          <p14:tracePt t="142619" x="11266488" y="5248275"/>
          <p14:tracePt t="142628" x="11279188" y="5248275"/>
          <p14:tracePt t="142634" x="11285538" y="5248275"/>
          <p14:tracePt t="142644" x="11299825" y="5248275"/>
          <p14:tracePt t="142648" x="11306175" y="5248275"/>
          <p14:tracePt t="142660" x="11320463" y="5248275"/>
          <p14:tracePt t="142663" x="11333163" y="5248275"/>
          <p14:tracePt t="142679" x="11345863" y="5248275"/>
          <p14:tracePt t="142696" x="11380788" y="5248275"/>
          <p14:tracePt t="142701" x="11393488" y="5248275"/>
          <p14:tracePt t="142716" x="11399838" y="5248275"/>
          <p14:tracePt t="142726" x="11406188" y="5248275"/>
          <p14:tracePt t="142745" x="11414125" y="5248275"/>
          <p14:tracePt t="142762" x="11420475" y="5248275"/>
          <p14:tracePt t="142769" x="11426825" y="5248275"/>
          <p14:tracePt t="142779" x="11441113" y="5248275"/>
          <p14:tracePt t="142784" x="11447463" y="5248275"/>
          <p14:tracePt t="142795" x="11460163" y="5248275"/>
          <p14:tracePt t="142799" x="11474450" y="5248275"/>
          <p14:tracePt t="142814" x="11493500" y="5248275"/>
          <p14:tracePt t="142829" x="11507788" y="5248275"/>
          <p14:tracePt t="142873" x="11514138" y="5248275"/>
          <p14:tracePt t="142888" x="11520488" y="5248275"/>
          <p14:tracePt t="142897" x="11528425" y="5248275"/>
          <p14:tracePt t="142903" x="11534775" y="5248275"/>
          <p14:tracePt t="142919" x="11541125" y="5248275"/>
          <p14:tracePt t="142949" x="11541125" y="5240338"/>
          <p14:tracePt t="143287" x="11547475" y="5240338"/>
          <p14:tracePt t="143324" x="11553825" y="5240338"/>
          <p14:tracePt t="143347" x="11561763" y="5240338"/>
          <p14:tracePt t="143354" x="11568113" y="5240338"/>
          <p14:tracePt t="143364" x="11574463" y="5240338"/>
          <p14:tracePt t="143369" x="11580813" y="5240338"/>
          <p14:tracePt t="143384" x="11588750" y="5240338"/>
          <p14:tracePt t="143397" x="11595100" y="5240338"/>
          <p14:tracePt t="143416" x="11607800" y="5240338"/>
          <p14:tracePt t="143437" x="11614150" y="5240338"/>
          <p14:tracePt t="143448" x="11628438" y="5240338"/>
          <p14:tracePt t="143451" x="11634788" y="5240338"/>
          <p14:tracePt t="143467" x="11655425" y="5240338"/>
          <p14:tracePt t="143483" x="11668125" y="5240338"/>
          <p14:tracePt t="143489" x="11676063" y="5240338"/>
          <p14:tracePt t="143654" x="11682413" y="5240338"/>
          <p14:tracePt t="143978" x="11688763" y="5240338"/>
          <p14:tracePt t="143991" x="11688763" y="5233988"/>
          <p14:tracePt t="143999" x="11688763" y="5227638"/>
          <p14:tracePt t="144011" x="11695113" y="5213350"/>
          <p14:tracePt t="144019" x="11701463" y="5200650"/>
          <p14:tracePt t="144021" x="11701463" y="5186363"/>
          <p14:tracePt t="144033" x="11701463" y="5173663"/>
          <p14:tracePt t="144051" x="11701463" y="5153025"/>
          <p14:tracePt t="144067" x="11701463" y="5140325"/>
          <p14:tracePt t="144074" x="11701463" y="5133975"/>
          <p14:tracePt t="144089" x="11701463" y="5126038"/>
          <p14:tracePt t="144101" x="11709400" y="5113338"/>
          <p14:tracePt t="144119" x="11715750" y="5092700"/>
          <p14:tracePt t="144135" x="11728450" y="5073650"/>
          <p14:tracePt t="144141" x="11728450" y="5059363"/>
          <p14:tracePt t="144149" x="11736388" y="5053013"/>
          <p14:tracePt t="144171" x="11736388" y="5046663"/>
          <p14:tracePt t="144183" x="11742738" y="5038725"/>
          <p14:tracePt t="144186" x="11742738" y="5032375"/>
          <p14:tracePt t="144198" x="11749088" y="5019675"/>
          <p14:tracePt t="144201" x="11755438" y="5019675"/>
          <p14:tracePt t="144209" x="11761788" y="5005388"/>
          <p14:tracePt t="144217" x="11776075" y="4986338"/>
          <p14:tracePt t="144224" x="11782425" y="4972050"/>
          <p14:tracePt t="144234" x="11796713" y="4945063"/>
          <p14:tracePt t="144240" x="11823700" y="4926013"/>
          <p14:tracePt t="144249" x="11857038" y="4899025"/>
          <p14:tracePt t="144254" x="11930063" y="4824413"/>
          <p14:tracePt t="144265" x="11990388" y="4770438"/>
          <p14:tracePt t="144268" x="12044363" y="47307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99109" y="2228671"/>
            <a:ext cx="4193777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rgbClr val="1E5F8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7200" b="1" dirty="0">
              <a:solidFill>
                <a:srgbClr val="1E5F8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 flipH="1">
            <a:off x="4522528" y="2114530"/>
            <a:ext cx="388716" cy="326856"/>
          </a:xfrm>
          <a:prstGeom prst="line">
            <a:avLst/>
          </a:prstGeom>
          <a:ln w="12700">
            <a:solidFill>
              <a:srgbClr val="235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7538329" y="2723745"/>
            <a:ext cx="654557" cy="534334"/>
          </a:xfrm>
          <a:prstGeom prst="line">
            <a:avLst/>
          </a:prstGeom>
          <a:ln w="12700">
            <a:solidFill>
              <a:srgbClr val="235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7258832" y="2114530"/>
            <a:ext cx="388716" cy="326856"/>
          </a:xfrm>
          <a:prstGeom prst="line">
            <a:avLst/>
          </a:prstGeom>
          <a:ln w="38100">
            <a:solidFill>
              <a:srgbClr val="235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5199422" y="3161833"/>
            <a:ext cx="654557" cy="534334"/>
          </a:xfrm>
          <a:prstGeom prst="line">
            <a:avLst/>
          </a:prstGeom>
          <a:ln w="38100">
            <a:solidFill>
              <a:srgbClr val="23507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EAC13D11-6C57-47A4-84A2-56A78C31E77C}"/>
              </a:ext>
            </a:extLst>
          </p:cNvPr>
          <p:cNvSpPr txBox="1"/>
          <p:nvPr/>
        </p:nvSpPr>
        <p:spPr>
          <a:xfrm>
            <a:off x="4314322" y="4102274"/>
            <a:ext cx="356335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2350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</a:p>
          <a:p>
            <a:pPr algn="ctr"/>
            <a:r>
              <a:rPr lang="en-US" altLang="zh-CN" sz="1600" dirty="0">
                <a:solidFill>
                  <a:srgbClr val="2350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Shiyun Wang</a:t>
            </a:r>
          </a:p>
          <a:p>
            <a:pPr algn="ctr"/>
            <a:r>
              <a:rPr lang="en-US" altLang="zh-CN" sz="1600" dirty="0">
                <a:solidFill>
                  <a:srgbClr val="2350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zh-CN" sz="1600" dirty="0">
                <a:solidFill>
                  <a:srgbClr val="23507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wangsy2@whu.edu.cn</a:t>
            </a:r>
            <a:endParaRPr lang="en-US" altLang="zh-CN" sz="1600" dirty="0">
              <a:solidFill>
                <a:srgbClr val="2350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>
                <a:solidFill>
                  <a:srgbClr val="2350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Jin Mao</a:t>
            </a:r>
          </a:p>
          <a:p>
            <a:pPr algn="ctr"/>
            <a:r>
              <a:rPr lang="en-US" altLang="zh-CN" sz="1600" dirty="0">
                <a:solidFill>
                  <a:srgbClr val="2350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altLang="zh-CN" sz="1600" dirty="0">
                <a:solidFill>
                  <a:srgbClr val="235078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maojin@whu.edu.cn</a:t>
            </a:r>
            <a:endParaRPr lang="en-US" altLang="zh-CN" sz="1600" dirty="0">
              <a:solidFill>
                <a:srgbClr val="2350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dirty="0" err="1">
                <a:solidFill>
                  <a:srgbClr val="2350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Yaxue</a:t>
            </a:r>
            <a:r>
              <a:rPr lang="en-US" altLang="zh-CN" sz="1600" dirty="0">
                <a:solidFill>
                  <a:srgbClr val="2350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</a:t>
            </a:r>
          </a:p>
          <a:p>
            <a:pPr algn="ctr"/>
            <a:r>
              <a:rPr lang="en-US" altLang="zh-CN" sz="1600" dirty="0">
                <a:solidFill>
                  <a:srgbClr val="23507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myx_vicky@163.com</a:t>
            </a:r>
            <a:endParaRPr lang="zh-CN" altLang="en-US" sz="1600" dirty="0">
              <a:solidFill>
                <a:srgbClr val="23507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音频 2">
            <a:hlinkClick r:id="" action="ppaction://media"/>
            <a:extLst>
              <a:ext uri="{FF2B5EF4-FFF2-40B4-BE49-F238E27FC236}">
                <a16:creationId xmlns:a16="http://schemas.microsoft.com/office/drawing/2014/main" id="{A200F49E-AF1B-4757-9FFD-73C3E65681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569700" y="6235700"/>
            <a:ext cx="406400" cy="40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 advTm="3191">
        <p:split orient="vert"/>
      </p:transition>
    </mc:Choice>
    <mc:Fallback>
      <p:transition spd="slow" advTm="3191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204" x="7958138" y="4006850"/>
          <p14:tracePt t="210" x="7951788" y="4006850"/>
          <p14:tracePt t="219" x="7943850" y="3998913"/>
          <p14:tracePt t="548" x="7943850" y="3992563"/>
          <p14:tracePt t="563" x="7937500" y="3992563"/>
          <p14:tracePt t="571" x="7931150" y="3979863"/>
          <p14:tracePt t="578" x="7918450" y="3959225"/>
          <p14:tracePt t="588" x="7904163" y="3932238"/>
          <p14:tracePt t="593" x="7877175" y="3911600"/>
          <p14:tracePt t="601" x="7858125" y="3884613"/>
          <p14:tracePt t="608" x="7831138" y="3865563"/>
          <p14:tracePt t="616" x="7804150" y="3832225"/>
          <p14:tracePt t="623" x="7770813" y="3790950"/>
          <p14:tracePt t="631" x="7756525" y="3778250"/>
          <p14:tracePt t="638" x="7723188" y="3744913"/>
          <p14:tracePt t="646" x="7662863" y="3690938"/>
          <p14:tracePt t="661" x="7623175" y="3657600"/>
          <p14:tracePt t="669" x="7588250" y="3624263"/>
          <p14:tracePt t="675" x="7527925" y="3582988"/>
          <p14:tracePt t="684" x="7467600" y="3549650"/>
          <p14:tracePt t="691" x="7407275" y="3509963"/>
          <p14:tracePt t="697" x="7361238" y="3482975"/>
          <p14:tracePt t="708" x="7327900" y="3455988"/>
          <p14:tracePt t="713" x="7300913" y="3435350"/>
          <p14:tracePt t="722" x="7280275" y="3416300"/>
          <p14:tracePt t="728" x="7253288" y="3402013"/>
          <p14:tracePt t="737" x="7240588" y="3381375"/>
          <p14:tracePt t="743" x="7232650" y="3375025"/>
          <p14:tracePt t="751" x="7219950" y="3362325"/>
          <p14:tracePt t="758" x="7213600" y="3362325"/>
          <p14:tracePt t="775" x="7207250" y="3355975"/>
          <p14:tracePt t="781" x="7199313" y="3355975"/>
          <p14:tracePt t="1380" x="7199313" y="3348038"/>
          <p14:tracePt t="1388" x="7192963" y="3348038"/>
          <p14:tracePt t="1395" x="7186613" y="3341688"/>
          <p14:tracePt t="1403" x="7180263" y="3341688"/>
          <p14:tracePt t="1418" x="7180263" y="3335338"/>
          <p14:tracePt t="1425" x="7172325" y="3328988"/>
          <p14:tracePt t="1433" x="7172325" y="3321050"/>
          <p14:tracePt t="1448" x="7172325" y="3314700"/>
          <p14:tracePt t="1457" x="7165975" y="3314700"/>
          <p14:tracePt t="1463" x="7165975" y="3308350"/>
          <p14:tracePt t="1883" x="7153275" y="3302000"/>
          <p14:tracePt t="1891" x="7145338" y="3287713"/>
          <p14:tracePt t="1898" x="7119938" y="3281363"/>
          <p14:tracePt t="1906" x="7099300" y="3275013"/>
          <p14:tracePt t="1926" x="7051675" y="3248025"/>
          <p14:tracePt t="1929" x="7024688" y="3227388"/>
          <p14:tracePt t="1936" x="6978650" y="3200400"/>
          <p14:tracePt t="1945" x="6891338" y="3160713"/>
          <p14:tracePt t="1951" x="6831013" y="3127375"/>
          <p14:tracePt t="1965" x="6716713" y="3073400"/>
          <p14:tracePt t="1974" x="6669088" y="3046413"/>
          <p14:tracePt t="1980" x="6562725" y="2979738"/>
          <p14:tracePt t="1988" x="6515100" y="2946400"/>
          <p14:tracePt t="1996" x="6400800" y="2892425"/>
          <p14:tracePt t="2004" x="6340475" y="2851150"/>
          <p14:tracePt t="2010" x="6153150" y="2757488"/>
          <p14:tracePt t="2018" x="6092825" y="2703513"/>
          <p14:tracePt t="2027" x="5843588" y="2563813"/>
          <p14:tracePt t="2034" x="5710238" y="2489200"/>
          <p14:tracePt t="2041" x="5535613" y="2408238"/>
          <p14:tracePt t="2048" x="5321300" y="2287588"/>
          <p14:tracePt t="2056" x="5140325" y="2200275"/>
          <p14:tracePt t="2071" x="4905375" y="2073275"/>
          <p14:tracePt t="2078" x="4845050" y="2033588"/>
          <p14:tracePt t="2086" x="4710113" y="1952625"/>
          <p14:tracePt t="2095" x="4610100" y="1898650"/>
          <p14:tracePt t="2101" x="4522788" y="1831975"/>
          <p14:tracePt t="2110" x="4429125" y="1765300"/>
          <p14:tracePt t="2116" x="4273550" y="1663700"/>
          <p14:tracePt t="2124" x="4152900" y="1570038"/>
          <p14:tracePt t="2131" x="4040188" y="1489075"/>
          <p14:tracePt t="2138" x="3938588" y="1422400"/>
          <p14:tracePt t="2147" x="3811588" y="1341438"/>
          <p14:tracePt t="2154" x="3751263" y="1301750"/>
          <p14:tracePt t="2161" x="3649663" y="1220788"/>
          <p14:tracePt t="2168" x="3576638" y="1147763"/>
          <p14:tracePt t="2184" x="3509963" y="1093788"/>
          <p14:tracePt t="2191" x="3435350" y="1020763"/>
          <p14:tracePt t="2198" x="3375025" y="966788"/>
          <p14:tracePt t="2206" x="3308350" y="892175"/>
          <p14:tracePt t="2214" x="3275013" y="846138"/>
          <p14:tracePt t="2221" x="3221038" y="792163"/>
          <p14:tracePt t="2229" x="3119438" y="690563"/>
          <p14:tracePt t="2236" x="3052763" y="603250"/>
          <p14:tracePt t="2245" x="3006725" y="542925"/>
          <p14:tracePt t="2250" x="2938463" y="469900"/>
          <p14:tracePt t="2259" x="2878138" y="403225"/>
          <p14:tracePt t="2265" x="2811463" y="328613"/>
          <p14:tracePt t="2274" x="2790825" y="307975"/>
          <p14:tracePt t="2288" x="2738438" y="234950"/>
          <p14:tracePt t="2296" x="2697163" y="187325"/>
          <p14:tracePt t="2304" x="2657475" y="134938"/>
          <p14:tracePt t="2312" x="2624138" y="100013"/>
          <p14:tracePt t="2318" x="2590800" y="66675"/>
          <p14:tracePt t="2328" x="2536825" y="12700"/>
        </p14:tracePtLst>
      </p14:laserTraceLst>
    </p:ext>
  </p:extLst>
</p:sld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365</Words>
  <Application>Microsoft Office PowerPoint</Application>
  <PresentationFormat>宽屏</PresentationFormat>
  <Paragraphs>52</Paragraphs>
  <Slides>3</Slides>
  <Notes>0</Notes>
  <HiddenSlides>0</HiddenSlides>
  <MMClips>3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Amaranth</vt:lpstr>
      <vt:lpstr>Linux Libertine</vt:lpstr>
      <vt:lpstr>等线</vt:lpstr>
      <vt:lpstr>等线 Light</vt:lpstr>
      <vt:lpstr>微软雅黑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九九 王</dc:creator>
  <cp:lastModifiedBy>Wang Shiyun</cp:lastModifiedBy>
  <cp:revision>250</cp:revision>
  <dcterms:created xsi:type="dcterms:W3CDTF">2019-02-02T09:15:00Z</dcterms:created>
  <dcterms:modified xsi:type="dcterms:W3CDTF">2021-09-27T01:33:52Z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2052-11.1.0.8236</vt:lpwstr>
  </property>
</Properties>
</file>