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60" r:id="rId5"/>
    <p:sldId id="259" r:id="rId6"/>
    <p:sldId id="262" r:id="rId7"/>
    <p:sldId id="264" r:id="rId8"/>
    <p:sldId id="265" r:id="rId9"/>
    <p:sldId id="266" r:id="rId10"/>
    <p:sldId id="267" r:id="rId11"/>
    <p:sldId id="269" r:id="rId12"/>
    <p:sldId id="271" r:id="rId13"/>
    <p:sldId id="273" r:id="rId14"/>
    <p:sldId id="270" r:id="rId15"/>
    <p:sldId id="261" r:id="rId16"/>
    <p:sldId id="268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066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BA83A97-88BF-4007-AFE9-56A1B537685E}" v="91" dt="2024-04-24T12:52:32.1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43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ander Sternfeld" userId="da968a19a2862b6e" providerId="LiveId" clId="{5BA83A97-88BF-4007-AFE9-56A1B537685E}"/>
    <pc:docChg chg="undo custSel addSld delSld modSld sldOrd">
      <pc:chgData name="alexander Sternfeld" userId="da968a19a2862b6e" providerId="LiveId" clId="{5BA83A97-88BF-4007-AFE9-56A1B537685E}" dt="2024-05-17T12:49:32.397" v="2054" actId="1076"/>
      <pc:docMkLst>
        <pc:docMk/>
      </pc:docMkLst>
      <pc:sldChg chg="addSp modSp mod">
        <pc:chgData name="alexander Sternfeld" userId="da968a19a2862b6e" providerId="LiveId" clId="{5BA83A97-88BF-4007-AFE9-56A1B537685E}" dt="2024-04-19T13:51:24.788" v="2044" actId="20577"/>
        <pc:sldMkLst>
          <pc:docMk/>
          <pc:sldMk cId="98386144" sldId="256"/>
        </pc:sldMkLst>
        <pc:spChg chg="mod">
          <ac:chgData name="alexander Sternfeld" userId="da968a19a2862b6e" providerId="LiveId" clId="{5BA83A97-88BF-4007-AFE9-56A1B537685E}" dt="2024-04-18T12:49:40.056" v="1095" actId="1076"/>
          <ac:spMkLst>
            <pc:docMk/>
            <pc:sldMk cId="98386144" sldId="256"/>
            <ac:spMk id="2" creationId="{052F373D-E7AA-183C-D8C3-E71C2508EABC}"/>
          </ac:spMkLst>
        </pc:spChg>
        <pc:spChg chg="mod">
          <ac:chgData name="alexander Sternfeld" userId="da968a19a2862b6e" providerId="LiveId" clId="{5BA83A97-88BF-4007-AFE9-56A1B537685E}" dt="2024-04-19T13:51:24.788" v="2044" actId="20577"/>
          <ac:spMkLst>
            <pc:docMk/>
            <pc:sldMk cId="98386144" sldId="256"/>
            <ac:spMk id="4" creationId="{892FDBC3-BC63-2FCC-6C19-DA86E18D6AC4}"/>
          </ac:spMkLst>
        </pc:spChg>
        <pc:picChg chg="add mod">
          <ac:chgData name="alexander Sternfeld" userId="da968a19a2862b6e" providerId="LiveId" clId="{5BA83A97-88BF-4007-AFE9-56A1B537685E}" dt="2024-04-18T12:49:33.838" v="1093" actId="1076"/>
          <ac:picMkLst>
            <pc:docMk/>
            <pc:sldMk cId="98386144" sldId="256"/>
            <ac:picMk id="5122" creationId="{55CD31BA-D16D-89BB-043F-E217A3F5180B}"/>
          </ac:picMkLst>
        </pc:picChg>
        <pc:picChg chg="add mod">
          <ac:chgData name="alexander Sternfeld" userId="da968a19a2862b6e" providerId="LiveId" clId="{5BA83A97-88BF-4007-AFE9-56A1B537685E}" dt="2024-04-18T12:49:36.423" v="1094" actId="1076"/>
          <ac:picMkLst>
            <pc:docMk/>
            <pc:sldMk cId="98386144" sldId="256"/>
            <ac:picMk id="5124" creationId="{5B608F47-CD57-2AD9-4B77-CD414698E705}"/>
          </ac:picMkLst>
        </pc:picChg>
      </pc:sldChg>
      <pc:sldChg chg="modSp">
        <pc:chgData name="alexander Sternfeld" userId="da968a19a2862b6e" providerId="LiveId" clId="{5BA83A97-88BF-4007-AFE9-56A1B537685E}" dt="2024-04-24T12:52:32.137" v="2052" actId="1076"/>
        <pc:sldMkLst>
          <pc:docMk/>
          <pc:sldMk cId="1240987365" sldId="257"/>
        </pc:sldMkLst>
        <pc:picChg chg="mod">
          <ac:chgData name="alexander Sternfeld" userId="da968a19a2862b6e" providerId="LiveId" clId="{5BA83A97-88BF-4007-AFE9-56A1B537685E}" dt="2024-04-24T12:52:32.137" v="2052" actId="1076"/>
          <ac:picMkLst>
            <pc:docMk/>
            <pc:sldMk cId="1240987365" sldId="257"/>
            <ac:picMk id="1030" creationId="{9A32DDE5-161A-4949-C6D6-2DFE85BCFD40}"/>
          </ac:picMkLst>
        </pc:picChg>
      </pc:sldChg>
      <pc:sldChg chg="modSp mod ord">
        <pc:chgData name="alexander Sternfeld" userId="da968a19a2862b6e" providerId="LiveId" clId="{5BA83A97-88BF-4007-AFE9-56A1B537685E}" dt="2024-04-23T07:16:09.188" v="2050"/>
        <pc:sldMkLst>
          <pc:docMk/>
          <pc:sldMk cId="1139629401" sldId="261"/>
        </pc:sldMkLst>
        <pc:spChg chg="mod">
          <ac:chgData name="alexander Sternfeld" userId="da968a19a2862b6e" providerId="LiveId" clId="{5BA83A97-88BF-4007-AFE9-56A1B537685E}" dt="2024-04-19T13:29:10.785" v="2016" actId="14100"/>
          <ac:spMkLst>
            <pc:docMk/>
            <pc:sldMk cId="1139629401" sldId="261"/>
            <ac:spMk id="4" creationId="{654CDE6A-2439-3C88-BBE0-BA5613E11D0A}"/>
          </ac:spMkLst>
        </pc:spChg>
      </pc:sldChg>
      <pc:sldChg chg="modSp mod">
        <pc:chgData name="alexander Sternfeld" userId="da968a19a2862b6e" providerId="LiveId" clId="{5BA83A97-88BF-4007-AFE9-56A1B537685E}" dt="2024-05-17T12:49:32.397" v="2054" actId="1076"/>
        <pc:sldMkLst>
          <pc:docMk/>
          <pc:sldMk cId="2686840102" sldId="262"/>
        </pc:sldMkLst>
        <pc:spChg chg="mod">
          <ac:chgData name="alexander Sternfeld" userId="da968a19a2862b6e" providerId="LiveId" clId="{5BA83A97-88BF-4007-AFE9-56A1B537685E}" dt="2024-05-17T12:49:32.397" v="2054" actId="1076"/>
          <ac:spMkLst>
            <pc:docMk/>
            <pc:sldMk cId="2686840102" sldId="262"/>
            <ac:spMk id="41" creationId="{0B622F4A-7194-59BE-7733-9CA1E29BE443}"/>
          </ac:spMkLst>
        </pc:spChg>
      </pc:sldChg>
      <pc:sldChg chg="addSp delSp modSp mod">
        <pc:chgData name="alexander Sternfeld" userId="da968a19a2862b6e" providerId="LiveId" clId="{5BA83A97-88BF-4007-AFE9-56A1B537685E}" dt="2024-04-18T12:54:34.474" v="1264" actId="1076"/>
        <pc:sldMkLst>
          <pc:docMk/>
          <pc:sldMk cId="1112357942" sldId="264"/>
        </pc:sldMkLst>
        <pc:spChg chg="add del mod">
          <ac:chgData name="alexander Sternfeld" userId="da968a19a2862b6e" providerId="LiveId" clId="{5BA83A97-88BF-4007-AFE9-56A1B537685E}" dt="2024-04-18T11:47:22.774" v="53" actId="478"/>
          <ac:spMkLst>
            <pc:docMk/>
            <pc:sldMk cId="1112357942" sldId="264"/>
            <ac:spMk id="7" creationId="{50CBFFA4-FD92-8364-2C4B-7C010418627B}"/>
          </ac:spMkLst>
        </pc:spChg>
        <pc:spChg chg="add del mod">
          <ac:chgData name="alexander Sternfeld" userId="da968a19a2862b6e" providerId="LiveId" clId="{5BA83A97-88BF-4007-AFE9-56A1B537685E}" dt="2024-04-18T11:47:22.774" v="53" actId="478"/>
          <ac:spMkLst>
            <pc:docMk/>
            <pc:sldMk cId="1112357942" sldId="264"/>
            <ac:spMk id="8" creationId="{B93F51F7-B9E8-0171-ABA7-9F3994D436B5}"/>
          </ac:spMkLst>
        </pc:spChg>
        <pc:spChg chg="add mod">
          <ac:chgData name="alexander Sternfeld" userId="da968a19a2862b6e" providerId="LiveId" clId="{5BA83A97-88BF-4007-AFE9-56A1B537685E}" dt="2024-04-18T11:45:50.493" v="29" actId="1036"/>
          <ac:spMkLst>
            <pc:docMk/>
            <pc:sldMk cId="1112357942" sldId="264"/>
            <ac:spMk id="9" creationId="{79D28360-DAAD-515C-AD64-363097D8210B}"/>
          </ac:spMkLst>
        </pc:spChg>
        <pc:spChg chg="add mod">
          <ac:chgData name="alexander Sternfeld" userId="da968a19a2862b6e" providerId="LiveId" clId="{5BA83A97-88BF-4007-AFE9-56A1B537685E}" dt="2024-04-18T12:54:10.570" v="1248" actId="1036"/>
          <ac:spMkLst>
            <pc:docMk/>
            <pc:sldMk cId="1112357942" sldId="264"/>
            <ac:spMk id="10" creationId="{3F5C99B4-91AB-ECA2-1554-32CD2DA9212B}"/>
          </ac:spMkLst>
        </pc:spChg>
        <pc:spChg chg="add mod">
          <ac:chgData name="alexander Sternfeld" userId="da968a19a2862b6e" providerId="LiveId" clId="{5BA83A97-88BF-4007-AFE9-56A1B537685E}" dt="2024-04-18T12:54:23.360" v="1263" actId="20577"/>
          <ac:spMkLst>
            <pc:docMk/>
            <pc:sldMk cId="1112357942" sldId="264"/>
            <ac:spMk id="11" creationId="{B31D397F-07A3-24D9-A707-A2CE943488B6}"/>
          </ac:spMkLst>
        </pc:spChg>
        <pc:picChg chg="add del mod">
          <ac:chgData name="alexander Sternfeld" userId="da968a19a2862b6e" providerId="LiveId" clId="{5BA83A97-88BF-4007-AFE9-56A1B537685E}" dt="2024-04-18T11:47:22.774" v="53" actId="478"/>
          <ac:picMkLst>
            <pc:docMk/>
            <pc:sldMk cId="1112357942" sldId="264"/>
            <ac:picMk id="3" creationId="{6967B1BE-2DBD-2E36-0B2F-B03F92C95558}"/>
          </ac:picMkLst>
        </pc:picChg>
        <pc:picChg chg="add del mod">
          <ac:chgData name="alexander Sternfeld" userId="da968a19a2862b6e" providerId="LiveId" clId="{5BA83A97-88BF-4007-AFE9-56A1B537685E}" dt="2024-04-18T11:47:22.774" v="53" actId="478"/>
          <ac:picMkLst>
            <pc:docMk/>
            <pc:sldMk cId="1112357942" sldId="264"/>
            <ac:picMk id="5" creationId="{D1D70236-4C64-0315-5197-5FD62B5054CA}"/>
          </ac:picMkLst>
        </pc:picChg>
        <pc:picChg chg="add del mod">
          <ac:chgData name="alexander Sternfeld" userId="da968a19a2862b6e" providerId="LiveId" clId="{5BA83A97-88BF-4007-AFE9-56A1B537685E}" dt="2024-04-18T11:47:22.774" v="53" actId="478"/>
          <ac:picMkLst>
            <pc:docMk/>
            <pc:sldMk cId="1112357942" sldId="264"/>
            <ac:picMk id="6" creationId="{01C61FED-5015-C675-26F2-ADDC25184BA7}"/>
          </ac:picMkLst>
        </pc:picChg>
        <pc:picChg chg="add mod">
          <ac:chgData name="alexander Sternfeld" userId="da968a19a2862b6e" providerId="LiveId" clId="{5BA83A97-88BF-4007-AFE9-56A1B537685E}" dt="2024-04-18T12:54:34.474" v="1264" actId="1076"/>
          <ac:picMkLst>
            <pc:docMk/>
            <pc:sldMk cId="1112357942" sldId="264"/>
            <ac:picMk id="6146" creationId="{C66634C0-FC18-03A3-72CA-119CDFF7D60D}"/>
          </ac:picMkLst>
        </pc:picChg>
      </pc:sldChg>
      <pc:sldChg chg="addSp delSp modSp add mod">
        <pc:chgData name="alexander Sternfeld" userId="da968a19a2862b6e" providerId="LiveId" clId="{5BA83A97-88BF-4007-AFE9-56A1B537685E}" dt="2024-04-18T11:48:16.103" v="96" actId="20577"/>
        <pc:sldMkLst>
          <pc:docMk/>
          <pc:sldMk cId="3634808853" sldId="265"/>
        </pc:sldMkLst>
        <pc:spChg chg="mod">
          <ac:chgData name="alexander Sternfeld" userId="da968a19a2862b6e" providerId="LiveId" clId="{5BA83A97-88BF-4007-AFE9-56A1B537685E}" dt="2024-04-18T11:48:16.103" v="96" actId="20577"/>
          <ac:spMkLst>
            <pc:docMk/>
            <pc:sldMk cId="3634808853" sldId="265"/>
            <ac:spMk id="2" creationId="{8C3BF425-6D40-E72F-9553-32A0F6CE2FA4}"/>
          </ac:spMkLst>
        </pc:spChg>
        <pc:spChg chg="add">
          <ac:chgData name="alexander Sternfeld" userId="da968a19a2862b6e" providerId="LiveId" clId="{5BA83A97-88BF-4007-AFE9-56A1B537685E}" dt="2024-04-18T11:47:53.615" v="90"/>
          <ac:spMkLst>
            <pc:docMk/>
            <pc:sldMk cId="3634808853" sldId="265"/>
            <ac:spMk id="3" creationId="{1CBD21B6-B4AC-1697-4F11-35334E8878CA}"/>
          </ac:spMkLst>
        </pc:spChg>
        <pc:spChg chg="del">
          <ac:chgData name="alexander Sternfeld" userId="da968a19a2862b6e" providerId="LiveId" clId="{5BA83A97-88BF-4007-AFE9-56A1B537685E}" dt="2024-04-18T11:47:52.997" v="89" actId="478"/>
          <ac:spMkLst>
            <pc:docMk/>
            <pc:sldMk cId="3634808853" sldId="265"/>
            <ac:spMk id="4" creationId="{654CDE6A-2439-3C88-BBE0-BA5613E11D0A}"/>
          </ac:spMkLst>
        </pc:spChg>
        <pc:picChg chg="add mod">
          <ac:chgData name="alexander Sternfeld" userId="da968a19a2862b6e" providerId="LiveId" clId="{5BA83A97-88BF-4007-AFE9-56A1B537685E}" dt="2024-04-18T11:48:00.345" v="92" actId="1076"/>
          <ac:picMkLst>
            <pc:docMk/>
            <pc:sldMk cId="3634808853" sldId="265"/>
            <ac:picMk id="5" creationId="{2FA21D5D-EAD8-FC4C-706C-813B364F01E1}"/>
          </ac:picMkLst>
        </pc:picChg>
      </pc:sldChg>
      <pc:sldChg chg="modSp add mod">
        <pc:chgData name="alexander Sternfeld" userId="da968a19a2862b6e" providerId="LiveId" clId="{5BA83A97-88BF-4007-AFE9-56A1B537685E}" dt="2024-04-18T12:37:56.393" v="576" actId="20577"/>
        <pc:sldMkLst>
          <pc:docMk/>
          <pc:sldMk cId="2057495398" sldId="266"/>
        </pc:sldMkLst>
        <pc:spChg chg="mod">
          <ac:chgData name="alexander Sternfeld" userId="da968a19a2862b6e" providerId="LiveId" clId="{5BA83A97-88BF-4007-AFE9-56A1B537685E}" dt="2024-04-18T11:48:26.151" v="112" actId="20577"/>
          <ac:spMkLst>
            <pc:docMk/>
            <pc:sldMk cId="2057495398" sldId="266"/>
            <ac:spMk id="2" creationId="{8C3BF425-6D40-E72F-9553-32A0F6CE2FA4}"/>
          </ac:spMkLst>
        </pc:spChg>
        <pc:spChg chg="mod">
          <ac:chgData name="alexander Sternfeld" userId="da968a19a2862b6e" providerId="LiveId" clId="{5BA83A97-88BF-4007-AFE9-56A1B537685E}" dt="2024-04-18T12:37:56.393" v="576" actId="20577"/>
          <ac:spMkLst>
            <pc:docMk/>
            <pc:sldMk cId="2057495398" sldId="266"/>
            <ac:spMk id="4" creationId="{654CDE6A-2439-3C88-BBE0-BA5613E11D0A}"/>
          </ac:spMkLst>
        </pc:spChg>
      </pc:sldChg>
      <pc:sldChg chg="addSp delSp modSp add mod">
        <pc:chgData name="alexander Sternfeld" userId="da968a19a2862b6e" providerId="LiveId" clId="{5BA83A97-88BF-4007-AFE9-56A1B537685E}" dt="2024-04-18T12:41:40.118" v="673" actId="1076"/>
        <pc:sldMkLst>
          <pc:docMk/>
          <pc:sldMk cId="3103285502" sldId="267"/>
        </pc:sldMkLst>
        <pc:spChg chg="mod">
          <ac:chgData name="alexander Sternfeld" userId="da968a19a2862b6e" providerId="LiveId" clId="{5BA83A97-88BF-4007-AFE9-56A1B537685E}" dt="2024-04-18T12:39:08.684" v="606" actId="20577"/>
          <ac:spMkLst>
            <pc:docMk/>
            <pc:sldMk cId="3103285502" sldId="267"/>
            <ac:spMk id="2" creationId="{8C3BF425-6D40-E72F-9553-32A0F6CE2FA4}"/>
          </ac:spMkLst>
        </pc:spChg>
        <pc:spChg chg="add">
          <ac:chgData name="alexander Sternfeld" userId="da968a19a2862b6e" providerId="LiveId" clId="{5BA83A97-88BF-4007-AFE9-56A1B537685E}" dt="2024-04-18T12:39:14.147" v="609"/>
          <ac:spMkLst>
            <pc:docMk/>
            <pc:sldMk cId="3103285502" sldId="267"/>
            <ac:spMk id="3" creationId="{991C91A4-8AF2-4C63-754E-ABD1AFEA2632}"/>
          </ac:spMkLst>
        </pc:spChg>
        <pc:spChg chg="mod">
          <ac:chgData name="alexander Sternfeld" userId="da968a19a2862b6e" providerId="LiveId" clId="{5BA83A97-88BF-4007-AFE9-56A1B537685E}" dt="2024-04-18T12:39:12.083" v="608" actId="27636"/>
          <ac:spMkLst>
            <pc:docMk/>
            <pc:sldMk cId="3103285502" sldId="267"/>
            <ac:spMk id="4" creationId="{654CDE6A-2439-3C88-BBE0-BA5613E11D0A}"/>
          </ac:spMkLst>
        </pc:spChg>
        <pc:spChg chg="add del mod">
          <ac:chgData name="alexander Sternfeld" userId="da968a19a2862b6e" providerId="LiveId" clId="{5BA83A97-88BF-4007-AFE9-56A1B537685E}" dt="2024-04-18T12:40:08.400" v="614" actId="478"/>
          <ac:spMkLst>
            <pc:docMk/>
            <pc:sldMk cId="3103285502" sldId="267"/>
            <ac:spMk id="6" creationId="{7C5B770B-CA2A-412A-C2B3-DD2A15172348}"/>
          </ac:spMkLst>
        </pc:spChg>
        <pc:spChg chg="add mod">
          <ac:chgData name="alexander Sternfeld" userId="da968a19a2862b6e" providerId="LiveId" clId="{5BA83A97-88BF-4007-AFE9-56A1B537685E}" dt="2024-04-18T12:41:40.118" v="673" actId="1076"/>
          <ac:spMkLst>
            <pc:docMk/>
            <pc:sldMk cId="3103285502" sldId="267"/>
            <ac:spMk id="7" creationId="{9EBB254C-1FB0-AF39-757B-78F850735D80}"/>
          </ac:spMkLst>
        </pc:spChg>
        <pc:picChg chg="add mod">
          <ac:chgData name="alexander Sternfeld" userId="da968a19a2862b6e" providerId="LiveId" clId="{5BA83A97-88BF-4007-AFE9-56A1B537685E}" dt="2024-04-18T12:39:21.034" v="612" actId="1076"/>
          <ac:picMkLst>
            <pc:docMk/>
            <pc:sldMk cId="3103285502" sldId="267"/>
            <ac:picMk id="5" creationId="{FF03B6E7-C51A-38C7-E218-7A85DC3387FF}"/>
          </ac:picMkLst>
        </pc:picChg>
      </pc:sldChg>
      <pc:sldChg chg="addSp delSp modSp add mod ord">
        <pc:chgData name="alexander Sternfeld" userId="da968a19a2862b6e" providerId="LiveId" clId="{5BA83A97-88BF-4007-AFE9-56A1B537685E}" dt="2024-04-23T07:16:04.659" v="2046"/>
        <pc:sldMkLst>
          <pc:docMk/>
          <pc:sldMk cId="2076695619" sldId="268"/>
        </pc:sldMkLst>
        <pc:spChg chg="mod">
          <ac:chgData name="alexander Sternfeld" userId="da968a19a2862b6e" providerId="LiveId" clId="{5BA83A97-88BF-4007-AFE9-56A1B537685E}" dt="2024-04-18T12:41:46.469" v="685" actId="20577"/>
          <ac:spMkLst>
            <pc:docMk/>
            <pc:sldMk cId="2076695619" sldId="268"/>
            <ac:spMk id="2" creationId="{8C3BF425-6D40-E72F-9553-32A0F6CE2FA4}"/>
          </ac:spMkLst>
        </pc:spChg>
        <pc:spChg chg="add">
          <ac:chgData name="alexander Sternfeld" userId="da968a19a2862b6e" providerId="LiveId" clId="{5BA83A97-88BF-4007-AFE9-56A1B537685E}" dt="2024-04-18T12:41:52.879" v="686"/>
          <ac:spMkLst>
            <pc:docMk/>
            <pc:sldMk cId="2076695619" sldId="268"/>
            <ac:spMk id="3" creationId="{229E5858-4F0E-7163-C2C5-9B69F9BBD5BC}"/>
          </ac:spMkLst>
        </pc:spChg>
        <pc:spChg chg="mod">
          <ac:chgData name="alexander Sternfeld" userId="da968a19a2862b6e" providerId="LiveId" clId="{5BA83A97-88BF-4007-AFE9-56A1B537685E}" dt="2024-04-18T12:47:20.790" v="993" actId="20577"/>
          <ac:spMkLst>
            <pc:docMk/>
            <pc:sldMk cId="2076695619" sldId="268"/>
            <ac:spMk id="7" creationId="{9EBB254C-1FB0-AF39-757B-78F850735D80}"/>
          </ac:spMkLst>
        </pc:spChg>
        <pc:picChg chg="del">
          <ac:chgData name="alexander Sternfeld" userId="da968a19a2862b6e" providerId="LiveId" clId="{5BA83A97-88BF-4007-AFE9-56A1B537685E}" dt="2024-04-18T12:41:55.262" v="687" actId="478"/>
          <ac:picMkLst>
            <pc:docMk/>
            <pc:sldMk cId="2076695619" sldId="268"/>
            <ac:picMk id="5" creationId="{FF03B6E7-C51A-38C7-E218-7A85DC3387FF}"/>
          </ac:picMkLst>
        </pc:picChg>
        <pc:picChg chg="add mod">
          <ac:chgData name="alexander Sternfeld" userId="da968a19a2862b6e" providerId="LiveId" clId="{5BA83A97-88BF-4007-AFE9-56A1B537685E}" dt="2024-04-18T12:42:02.373" v="691" actId="1076"/>
          <ac:picMkLst>
            <pc:docMk/>
            <pc:sldMk cId="2076695619" sldId="268"/>
            <ac:picMk id="6" creationId="{6273494F-C895-F7DB-FF6A-517CA732212F}"/>
          </ac:picMkLst>
        </pc:picChg>
      </pc:sldChg>
      <pc:sldChg chg="addSp delSp modSp new mod modAnim">
        <pc:chgData name="alexander Sternfeld" userId="da968a19a2862b6e" providerId="LiveId" clId="{5BA83A97-88BF-4007-AFE9-56A1B537685E}" dt="2024-04-18T12:47:06.754" v="957"/>
        <pc:sldMkLst>
          <pc:docMk/>
          <pc:sldMk cId="3338411915" sldId="269"/>
        </pc:sldMkLst>
        <pc:spChg chg="mod">
          <ac:chgData name="alexander Sternfeld" userId="da968a19a2862b6e" providerId="LiveId" clId="{5BA83A97-88BF-4007-AFE9-56A1B537685E}" dt="2024-04-18T12:43:36.151" v="826" actId="20577"/>
          <ac:spMkLst>
            <pc:docMk/>
            <pc:sldMk cId="3338411915" sldId="269"/>
            <ac:spMk id="2" creationId="{F5A85546-09A9-6E8E-9EBD-3ED664BCD0B4}"/>
          </ac:spMkLst>
        </pc:spChg>
        <pc:spChg chg="del">
          <ac:chgData name="alexander Sternfeld" userId="da968a19a2862b6e" providerId="LiveId" clId="{5BA83A97-88BF-4007-AFE9-56A1B537685E}" dt="2024-04-18T12:45:03.677" v="832" actId="478"/>
          <ac:spMkLst>
            <pc:docMk/>
            <pc:sldMk cId="3338411915" sldId="269"/>
            <ac:spMk id="3" creationId="{C37396E9-0F1F-CE88-793A-B4F13F50BF15}"/>
          </ac:spMkLst>
        </pc:spChg>
        <pc:spChg chg="add mod">
          <ac:chgData name="alexander Sternfeld" userId="da968a19a2862b6e" providerId="LiveId" clId="{5BA83A97-88BF-4007-AFE9-56A1B537685E}" dt="2024-04-18T12:46:56.263" v="955" actId="14100"/>
          <ac:spMkLst>
            <pc:docMk/>
            <pc:sldMk cId="3338411915" sldId="269"/>
            <ac:spMk id="6" creationId="{48C8CA45-CFA1-6918-1D91-9D3836E72AF3}"/>
          </ac:spMkLst>
        </pc:spChg>
        <pc:spChg chg="add mod">
          <ac:chgData name="alexander Sternfeld" userId="da968a19a2862b6e" providerId="LiveId" clId="{5BA83A97-88BF-4007-AFE9-56A1B537685E}" dt="2024-04-18T12:46:40.232" v="926" actId="1076"/>
          <ac:spMkLst>
            <pc:docMk/>
            <pc:sldMk cId="3338411915" sldId="269"/>
            <ac:spMk id="7" creationId="{BB444C8F-55D3-5811-F29F-CA31EEC38049}"/>
          </ac:spMkLst>
        </pc:spChg>
        <pc:picChg chg="add mod">
          <ac:chgData name="alexander Sternfeld" userId="da968a19a2862b6e" providerId="LiveId" clId="{5BA83A97-88BF-4007-AFE9-56A1B537685E}" dt="2024-04-18T12:46:23.329" v="860" actId="1076"/>
          <ac:picMkLst>
            <pc:docMk/>
            <pc:sldMk cId="3338411915" sldId="269"/>
            <ac:picMk id="5" creationId="{EE055ECE-8444-395B-725A-3A20585826FF}"/>
          </ac:picMkLst>
        </pc:picChg>
      </pc:sldChg>
      <pc:sldChg chg="modSp add mod">
        <pc:chgData name="alexander Sternfeld" userId="da968a19a2862b6e" providerId="LiveId" clId="{5BA83A97-88BF-4007-AFE9-56A1B537685E}" dt="2024-04-18T12:48:36.228" v="1084" actId="1076"/>
        <pc:sldMkLst>
          <pc:docMk/>
          <pc:sldMk cId="1464179736" sldId="270"/>
        </pc:sldMkLst>
        <pc:spChg chg="mod">
          <ac:chgData name="alexander Sternfeld" userId="da968a19a2862b6e" providerId="LiveId" clId="{5BA83A97-88BF-4007-AFE9-56A1B537685E}" dt="2024-04-18T12:48:36.228" v="1084" actId="1076"/>
          <ac:spMkLst>
            <pc:docMk/>
            <pc:sldMk cId="1464179736" sldId="270"/>
            <ac:spMk id="2" creationId="{052F373D-E7AA-183C-D8C3-E71C2508EABC}"/>
          </ac:spMkLst>
        </pc:spChg>
        <pc:spChg chg="mod">
          <ac:chgData name="alexander Sternfeld" userId="da968a19a2862b6e" providerId="LiveId" clId="{5BA83A97-88BF-4007-AFE9-56A1B537685E}" dt="2024-04-18T12:48:28.392" v="1081" actId="1076"/>
          <ac:spMkLst>
            <pc:docMk/>
            <pc:sldMk cId="1464179736" sldId="270"/>
            <ac:spMk id="4" creationId="{892FDBC3-BC63-2FCC-6C19-DA86E18D6AC4}"/>
          </ac:spMkLst>
        </pc:spChg>
      </pc:sldChg>
      <pc:sldChg chg="addSp delSp modSp add mod">
        <pc:chgData name="alexander Sternfeld" userId="da968a19a2862b6e" providerId="LiveId" clId="{5BA83A97-88BF-4007-AFE9-56A1B537685E}" dt="2024-04-18T13:03:03.195" v="1511" actId="1076"/>
        <pc:sldMkLst>
          <pc:docMk/>
          <pc:sldMk cId="615530317" sldId="271"/>
        </pc:sldMkLst>
        <pc:spChg chg="mod">
          <ac:chgData name="alexander Sternfeld" userId="da968a19a2862b6e" providerId="LiveId" clId="{5BA83A97-88BF-4007-AFE9-56A1B537685E}" dt="2024-04-18T13:01:17.836" v="1284" actId="20577"/>
          <ac:spMkLst>
            <pc:docMk/>
            <pc:sldMk cId="615530317" sldId="271"/>
            <ac:spMk id="2" creationId="{8C3BF425-6D40-E72F-9553-32A0F6CE2FA4}"/>
          </ac:spMkLst>
        </pc:spChg>
        <pc:spChg chg="mod">
          <ac:chgData name="alexander Sternfeld" userId="da968a19a2862b6e" providerId="LiveId" clId="{5BA83A97-88BF-4007-AFE9-56A1B537685E}" dt="2024-04-18T13:02:09.031" v="1505" actId="27636"/>
          <ac:spMkLst>
            <pc:docMk/>
            <pc:sldMk cId="615530317" sldId="271"/>
            <ac:spMk id="7" creationId="{9EBB254C-1FB0-AF39-757B-78F850735D80}"/>
          </ac:spMkLst>
        </pc:spChg>
        <pc:picChg chg="add mod modCrop">
          <ac:chgData name="alexander Sternfeld" userId="da968a19a2862b6e" providerId="LiveId" clId="{5BA83A97-88BF-4007-AFE9-56A1B537685E}" dt="2024-04-18T13:03:03.195" v="1511" actId="1076"/>
          <ac:picMkLst>
            <pc:docMk/>
            <pc:sldMk cId="615530317" sldId="271"/>
            <ac:picMk id="5" creationId="{039CA170-D02C-A0E3-66E8-FB358D748772}"/>
          </ac:picMkLst>
        </pc:picChg>
        <pc:picChg chg="del">
          <ac:chgData name="alexander Sternfeld" userId="da968a19a2862b6e" providerId="LiveId" clId="{5BA83A97-88BF-4007-AFE9-56A1B537685E}" dt="2024-04-18T13:02:12.012" v="1506" actId="478"/>
          <ac:picMkLst>
            <pc:docMk/>
            <pc:sldMk cId="615530317" sldId="271"/>
            <ac:picMk id="6" creationId="{6273494F-C895-F7DB-FF6A-517CA732212F}"/>
          </ac:picMkLst>
        </pc:picChg>
      </pc:sldChg>
      <pc:sldChg chg="modSp new del mod">
        <pc:chgData name="alexander Sternfeld" userId="da968a19a2862b6e" providerId="LiveId" clId="{5BA83A97-88BF-4007-AFE9-56A1B537685E}" dt="2024-04-18T13:03:31.849" v="1526" actId="47"/>
        <pc:sldMkLst>
          <pc:docMk/>
          <pc:sldMk cId="3914037278" sldId="272"/>
        </pc:sldMkLst>
        <pc:spChg chg="mod">
          <ac:chgData name="alexander Sternfeld" userId="da968a19a2862b6e" providerId="LiveId" clId="{5BA83A97-88BF-4007-AFE9-56A1B537685E}" dt="2024-04-18T13:03:26.886" v="1524" actId="20577"/>
          <ac:spMkLst>
            <pc:docMk/>
            <pc:sldMk cId="3914037278" sldId="272"/>
            <ac:spMk id="2" creationId="{34AE0778-171E-C0C9-8451-652A69B37556}"/>
          </ac:spMkLst>
        </pc:spChg>
      </pc:sldChg>
      <pc:sldChg chg="delSp modSp add mod">
        <pc:chgData name="alexander Sternfeld" userId="da968a19a2862b6e" providerId="LiveId" clId="{5BA83A97-88BF-4007-AFE9-56A1B537685E}" dt="2024-04-18T13:05:45.978" v="2012" actId="20577"/>
        <pc:sldMkLst>
          <pc:docMk/>
          <pc:sldMk cId="1828086065" sldId="273"/>
        </pc:sldMkLst>
        <pc:spChg chg="mod">
          <ac:chgData name="alexander Sternfeld" userId="da968a19a2862b6e" providerId="LiveId" clId="{5BA83A97-88BF-4007-AFE9-56A1B537685E}" dt="2024-04-18T13:03:43.421" v="1538" actId="20577"/>
          <ac:spMkLst>
            <pc:docMk/>
            <pc:sldMk cId="1828086065" sldId="273"/>
            <ac:spMk id="2" creationId="{8C3BF425-6D40-E72F-9553-32A0F6CE2FA4}"/>
          </ac:spMkLst>
        </pc:spChg>
        <pc:spChg chg="mod">
          <ac:chgData name="alexander Sternfeld" userId="da968a19a2862b6e" providerId="LiveId" clId="{5BA83A97-88BF-4007-AFE9-56A1B537685E}" dt="2024-04-18T13:05:45.978" v="2012" actId="20577"/>
          <ac:spMkLst>
            <pc:docMk/>
            <pc:sldMk cId="1828086065" sldId="273"/>
            <ac:spMk id="7" creationId="{9EBB254C-1FB0-AF39-757B-78F850735D80}"/>
          </ac:spMkLst>
        </pc:spChg>
        <pc:picChg chg="del">
          <ac:chgData name="alexander Sternfeld" userId="da968a19a2862b6e" providerId="LiveId" clId="{5BA83A97-88BF-4007-AFE9-56A1B537685E}" dt="2024-04-18T13:03:45.348" v="1539" actId="478"/>
          <ac:picMkLst>
            <pc:docMk/>
            <pc:sldMk cId="1828086065" sldId="273"/>
            <ac:picMk id="5" creationId="{039CA170-D02C-A0E3-66E8-FB358D74877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FE770-0BC7-48AB-8A4D-478F5026C1D8}" type="datetimeFigureOut">
              <a:rPr lang="en-CH" smtClean="0"/>
              <a:t>17/05/2024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DAA55-E3FC-445E-B98C-70A069BDBB07}" type="slidenum">
              <a:rPr lang="en-CH" smtClean="0"/>
              <a:t>‹#›</a:t>
            </a:fld>
            <a:endParaRPr lang="en-CH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7208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FE770-0BC7-48AB-8A4D-478F5026C1D8}" type="datetimeFigureOut">
              <a:rPr lang="en-CH" smtClean="0"/>
              <a:t>17/05/2024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DAA55-E3FC-445E-B98C-70A069BDBB0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839732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FE770-0BC7-48AB-8A4D-478F5026C1D8}" type="datetimeFigureOut">
              <a:rPr lang="en-CH" smtClean="0"/>
              <a:t>17/05/2024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DAA55-E3FC-445E-B98C-70A069BDBB0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180631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FE770-0BC7-48AB-8A4D-478F5026C1D8}" type="datetimeFigureOut">
              <a:rPr lang="en-CH" smtClean="0"/>
              <a:t>17/05/2024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DAA55-E3FC-445E-B98C-70A069BDBB0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211736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FE770-0BC7-48AB-8A4D-478F5026C1D8}" type="datetimeFigureOut">
              <a:rPr lang="en-CH" smtClean="0"/>
              <a:t>17/05/2024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DAA55-E3FC-445E-B98C-70A069BDBB07}" type="slidenum">
              <a:rPr lang="en-CH" smtClean="0"/>
              <a:t>‹#›</a:t>
            </a:fld>
            <a:endParaRPr lang="en-CH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7257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FE770-0BC7-48AB-8A4D-478F5026C1D8}" type="datetimeFigureOut">
              <a:rPr lang="en-CH" smtClean="0"/>
              <a:t>17/05/2024</a:t>
            </a:fld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DAA55-E3FC-445E-B98C-70A069BDBB0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021728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FE770-0BC7-48AB-8A4D-478F5026C1D8}" type="datetimeFigureOut">
              <a:rPr lang="en-CH" smtClean="0"/>
              <a:t>17/05/2024</a:t>
            </a:fld>
            <a:endParaRPr lang="en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DAA55-E3FC-445E-B98C-70A069BDBB0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499066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FE770-0BC7-48AB-8A4D-478F5026C1D8}" type="datetimeFigureOut">
              <a:rPr lang="en-CH" smtClean="0"/>
              <a:t>17/05/2024</a:t>
            </a:fld>
            <a:endParaRPr lang="en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DAA55-E3FC-445E-B98C-70A069BDBB0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36324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FE770-0BC7-48AB-8A4D-478F5026C1D8}" type="datetimeFigureOut">
              <a:rPr lang="en-CH" smtClean="0"/>
              <a:t>17/05/2024</a:t>
            </a:fld>
            <a:endParaRPr lang="en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DAA55-E3FC-445E-B98C-70A069BDBB0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257785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5DFE770-0BC7-48AB-8A4D-478F5026C1D8}" type="datetimeFigureOut">
              <a:rPr lang="en-CH" smtClean="0"/>
              <a:t>17/05/2024</a:t>
            </a:fld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A2DAA55-E3FC-445E-B98C-70A069BDBB0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53201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FE770-0BC7-48AB-8A4D-478F5026C1D8}" type="datetimeFigureOut">
              <a:rPr lang="en-CH" smtClean="0"/>
              <a:t>17/05/2024</a:t>
            </a:fld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DAA55-E3FC-445E-B98C-70A069BDBB0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653953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5DFE770-0BC7-48AB-8A4D-478F5026C1D8}" type="datetimeFigureOut">
              <a:rPr lang="en-CH" smtClean="0"/>
              <a:t>17/05/2024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A2DAA55-E3FC-445E-B98C-70A069BDBB07}" type="slidenum">
              <a:rPr lang="en-CH" smtClean="0"/>
              <a:t>‹#›</a:t>
            </a:fld>
            <a:endParaRPr lang="en-CH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1020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arxiv.org/abs/2304.08968" TargetMode="External"/><Relationship Id="rId2" Type="http://schemas.openxmlformats.org/officeDocument/2006/relationships/hyperlink" Target="http://dx.doi.org/10.2196/46924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eur-ws.org/Vol-3451/paper11.pdf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F373D-E7AA-183C-D8C3-E71C2508EA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7868" y="1885560"/>
            <a:ext cx="10833463" cy="2209485"/>
          </a:xfrm>
        </p:spPr>
        <p:txBody>
          <a:bodyPr>
            <a:normAutofit/>
          </a:bodyPr>
          <a:lstStyle/>
          <a:p>
            <a:r>
              <a:rPr lang="en-US" sz="4800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LLM-Resilient Bibliometrics:</a:t>
            </a:r>
            <a:br>
              <a:rPr lang="en-US" sz="4800" dirty="0"/>
            </a:br>
            <a:r>
              <a:rPr lang="en-US" sz="4800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Factual Consistency Through Entity Triplet Extraction</a:t>
            </a:r>
            <a:endParaRPr lang="en-CH" sz="48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92FDBC3-BC63-2FCC-6C19-DA86E18D6AC4}"/>
              </a:ext>
            </a:extLst>
          </p:cNvPr>
          <p:cNvSpPr txBox="1">
            <a:spLocks/>
          </p:cNvSpPr>
          <p:nvPr/>
        </p:nvSpPr>
        <p:spPr>
          <a:xfrm>
            <a:off x="1103811" y="4433849"/>
            <a:ext cx="10833463" cy="16403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Alexander Sternfeld</a:t>
            </a:r>
            <a:r>
              <a:rPr lang="en-US" sz="2400" baseline="30000" dirty="0"/>
              <a:t>1, 2</a:t>
            </a:r>
            <a:r>
              <a:rPr lang="en-US" sz="2400" dirty="0"/>
              <a:t>, Dr. Andrei Kucharavy</a:t>
            </a:r>
            <a:r>
              <a:rPr lang="en-US" sz="2400" baseline="30000" dirty="0"/>
              <a:t>2</a:t>
            </a:r>
            <a:r>
              <a:rPr lang="en-US" sz="2400" dirty="0"/>
              <a:t>, Prof. Dr. Dimitri </a:t>
            </a:r>
            <a:r>
              <a:rPr lang="en-US" sz="2400" dirty="0" err="1"/>
              <a:t>Percia</a:t>
            </a:r>
            <a:r>
              <a:rPr lang="en-US" sz="2400" dirty="0"/>
              <a:t> David</a:t>
            </a:r>
            <a:r>
              <a:rPr lang="en-US" sz="2400" baseline="30000" dirty="0"/>
              <a:t>2</a:t>
            </a:r>
            <a:r>
              <a:rPr lang="en-US" sz="2400" dirty="0"/>
              <a:t>,</a:t>
            </a:r>
            <a:br>
              <a:rPr lang="en-US" sz="2400" dirty="0"/>
            </a:br>
            <a:r>
              <a:rPr lang="en-US" sz="2400" dirty="0"/>
              <a:t>Dr. Alain Mermoud</a:t>
            </a:r>
            <a:r>
              <a:rPr lang="en-US" sz="2400" baseline="30000" dirty="0"/>
              <a:t>1</a:t>
            </a:r>
            <a:r>
              <a:rPr lang="en-US" sz="2400" dirty="0"/>
              <a:t> and Prof. Dr. Julian Jang-Jaccard</a:t>
            </a:r>
            <a:r>
              <a:rPr lang="en-US" sz="2400" baseline="30000" dirty="0"/>
              <a:t>1</a:t>
            </a:r>
            <a:endParaRPr lang="en-US" sz="2400" dirty="0"/>
          </a:p>
          <a:p>
            <a:endParaRPr lang="en-US" sz="2800" dirty="0"/>
          </a:p>
          <a:p>
            <a:r>
              <a:rPr lang="en-US" sz="1800" baseline="30000" dirty="0"/>
              <a:t>1</a:t>
            </a:r>
            <a:r>
              <a:rPr lang="en-US" sz="1800" dirty="0"/>
              <a:t>Cyber-defense Campus, </a:t>
            </a:r>
            <a:r>
              <a:rPr lang="en-US" sz="1800" dirty="0" err="1"/>
              <a:t>armasuisse</a:t>
            </a:r>
            <a:r>
              <a:rPr lang="en-US" sz="1800" dirty="0"/>
              <a:t>, Science and Technology</a:t>
            </a:r>
            <a:br>
              <a:rPr lang="en-US" sz="1800" dirty="0"/>
            </a:br>
            <a:r>
              <a:rPr lang="en-US" sz="1800" baseline="30000" dirty="0"/>
              <a:t>2</a:t>
            </a:r>
            <a:r>
              <a:rPr lang="en-US" sz="1800" dirty="0"/>
              <a:t>Institute of Entrepreneurship Management, HES-SO Valais-Wallis</a:t>
            </a:r>
            <a:endParaRPr lang="en-CH" sz="1800" dirty="0"/>
          </a:p>
        </p:txBody>
      </p:sp>
      <p:pic>
        <p:nvPicPr>
          <p:cNvPr id="5122" name="Picture 2" descr="Cyber-Defence Campus (@cydcampus) / X">
            <a:extLst>
              <a:ext uri="{FF2B5EF4-FFF2-40B4-BE49-F238E27FC236}">
                <a16:creationId xmlns:a16="http://schemas.microsoft.com/office/drawing/2014/main" id="{55CD31BA-D16D-89BB-043F-E217A3F518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9622" y="181281"/>
            <a:ext cx="1365476" cy="1365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Etudier et innover en Suisse | HES-SO Valais-Wallis">
            <a:extLst>
              <a:ext uri="{FF2B5EF4-FFF2-40B4-BE49-F238E27FC236}">
                <a16:creationId xmlns:a16="http://schemas.microsoft.com/office/drawing/2014/main" id="{5B608F47-CD57-2AD9-4B77-CD414698E7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9188" y="184682"/>
            <a:ext cx="3343275" cy="136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3861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BF425-6D40-E72F-9553-32A0F6CE2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– triplet extraction</a:t>
            </a:r>
            <a:endParaRPr lang="en-CH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54CDE6A-2439-3C88-BBE0-BA5613E11D0A}"/>
              </a:ext>
            </a:extLst>
          </p:cNvPr>
          <p:cNvSpPr txBox="1">
            <a:spLocks/>
          </p:cNvSpPr>
          <p:nvPr/>
        </p:nvSpPr>
        <p:spPr>
          <a:xfrm>
            <a:off x="1097279" y="2118415"/>
            <a:ext cx="10691949" cy="369455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03B6E7-C51A-38C7-E218-7A85DC3387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2098" y="1969633"/>
            <a:ext cx="5438775" cy="4333875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EBB254C-1FB0-AF39-757B-78F850735D80}"/>
              </a:ext>
            </a:extLst>
          </p:cNvPr>
          <p:cNvSpPr txBox="1">
            <a:spLocks/>
          </p:cNvSpPr>
          <p:nvPr/>
        </p:nvSpPr>
        <p:spPr>
          <a:xfrm>
            <a:off x="1217023" y="3152557"/>
            <a:ext cx="3540034" cy="131058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 On average approximately 25 triplets per paper</a:t>
            </a:r>
            <a:endParaRPr lang="en-US" sz="2800" b="1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32855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85546-09A9-6E8E-9EBD-3ED664BCD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- clustering</a:t>
            </a:r>
            <a:endParaRPr lang="en-C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055ECE-8444-395B-725A-3A20585826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300" y="2032672"/>
            <a:ext cx="11533602" cy="3716384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48C8CA45-CFA1-6918-1D91-9D3836E72AF3}"/>
              </a:ext>
            </a:extLst>
          </p:cNvPr>
          <p:cNvSpPr/>
          <p:nvPr/>
        </p:nvSpPr>
        <p:spPr>
          <a:xfrm>
            <a:off x="794656" y="2698027"/>
            <a:ext cx="4855027" cy="133132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B444C8F-55D3-5811-F29F-CA31EEC38049}"/>
              </a:ext>
            </a:extLst>
          </p:cNvPr>
          <p:cNvSpPr/>
          <p:nvPr/>
        </p:nvSpPr>
        <p:spPr>
          <a:xfrm>
            <a:off x="8555045" y="3657599"/>
            <a:ext cx="2265355" cy="227511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338411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BF425-6D40-E72F-9553-32A0F6CE2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Factual consistency</a:t>
            </a:r>
            <a:endParaRPr lang="en-CH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54CDE6A-2439-3C88-BBE0-BA5613E11D0A}"/>
              </a:ext>
            </a:extLst>
          </p:cNvPr>
          <p:cNvSpPr txBox="1">
            <a:spLocks/>
          </p:cNvSpPr>
          <p:nvPr/>
        </p:nvSpPr>
        <p:spPr>
          <a:xfrm>
            <a:off x="1097279" y="2118415"/>
            <a:ext cx="10691949" cy="369455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EBB254C-1FB0-AF39-757B-78F850735D80}"/>
              </a:ext>
            </a:extLst>
          </p:cNvPr>
          <p:cNvSpPr txBox="1">
            <a:spLocks/>
          </p:cNvSpPr>
          <p:nvPr/>
        </p:nvSpPr>
        <p:spPr>
          <a:xfrm>
            <a:off x="1097280" y="2118415"/>
            <a:ext cx="3540034" cy="3694556"/>
          </a:xfrm>
          <a:prstGeom prst="rect">
            <a:avLst/>
          </a:prstGeom>
        </p:spPr>
        <p:txBody>
          <a:bodyPr vert="horz" lIns="0" tIns="45720" rIns="0" bIns="45720" rtlCol="0">
            <a:normAutofit fontScale="925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 As a first step towards factual consistency, we consider </a:t>
            </a:r>
            <a:r>
              <a:rPr lang="en-US" sz="2800" b="1" dirty="0">
                <a:solidFill>
                  <a:schemeClr val="tx1"/>
                </a:solidFill>
              </a:rPr>
              <a:t>predicate comparisons</a:t>
            </a:r>
            <a:endParaRPr lang="en-US" sz="2800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tx1"/>
                </a:solidFill>
              </a:rPr>
              <a:t> </a:t>
            </a:r>
            <a:r>
              <a:rPr lang="en-US" sz="2800" dirty="0">
                <a:solidFill>
                  <a:schemeClr val="tx1"/>
                </a:solidFill>
              </a:rPr>
              <a:t>Classify pairs of predicates as synonyms, hyponyms, hypernyms or antonyms</a:t>
            </a:r>
            <a:endParaRPr lang="en-US" sz="2800" b="1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9CA170-D02C-A0E3-66E8-FB358D7487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192"/>
          <a:stretch/>
        </p:blipFill>
        <p:spPr>
          <a:xfrm>
            <a:off x="5059921" y="3124200"/>
            <a:ext cx="6652656" cy="1501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5303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BF425-6D40-E72F-9553-32A0F6CE2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steps</a:t>
            </a:r>
            <a:endParaRPr lang="en-CH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54CDE6A-2439-3C88-BBE0-BA5613E11D0A}"/>
              </a:ext>
            </a:extLst>
          </p:cNvPr>
          <p:cNvSpPr txBox="1">
            <a:spLocks/>
          </p:cNvSpPr>
          <p:nvPr/>
        </p:nvSpPr>
        <p:spPr>
          <a:xfrm>
            <a:off x="1097279" y="2118415"/>
            <a:ext cx="10691949" cy="369455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EBB254C-1FB0-AF39-757B-78F850735D80}"/>
              </a:ext>
            </a:extLst>
          </p:cNvPr>
          <p:cNvSpPr txBox="1">
            <a:spLocks/>
          </p:cNvSpPr>
          <p:nvPr/>
        </p:nvSpPr>
        <p:spPr>
          <a:xfrm>
            <a:off x="1097280" y="2118415"/>
            <a:ext cx="10877006" cy="369455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b="1" dirty="0">
                <a:solidFill>
                  <a:schemeClr val="tx1"/>
                </a:solidFill>
              </a:rPr>
              <a:t>Main challenge: </a:t>
            </a:r>
            <a:r>
              <a:rPr lang="en-US" sz="2800" dirty="0">
                <a:solidFill>
                  <a:schemeClr val="tx1"/>
                </a:solidFill>
              </a:rPr>
              <a:t>the triplet extraction pipeline needs to be refined to extract more domain-specific subjects and objects (e.g. </a:t>
            </a:r>
            <a:r>
              <a:rPr lang="en-US" sz="2800" i="1" dirty="0">
                <a:solidFill>
                  <a:schemeClr val="tx1"/>
                </a:solidFill>
              </a:rPr>
              <a:t>lab </a:t>
            </a:r>
            <a:r>
              <a:rPr lang="en-US" sz="2800" dirty="0">
                <a:solidFill>
                  <a:schemeClr val="tx1"/>
                </a:solidFill>
              </a:rPr>
              <a:t>and </a:t>
            </a:r>
            <a:r>
              <a:rPr lang="en-US" sz="2800" i="1" dirty="0">
                <a:solidFill>
                  <a:schemeClr val="tx1"/>
                </a:solidFill>
              </a:rPr>
              <a:t>model </a:t>
            </a:r>
            <a:r>
              <a:rPr lang="en-US" sz="2800" dirty="0">
                <a:solidFill>
                  <a:schemeClr val="tx1"/>
                </a:solidFill>
              </a:rPr>
              <a:t>are not sufficiently informative)</a:t>
            </a:r>
            <a:endParaRPr lang="en-US" sz="2800" b="1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tx1"/>
                </a:solidFill>
              </a:rPr>
              <a:t> Potential directions: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600" b="1" dirty="0">
                <a:solidFill>
                  <a:schemeClr val="tx1"/>
                </a:solidFill>
              </a:rPr>
              <a:t> </a:t>
            </a:r>
            <a:r>
              <a:rPr lang="en-US" sz="2600" dirty="0">
                <a:solidFill>
                  <a:schemeClr val="tx1"/>
                </a:solidFill>
              </a:rPr>
              <a:t>Apply parameter-efficient fine-tuning (PEFT) on transformers for triplet extraction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600" dirty="0">
                <a:solidFill>
                  <a:schemeClr val="tx1"/>
                </a:solidFill>
              </a:rPr>
              <a:t> Choose a graph perspective when using the current triplets</a:t>
            </a:r>
          </a:p>
        </p:txBody>
      </p:sp>
    </p:spTree>
    <p:extLst>
      <p:ext uri="{BB962C8B-B14F-4D97-AF65-F5344CB8AC3E}">
        <p14:creationId xmlns:p14="http://schemas.microsoft.com/office/powerpoint/2010/main" val="18280860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F373D-E7AA-183C-D8C3-E71C2508EA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5840" y="2841171"/>
            <a:ext cx="8170817" cy="837885"/>
          </a:xfrm>
        </p:spPr>
        <p:txBody>
          <a:bodyPr>
            <a:normAutofit/>
          </a:bodyPr>
          <a:lstStyle/>
          <a:p>
            <a:r>
              <a:rPr lang="en-US" sz="4800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Thank you for your attention</a:t>
            </a:r>
            <a:endParaRPr lang="en-CH" sz="48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92FDBC3-BC63-2FCC-6C19-DA86E18D6AC4}"/>
              </a:ext>
            </a:extLst>
          </p:cNvPr>
          <p:cNvSpPr txBox="1">
            <a:spLocks/>
          </p:cNvSpPr>
          <p:nvPr/>
        </p:nvSpPr>
        <p:spPr>
          <a:xfrm>
            <a:off x="1103811" y="4419601"/>
            <a:ext cx="10833463" cy="609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I would be happy to answer any questions</a:t>
            </a:r>
            <a:endParaRPr lang="en-CH" sz="2800" dirty="0"/>
          </a:p>
        </p:txBody>
      </p:sp>
    </p:spTree>
    <p:extLst>
      <p:ext uri="{BB962C8B-B14F-4D97-AF65-F5344CB8AC3E}">
        <p14:creationId xmlns:p14="http://schemas.microsoft.com/office/powerpoint/2010/main" val="14641797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BF425-6D40-E72F-9553-32A0F6CE2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en-CH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54CDE6A-2439-3C88-BBE0-BA5613E11D0A}"/>
              </a:ext>
            </a:extLst>
          </p:cNvPr>
          <p:cNvSpPr txBox="1">
            <a:spLocks/>
          </p:cNvSpPr>
          <p:nvPr/>
        </p:nvSpPr>
        <p:spPr>
          <a:xfrm>
            <a:off x="1097280" y="2118415"/>
            <a:ext cx="10058400" cy="284547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0" i="0" dirty="0"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C. Chen, K. Shu, Can </a:t>
            </a:r>
            <a:r>
              <a:rPr lang="en-US" sz="1400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llm</a:t>
            </a:r>
            <a:r>
              <a:rPr lang="en-US" sz="1400" b="0" i="0" dirty="0"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-generated misinformation</a:t>
            </a:r>
            <a:b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b="0" i="0" dirty="0"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be detected?, 2023. </a:t>
            </a:r>
            <a:r>
              <a:rPr lang="en-US" sz="1400" b="0" i="0" dirty="0"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http://dx.doi.org/10.2196/46924</a:t>
            </a:r>
            <a:endParaRPr lang="en-US" sz="1400" b="0" i="0" dirty="0">
              <a:effectLst/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D. S. G. Henrique, A. </a:t>
            </a:r>
            <a:r>
              <a:rPr lang="en-US" sz="1400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Kucharavy</a:t>
            </a:r>
            <a:r>
              <a:rPr lang="en-US" sz="1400" b="0" i="0" dirty="0"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, R. </a:t>
            </a:r>
            <a:r>
              <a:rPr lang="en-US" sz="1400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Guerraoui</a:t>
            </a:r>
            <a:r>
              <a:rPr lang="en-US" sz="1400" b="0" i="0" dirty="0"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Stochas</a:t>
            </a:r>
            <a:r>
              <a:rPr lang="en-US" sz="1400" b="0" i="0" dirty="0"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b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b="0" i="0" dirty="0"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tic parrots looking for stochastic parrots: LLMs are easy</a:t>
            </a:r>
            <a:b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b="0" i="0" dirty="0"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to fine-tune and hard to detect with other LLMs, 2023. </a:t>
            </a:r>
            <a:r>
              <a:rPr lang="en-US" sz="1400" b="0" i="0" dirty="0"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http://arxiv.org/abs/2304.08968</a:t>
            </a:r>
            <a:br>
              <a:rPr lang="en-US" sz="1400" b="0" i="0" dirty="0"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400" b="0" i="0" dirty="0">
              <a:effectLst/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X. Wei, M. R. U. Hoque, J. Wu, J. Li,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Claimdistiller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: Scientific claim extraction with supervised contrastive learning, in: C. Zhang, Y. Zhang, P. Mayr, W. Lu, A.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Suominen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, H. Chen, Y. Ding (Eds.), Proceedings of Joint Workshop of the 4th Extraction and Evaluation of Knowledge Entities from Scientific Documents (EEKE2023) and the 3rd AI +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Informetrics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(AII2023) co-located with the JCDL 2023, Santa Fe, New Mexico, USA and Online, 26 June, 2023, volume 3451 of CEUR Workshop Proceedings, CEUR-WS.org, 2023, pp. 65–77. URL: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https://ceur-ws.org/Vol-3451/paper11.pdf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96294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BF425-6D40-E72F-9553-32A0F6CE2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– clustering</a:t>
            </a:r>
            <a:endParaRPr lang="en-CH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54CDE6A-2439-3C88-BBE0-BA5613E11D0A}"/>
              </a:ext>
            </a:extLst>
          </p:cNvPr>
          <p:cNvSpPr txBox="1">
            <a:spLocks/>
          </p:cNvSpPr>
          <p:nvPr/>
        </p:nvSpPr>
        <p:spPr>
          <a:xfrm>
            <a:off x="1097279" y="2118415"/>
            <a:ext cx="10691949" cy="369455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EBB254C-1FB0-AF39-757B-78F850735D80}"/>
              </a:ext>
            </a:extLst>
          </p:cNvPr>
          <p:cNvSpPr txBox="1">
            <a:spLocks/>
          </p:cNvSpPr>
          <p:nvPr/>
        </p:nvSpPr>
        <p:spPr>
          <a:xfrm>
            <a:off x="1097280" y="2118415"/>
            <a:ext cx="3540034" cy="369455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 To compare triplets for factual consistency, we cluster them based on the subjects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tx1"/>
                </a:solidFill>
              </a:rPr>
              <a:t> </a:t>
            </a:r>
            <a:r>
              <a:rPr lang="en-US" sz="2800" dirty="0">
                <a:solidFill>
                  <a:schemeClr val="tx1"/>
                </a:solidFill>
              </a:rPr>
              <a:t>Larger clusters tend to be more domain-agnostic</a:t>
            </a:r>
            <a:endParaRPr lang="en-US" sz="2800" b="1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273494F-C895-F7DB-FF6A-517CA73221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9415" y="1990517"/>
            <a:ext cx="5020356" cy="4070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695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28F2A-E3E0-5557-9FB2-5ED76CE01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6CF99-FCAC-3437-E4EA-72B47A17B3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18415"/>
            <a:ext cx="10058400" cy="2356152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1. Why look into LLM-generated articles?</a:t>
            </a:r>
          </a:p>
          <a:p>
            <a:r>
              <a:rPr lang="en-US" sz="2800" dirty="0">
                <a:solidFill>
                  <a:schemeClr val="tx1"/>
                </a:solidFill>
              </a:rPr>
              <a:t>2. Methodology</a:t>
            </a:r>
          </a:p>
          <a:p>
            <a:r>
              <a:rPr lang="en-US" sz="2800" dirty="0">
                <a:solidFill>
                  <a:schemeClr val="tx1"/>
                </a:solidFill>
              </a:rPr>
              <a:t>3. Results</a:t>
            </a:r>
          </a:p>
          <a:p>
            <a:r>
              <a:rPr lang="en-US" sz="2800" dirty="0">
                <a:solidFill>
                  <a:schemeClr val="tx1"/>
                </a:solidFill>
              </a:rPr>
              <a:t>4. Future steps</a:t>
            </a:r>
          </a:p>
        </p:txBody>
      </p:sp>
    </p:spTree>
    <p:extLst>
      <p:ext uri="{BB962C8B-B14F-4D97-AF65-F5344CB8AC3E}">
        <p14:creationId xmlns:p14="http://schemas.microsoft.com/office/powerpoint/2010/main" val="1291029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3BFEC-62DC-6A33-C36F-26D36BE73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736654"/>
          </a:xfrm>
        </p:spPr>
        <p:txBody>
          <a:bodyPr/>
          <a:lstStyle/>
          <a:p>
            <a:r>
              <a:rPr lang="en-US" dirty="0"/>
              <a:t>Why look into LLM-generated articles?</a:t>
            </a:r>
            <a:endParaRPr lang="en-CH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B8858202-7F23-B199-2060-80A8F9E10C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7279" y="1544410"/>
            <a:ext cx="6632913" cy="3769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creenshot of google scholar search result for &quot;as of my last knowledge update&quot; showing many results containing that phrase">
            <a:extLst>
              <a:ext uri="{FF2B5EF4-FFF2-40B4-BE49-F238E27FC236}">
                <a16:creationId xmlns:a16="http://schemas.microsoft.com/office/drawing/2014/main" id="{9A32DDE5-161A-4949-C6D6-2DFE85BCFD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775" y="-46884"/>
            <a:ext cx="4733504" cy="6766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0987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E87A6-93AF-6D8F-A2C8-F9A57884D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Detection of LLM-generated content</a:t>
            </a:r>
            <a:endParaRPr lang="en-CH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91DC9C4-6702-0557-09A5-8113D4DDB494}"/>
              </a:ext>
            </a:extLst>
          </p:cNvPr>
          <p:cNvSpPr txBox="1">
            <a:spLocks/>
          </p:cNvSpPr>
          <p:nvPr/>
        </p:nvSpPr>
        <p:spPr>
          <a:xfrm>
            <a:off x="1097280" y="2118415"/>
            <a:ext cx="10058400" cy="369455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 Detection of LLM-generated content has been an increasingly important research topic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i="1" dirty="0">
                <a:solidFill>
                  <a:schemeClr val="tx1"/>
                </a:solidFill>
              </a:rPr>
              <a:t>Grover </a:t>
            </a:r>
            <a:r>
              <a:rPr lang="en-US" sz="2600" dirty="0">
                <a:solidFill>
                  <a:schemeClr val="tx1"/>
                </a:solidFill>
              </a:rPr>
              <a:t>could detect its own output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 However, recent work indicates that in a general setting, it is impossible to detect LLM-generated content (Henrique et al., 2023)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600" dirty="0">
                <a:solidFill>
                  <a:schemeClr val="tx1"/>
                </a:solidFill>
              </a:rPr>
              <a:t> Detectors that seem effective can generally be evaded by a minimally competent attacker</a:t>
            </a:r>
          </a:p>
        </p:txBody>
      </p:sp>
    </p:spTree>
    <p:extLst>
      <p:ext uri="{BB962C8B-B14F-4D97-AF65-F5344CB8AC3E}">
        <p14:creationId xmlns:p14="http://schemas.microsoft.com/office/powerpoint/2010/main" val="1840914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BF425-6D40-E72F-9553-32A0F6CE2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risks for bibliometric analysis</a:t>
            </a:r>
            <a:endParaRPr lang="en-CH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54CDE6A-2439-3C88-BBE0-BA5613E11D0A}"/>
              </a:ext>
            </a:extLst>
          </p:cNvPr>
          <p:cNvSpPr txBox="1">
            <a:spLocks/>
          </p:cNvSpPr>
          <p:nvPr/>
        </p:nvSpPr>
        <p:spPr>
          <a:xfrm>
            <a:off x="1097280" y="2118415"/>
            <a:ext cx="10058400" cy="369455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 Bibliometrics often use large corpuses of papers scraped from the internet</a:t>
            </a:r>
            <a:br>
              <a:rPr lang="en-US" sz="2800" dirty="0">
                <a:solidFill>
                  <a:schemeClr val="tx1"/>
                </a:solidFill>
              </a:rPr>
            </a:br>
            <a:endParaRPr lang="en-US" sz="2800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 Polluted data will throw off the findings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 Potential for malicious agents to purposefully generate papers with specifically chosen keywords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7647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1C940350-A13A-0BD1-AA46-756B0097C5B5}"/>
              </a:ext>
            </a:extLst>
          </p:cNvPr>
          <p:cNvSpPr/>
          <p:nvPr/>
        </p:nvSpPr>
        <p:spPr>
          <a:xfrm>
            <a:off x="2242456" y="1926771"/>
            <a:ext cx="3614057" cy="4082143"/>
          </a:xfrm>
          <a:custGeom>
            <a:avLst/>
            <a:gdLst>
              <a:gd name="connsiteX0" fmla="*/ 0 w 3614057"/>
              <a:gd name="connsiteY0" fmla="*/ 0 h 4082143"/>
              <a:gd name="connsiteX1" fmla="*/ 3614057 w 3614057"/>
              <a:gd name="connsiteY1" fmla="*/ 0 h 4082143"/>
              <a:gd name="connsiteX2" fmla="*/ 3614057 w 3614057"/>
              <a:gd name="connsiteY2" fmla="*/ 2149645 h 4082143"/>
              <a:gd name="connsiteX3" fmla="*/ 3583671 w 3614057"/>
              <a:gd name="connsiteY3" fmla="*/ 2161998 h 4082143"/>
              <a:gd name="connsiteX4" fmla="*/ 2926080 w 3614057"/>
              <a:gd name="connsiteY4" fmla="*/ 2920093 h 4082143"/>
              <a:gd name="connsiteX5" fmla="*/ 3583671 w 3614057"/>
              <a:gd name="connsiteY5" fmla="*/ 3678188 h 4082143"/>
              <a:gd name="connsiteX6" fmla="*/ 3614057 w 3614057"/>
              <a:gd name="connsiteY6" fmla="*/ 3690542 h 4082143"/>
              <a:gd name="connsiteX7" fmla="*/ 3614057 w 3614057"/>
              <a:gd name="connsiteY7" fmla="*/ 4082143 h 4082143"/>
              <a:gd name="connsiteX8" fmla="*/ 0 w 3614057"/>
              <a:gd name="connsiteY8" fmla="*/ 4082143 h 4082143"/>
              <a:gd name="connsiteX9" fmla="*/ 0 w 3614057"/>
              <a:gd name="connsiteY9" fmla="*/ 0 h 4082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614057" h="4082143">
                <a:moveTo>
                  <a:pt x="0" y="0"/>
                </a:moveTo>
                <a:lnTo>
                  <a:pt x="3614057" y="0"/>
                </a:lnTo>
                <a:lnTo>
                  <a:pt x="3614057" y="2149645"/>
                </a:lnTo>
                <a:lnTo>
                  <a:pt x="3583671" y="2161998"/>
                </a:lnTo>
                <a:cubicBezTo>
                  <a:pt x="3182064" y="2342191"/>
                  <a:pt x="2926080" y="2614890"/>
                  <a:pt x="2926080" y="2920093"/>
                </a:cubicBezTo>
                <a:cubicBezTo>
                  <a:pt x="2926080" y="3225297"/>
                  <a:pt x="3182064" y="3497995"/>
                  <a:pt x="3583671" y="3678188"/>
                </a:cubicBezTo>
                <a:lnTo>
                  <a:pt x="3614057" y="3690542"/>
                </a:lnTo>
                <a:lnTo>
                  <a:pt x="3614057" y="4082143"/>
                </a:lnTo>
                <a:lnTo>
                  <a:pt x="0" y="408214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C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3BF425-6D40-E72F-9553-32A0F6CE2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5251" y="272140"/>
            <a:ext cx="10058400" cy="1450757"/>
          </a:xfrm>
        </p:spPr>
        <p:txBody>
          <a:bodyPr/>
          <a:lstStyle/>
          <a:p>
            <a:r>
              <a:rPr lang="en-US" dirty="0"/>
              <a:t>Methodology</a:t>
            </a:r>
            <a:endParaRPr lang="en-CH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94BC8CC1-6049-8767-4680-7095DE5F5F14}"/>
              </a:ext>
            </a:extLst>
          </p:cNvPr>
          <p:cNvSpPr/>
          <p:nvPr/>
        </p:nvSpPr>
        <p:spPr>
          <a:xfrm>
            <a:off x="5856513" y="1926771"/>
            <a:ext cx="3614057" cy="4082143"/>
          </a:xfrm>
          <a:custGeom>
            <a:avLst/>
            <a:gdLst>
              <a:gd name="connsiteX0" fmla="*/ 0 w 3614057"/>
              <a:gd name="connsiteY0" fmla="*/ 0 h 4082143"/>
              <a:gd name="connsiteX1" fmla="*/ 3614057 w 3614057"/>
              <a:gd name="connsiteY1" fmla="*/ 0 h 4082143"/>
              <a:gd name="connsiteX2" fmla="*/ 3614057 w 3614057"/>
              <a:gd name="connsiteY2" fmla="*/ 4082143 h 4082143"/>
              <a:gd name="connsiteX3" fmla="*/ 0 w 3614057"/>
              <a:gd name="connsiteY3" fmla="*/ 4082143 h 4082143"/>
              <a:gd name="connsiteX4" fmla="*/ 0 w 3614057"/>
              <a:gd name="connsiteY4" fmla="*/ 1802110 h 4082143"/>
              <a:gd name="connsiteX5" fmla="*/ 84982 w 3614057"/>
              <a:gd name="connsiteY5" fmla="*/ 1748869 h 4082143"/>
              <a:gd name="connsiteX6" fmla="*/ 478977 w 3614057"/>
              <a:gd name="connsiteY6" fmla="*/ 1123949 h 4082143"/>
              <a:gd name="connsiteX7" fmla="*/ 84982 w 3614057"/>
              <a:gd name="connsiteY7" fmla="*/ 499029 h 4082143"/>
              <a:gd name="connsiteX8" fmla="*/ 0 w 3614057"/>
              <a:gd name="connsiteY8" fmla="*/ 445788 h 4082143"/>
              <a:gd name="connsiteX9" fmla="*/ 0 w 3614057"/>
              <a:gd name="connsiteY9" fmla="*/ 0 h 4082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614057" h="4082143">
                <a:moveTo>
                  <a:pt x="0" y="0"/>
                </a:moveTo>
                <a:lnTo>
                  <a:pt x="3614057" y="0"/>
                </a:lnTo>
                <a:lnTo>
                  <a:pt x="3614057" y="4082143"/>
                </a:lnTo>
                <a:lnTo>
                  <a:pt x="0" y="4082143"/>
                </a:lnTo>
                <a:lnTo>
                  <a:pt x="0" y="1802110"/>
                </a:lnTo>
                <a:lnTo>
                  <a:pt x="84982" y="1748869"/>
                </a:lnTo>
                <a:cubicBezTo>
                  <a:pt x="331119" y="1579047"/>
                  <a:pt x="478977" y="1361330"/>
                  <a:pt x="478977" y="1123949"/>
                </a:cubicBezTo>
                <a:cubicBezTo>
                  <a:pt x="478977" y="886569"/>
                  <a:pt x="331119" y="668852"/>
                  <a:pt x="84982" y="499029"/>
                </a:cubicBezTo>
                <a:lnTo>
                  <a:pt x="0" y="44578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CH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30C1D54D-E557-411D-E7D6-46E22B5AC4F6}"/>
              </a:ext>
            </a:extLst>
          </p:cNvPr>
          <p:cNvSpPr/>
          <p:nvPr/>
        </p:nvSpPr>
        <p:spPr>
          <a:xfrm>
            <a:off x="2884713" y="2068284"/>
            <a:ext cx="3450776" cy="1964872"/>
          </a:xfrm>
          <a:custGeom>
            <a:avLst/>
            <a:gdLst>
              <a:gd name="connsiteX0" fmla="*/ 1725388 w 3450776"/>
              <a:gd name="connsiteY0" fmla="*/ 0 h 1964872"/>
              <a:gd name="connsiteX1" fmla="*/ 2945421 w 3450776"/>
              <a:gd name="connsiteY1" fmla="*/ 287749 h 1964872"/>
              <a:gd name="connsiteX2" fmla="*/ 2971799 w 3450776"/>
              <a:gd name="connsiteY2" fmla="*/ 304275 h 1964872"/>
              <a:gd name="connsiteX3" fmla="*/ 3056781 w 3450776"/>
              <a:gd name="connsiteY3" fmla="*/ 357516 h 1964872"/>
              <a:gd name="connsiteX4" fmla="*/ 3450776 w 3450776"/>
              <a:gd name="connsiteY4" fmla="*/ 982436 h 1964872"/>
              <a:gd name="connsiteX5" fmla="*/ 3056781 w 3450776"/>
              <a:gd name="connsiteY5" fmla="*/ 1607356 h 1964872"/>
              <a:gd name="connsiteX6" fmla="*/ 2971799 w 3450776"/>
              <a:gd name="connsiteY6" fmla="*/ 1660597 h 1964872"/>
              <a:gd name="connsiteX7" fmla="*/ 2945421 w 3450776"/>
              <a:gd name="connsiteY7" fmla="*/ 1677123 h 1964872"/>
              <a:gd name="connsiteX8" fmla="*/ 1725388 w 3450776"/>
              <a:gd name="connsiteY8" fmla="*/ 1964872 h 1964872"/>
              <a:gd name="connsiteX9" fmla="*/ 0 w 3450776"/>
              <a:gd name="connsiteY9" fmla="*/ 982436 h 1964872"/>
              <a:gd name="connsiteX10" fmla="*/ 1725388 w 3450776"/>
              <a:gd name="connsiteY10" fmla="*/ 0 h 1964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450776" h="1964872">
                <a:moveTo>
                  <a:pt x="1725388" y="0"/>
                </a:moveTo>
                <a:cubicBezTo>
                  <a:pt x="2201841" y="0"/>
                  <a:pt x="2633188" y="109963"/>
                  <a:pt x="2945421" y="287749"/>
                </a:cubicBezTo>
                <a:lnTo>
                  <a:pt x="2971799" y="304275"/>
                </a:lnTo>
                <a:lnTo>
                  <a:pt x="3056781" y="357516"/>
                </a:lnTo>
                <a:cubicBezTo>
                  <a:pt x="3302918" y="527339"/>
                  <a:pt x="3450776" y="745056"/>
                  <a:pt x="3450776" y="982436"/>
                </a:cubicBezTo>
                <a:cubicBezTo>
                  <a:pt x="3450776" y="1219817"/>
                  <a:pt x="3302918" y="1437534"/>
                  <a:pt x="3056781" y="1607356"/>
                </a:cubicBezTo>
                <a:lnTo>
                  <a:pt x="2971799" y="1660597"/>
                </a:lnTo>
                <a:lnTo>
                  <a:pt x="2945421" y="1677123"/>
                </a:lnTo>
                <a:cubicBezTo>
                  <a:pt x="2633188" y="1854909"/>
                  <a:pt x="2201841" y="1964872"/>
                  <a:pt x="1725388" y="1964872"/>
                </a:cubicBezTo>
                <a:cubicBezTo>
                  <a:pt x="772483" y="1964872"/>
                  <a:pt x="0" y="1525020"/>
                  <a:pt x="0" y="982436"/>
                </a:cubicBezTo>
                <a:cubicBezTo>
                  <a:pt x="0" y="439852"/>
                  <a:pt x="772483" y="0"/>
                  <a:pt x="1725388" y="0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CH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D8CEAC8C-FDD1-DA6E-1646-0F563BD61E56}"/>
              </a:ext>
            </a:extLst>
          </p:cNvPr>
          <p:cNvSpPr/>
          <p:nvPr/>
        </p:nvSpPr>
        <p:spPr>
          <a:xfrm>
            <a:off x="5168535" y="3864428"/>
            <a:ext cx="3614058" cy="1964872"/>
          </a:xfrm>
          <a:custGeom>
            <a:avLst/>
            <a:gdLst>
              <a:gd name="connsiteX0" fmla="*/ 1807029 w 3614058"/>
              <a:gd name="connsiteY0" fmla="*/ 0 h 1964872"/>
              <a:gd name="connsiteX1" fmla="*/ 3614058 w 3614058"/>
              <a:gd name="connsiteY1" fmla="*/ 982436 h 1964872"/>
              <a:gd name="connsiteX2" fmla="*/ 1807029 w 3614058"/>
              <a:gd name="connsiteY2" fmla="*/ 1964872 h 1964872"/>
              <a:gd name="connsiteX3" fmla="*/ 796702 w 3614058"/>
              <a:gd name="connsiteY3" fmla="*/ 1797087 h 1964872"/>
              <a:gd name="connsiteX4" fmla="*/ 687977 w 3614058"/>
              <a:gd name="connsiteY4" fmla="*/ 1752885 h 1964872"/>
              <a:gd name="connsiteX5" fmla="*/ 687977 w 3614058"/>
              <a:gd name="connsiteY5" fmla="*/ 1752886 h 1964872"/>
              <a:gd name="connsiteX6" fmla="*/ 657591 w 3614058"/>
              <a:gd name="connsiteY6" fmla="*/ 1740532 h 1964872"/>
              <a:gd name="connsiteX7" fmla="*/ 0 w 3614058"/>
              <a:gd name="connsiteY7" fmla="*/ 982437 h 1964872"/>
              <a:gd name="connsiteX8" fmla="*/ 657591 w 3614058"/>
              <a:gd name="connsiteY8" fmla="*/ 224342 h 1964872"/>
              <a:gd name="connsiteX9" fmla="*/ 687977 w 3614058"/>
              <a:gd name="connsiteY9" fmla="*/ 211989 h 1964872"/>
              <a:gd name="connsiteX10" fmla="*/ 687977 w 3614058"/>
              <a:gd name="connsiteY10" fmla="*/ 211988 h 1964872"/>
              <a:gd name="connsiteX11" fmla="*/ 796702 w 3614058"/>
              <a:gd name="connsiteY11" fmla="*/ 167785 h 1964872"/>
              <a:gd name="connsiteX12" fmla="*/ 1807029 w 3614058"/>
              <a:gd name="connsiteY12" fmla="*/ 0 h 1964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614058" h="1964872">
                <a:moveTo>
                  <a:pt x="1807029" y="0"/>
                </a:moveTo>
                <a:cubicBezTo>
                  <a:pt x="2805024" y="0"/>
                  <a:pt x="3614058" y="439852"/>
                  <a:pt x="3614058" y="982436"/>
                </a:cubicBezTo>
                <a:cubicBezTo>
                  <a:pt x="3614058" y="1525020"/>
                  <a:pt x="2805024" y="1964872"/>
                  <a:pt x="1807029" y="1964872"/>
                </a:cubicBezTo>
                <a:cubicBezTo>
                  <a:pt x="1432781" y="1964872"/>
                  <a:pt x="1085106" y="1903018"/>
                  <a:pt x="796702" y="1797087"/>
                </a:cubicBezTo>
                <a:lnTo>
                  <a:pt x="687977" y="1752885"/>
                </a:lnTo>
                <a:lnTo>
                  <a:pt x="687977" y="1752886"/>
                </a:lnTo>
                <a:lnTo>
                  <a:pt x="657591" y="1740532"/>
                </a:lnTo>
                <a:cubicBezTo>
                  <a:pt x="255984" y="1560339"/>
                  <a:pt x="0" y="1287641"/>
                  <a:pt x="0" y="982437"/>
                </a:cubicBezTo>
                <a:cubicBezTo>
                  <a:pt x="0" y="677234"/>
                  <a:pt x="255984" y="404535"/>
                  <a:pt x="657591" y="224342"/>
                </a:cubicBezTo>
                <a:lnTo>
                  <a:pt x="687977" y="211989"/>
                </a:lnTo>
                <a:lnTo>
                  <a:pt x="687977" y="211988"/>
                </a:lnTo>
                <a:lnTo>
                  <a:pt x="796702" y="167785"/>
                </a:lnTo>
                <a:cubicBezTo>
                  <a:pt x="1085106" y="61854"/>
                  <a:pt x="1432781" y="0"/>
                  <a:pt x="1807029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CH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6347E52-219A-4F66-3F41-BBE7B46A22AD}"/>
              </a:ext>
            </a:extLst>
          </p:cNvPr>
          <p:cNvSpPr txBox="1"/>
          <p:nvPr/>
        </p:nvSpPr>
        <p:spPr>
          <a:xfrm>
            <a:off x="6868887" y="2310824"/>
            <a:ext cx="2438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/>
              <a:t>Infactual</a:t>
            </a:r>
            <a:endParaRPr lang="en-CH" sz="3200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9F0972D-A1F2-5677-F584-258E74C8EBC3}"/>
              </a:ext>
            </a:extLst>
          </p:cNvPr>
          <p:cNvSpPr txBox="1"/>
          <p:nvPr/>
        </p:nvSpPr>
        <p:spPr>
          <a:xfrm>
            <a:off x="2730135" y="4728647"/>
            <a:ext cx="2438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Factual</a:t>
            </a:r>
            <a:endParaRPr lang="en-CH" sz="3200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DCA5765-0018-62E2-3874-E6E67B5BE707}"/>
              </a:ext>
            </a:extLst>
          </p:cNvPr>
          <p:cNvSpPr txBox="1"/>
          <p:nvPr/>
        </p:nvSpPr>
        <p:spPr>
          <a:xfrm>
            <a:off x="3842659" y="2507136"/>
            <a:ext cx="2438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Human-written</a:t>
            </a:r>
            <a:endParaRPr lang="en-CH" sz="3200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0101EE9-7355-267D-F5FB-5FA6581D0E6F}"/>
              </a:ext>
            </a:extLst>
          </p:cNvPr>
          <p:cNvSpPr txBox="1"/>
          <p:nvPr/>
        </p:nvSpPr>
        <p:spPr>
          <a:xfrm>
            <a:off x="5856513" y="4313230"/>
            <a:ext cx="2438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LLM-generated</a:t>
            </a:r>
            <a:endParaRPr lang="en-CH" sz="3200" b="1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B622F4A-7194-59BE-7733-9CA1E29BE443}"/>
              </a:ext>
            </a:extLst>
          </p:cNvPr>
          <p:cNvSpPr/>
          <p:nvPr/>
        </p:nvSpPr>
        <p:spPr>
          <a:xfrm>
            <a:off x="5856513" y="1926770"/>
            <a:ext cx="3614057" cy="408214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686840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BF425-6D40-E72F-9553-32A0F6CE2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triplets</a:t>
            </a:r>
            <a:endParaRPr lang="en-CH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54CDE6A-2439-3C88-BBE0-BA5613E11D0A}"/>
              </a:ext>
            </a:extLst>
          </p:cNvPr>
          <p:cNvSpPr txBox="1">
            <a:spLocks/>
          </p:cNvSpPr>
          <p:nvPr/>
        </p:nvSpPr>
        <p:spPr>
          <a:xfrm>
            <a:off x="1097280" y="2118415"/>
            <a:ext cx="10058400" cy="369455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b="1" dirty="0">
                <a:solidFill>
                  <a:schemeClr val="tx1"/>
                </a:solidFill>
              </a:rPr>
              <a:t>Goal: </a:t>
            </a:r>
            <a:r>
              <a:rPr lang="en-US" sz="2800" dirty="0">
                <a:solidFill>
                  <a:schemeClr val="tx1"/>
                </a:solidFill>
              </a:rPr>
              <a:t>represent each scientific paper as a set of semantic entity triplets</a:t>
            </a:r>
            <a:endParaRPr lang="en-US" sz="2800" b="1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D28360-DAAD-515C-AD64-363097D8210B}"/>
              </a:ext>
            </a:extLst>
          </p:cNvPr>
          <p:cNvSpPr/>
          <p:nvPr/>
        </p:nvSpPr>
        <p:spPr>
          <a:xfrm>
            <a:off x="1013612" y="5326018"/>
            <a:ext cx="7449668" cy="2035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pic>
        <p:nvPicPr>
          <p:cNvPr id="6146" name="Picture 2" descr="Library Carpentry Wikidata: Underlying concepts of Wikidata">
            <a:extLst>
              <a:ext uri="{FF2B5EF4-FFF2-40B4-BE49-F238E27FC236}">
                <a16:creationId xmlns:a16="http://schemas.microsoft.com/office/drawing/2014/main" id="{C66634C0-FC18-03A3-72CA-119CDFF7D6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538" y="3704777"/>
            <a:ext cx="5725887" cy="1362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F5C99B4-91AB-ECA2-1554-32CD2DA9212B}"/>
              </a:ext>
            </a:extLst>
          </p:cNvPr>
          <p:cNvSpPr/>
          <p:nvPr/>
        </p:nvSpPr>
        <p:spPr>
          <a:xfrm>
            <a:off x="7081520" y="3111138"/>
            <a:ext cx="4836160" cy="25501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1D397F-07A3-24D9-A707-A2CE943488B6}"/>
              </a:ext>
            </a:extLst>
          </p:cNvPr>
          <p:cNvSpPr txBox="1"/>
          <p:nvPr/>
        </p:nvSpPr>
        <p:spPr>
          <a:xfrm>
            <a:off x="7203440" y="3244298"/>
            <a:ext cx="4622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Example triplets:</a:t>
            </a:r>
          </a:p>
          <a:p>
            <a:endParaRPr lang="en-US" b="1" dirty="0"/>
          </a:p>
          <a:p>
            <a:r>
              <a:rPr lang="en-US" dirty="0"/>
              <a:t>- (application, improve, poverty prediction)</a:t>
            </a:r>
            <a:br>
              <a:rPr lang="en-US" dirty="0"/>
            </a:br>
            <a:r>
              <a:rPr lang="en-US" dirty="0"/>
              <a:t>- (attack, threaten, infrastructure)</a:t>
            </a:r>
            <a:br>
              <a:rPr lang="en-US" dirty="0"/>
            </a:br>
            <a:r>
              <a:rPr lang="en-US" dirty="0"/>
              <a:t>- (application, require, ability)</a:t>
            </a:r>
            <a:br>
              <a:rPr lang="en-US" dirty="0"/>
            </a:br>
            <a:r>
              <a:rPr lang="en-US" dirty="0"/>
              <a:t>- (load balancing, yield, inference acceleration)</a:t>
            </a:r>
            <a:br>
              <a:rPr lang="en-US" dirty="0"/>
            </a:br>
            <a:r>
              <a:rPr lang="en-US" dirty="0"/>
              <a:t>- (large language model, exhibit, performance)</a:t>
            </a:r>
            <a:br>
              <a:rPr lang="en-US" dirty="0"/>
            </a:br>
            <a:br>
              <a:rPr lang="en-US" dirty="0"/>
            </a:b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112357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BF425-6D40-E72F-9553-32A0F6CE2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 - 1</a:t>
            </a:r>
            <a:endParaRPr lang="en-CH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D28360-DAAD-515C-AD64-363097D8210B}"/>
              </a:ext>
            </a:extLst>
          </p:cNvPr>
          <p:cNvSpPr/>
          <p:nvPr/>
        </p:nvSpPr>
        <p:spPr>
          <a:xfrm>
            <a:off x="1013612" y="5326018"/>
            <a:ext cx="7449668" cy="2035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A21D5D-EAD8-FC4C-706C-813B364F01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76815"/>
            <a:ext cx="12192000" cy="3505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8088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BF425-6D40-E72F-9553-32A0F6CE2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 - 2</a:t>
            </a:r>
            <a:endParaRPr lang="en-CH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54CDE6A-2439-3C88-BBE0-BA5613E11D0A}"/>
              </a:ext>
            </a:extLst>
          </p:cNvPr>
          <p:cNvSpPr txBox="1">
            <a:spLocks/>
          </p:cNvSpPr>
          <p:nvPr/>
        </p:nvSpPr>
        <p:spPr>
          <a:xfrm>
            <a:off x="1097279" y="2118415"/>
            <a:ext cx="10691949" cy="3694556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b="1" dirty="0">
                <a:solidFill>
                  <a:schemeClr val="tx1"/>
                </a:solidFill>
              </a:rPr>
              <a:t>Claim extraction: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600" b="1" dirty="0">
                <a:solidFill>
                  <a:schemeClr val="tx1"/>
                </a:solidFill>
              </a:rPr>
              <a:t> </a:t>
            </a:r>
            <a:r>
              <a:rPr lang="en-US" sz="2600" dirty="0">
                <a:solidFill>
                  <a:schemeClr val="tx1"/>
                </a:solidFill>
              </a:rPr>
              <a:t>Use </a:t>
            </a:r>
            <a:r>
              <a:rPr lang="en-US" sz="2600" dirty="0" err="1">
                <a:solidFill>
                  <a:schemeClr val="tx1"/>
                </a:solidFill>
              </a:rPr>
              <a:t>ClaimDistiller</a:t>
            </a:r>
            <a:r>
              <a:rPr lang="en-US" sz="2600" dirty="0">
                <a:solidFill>
                  <a:schemeClr val="tx1"/>
                </a:solidFill>
              </a:rPr>
              <a:t> (Wei et al., 2023) to classify which sentences are claims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600" b="1" dirty="0">
                <a:solidFill>
                  <a:schemeClr val="tx1"/>
                </a:solidFill>
              </a:rPr>
              <a:t> </a:t>
            </a:r>
            <a:r>
              <a:rPr lang="en-US" sz="2600" dirty="0">
                <a:solidFill>
                  <a:schemeClr val="tx1"/>
                </a:solidFill>
              </a:rPr>
              <a:t>Makes subsequent triplet extraction easier</a:t>
            </a:r>
            <a:r>
              <a:rPr lang="en-US" sz="2600" b="1" dirty="0">
                <a:solidFill>
                  <a:schemeClr val="tx1"/>
                </a:solidFill>
              </a:rPr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b="1" dirty="0">
                <a:solidFill>
                  <a:schemeClr val="tx1"/>
                </a:solidFill>
              </a:rPr>
              <a:t>Triplet extraction: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600" b="1" dirty="0">
                <a:solidFill>
                  <a:schemeClr val="tx1"/>
                </a:solidFill>
              </a:rPr>
              <a:t> </a:t>
            </a:r>
            <a:r>
              <a:rPr lang="en-US" sz="2600" dirty="0">
                <a:solidFill>
                  <a:schemeClr val="tx1"/>
                </a:solidFill>
              </a:rPr>
              <a:t>We use </a:t>
            </a:r>
            <a:r>
              <a:rPr lang="en-US" sz="2600" dirty="0" err="1">
                <a:solidFill>
                  <a:schemeClr val="tx1"/>
                </a:solidFill>
              </a:rPr>
              <a:t>Textacy</a:t>
            </a:r>
            <a:r>
              <a:rPr lang="en-US" sz="2600" dirty="0">
                <a:solidFill>
                  <a:schemeClr val="tx1"/>
                </a:solidFill>
              </a:rPr>
              <a:t>, which is built on Spacy</a:t>
            </a:r>
            <a:endParaRPr lang="en-US" sz="2600" b="1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b="1" dirty="0">
                <a:solidFill>
                  <a:schemeClr val="tx1"/>
                </a:solidFill>
              </a:rPr>
              <a:t>Filtering: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600" b="1" dirty="0">
                <a:solidFill>
                  <a:schemeClr val="tx1"/>
                </a:solidFill>
              </a:rPr>
              <a:t> </a:t>
            </a:r>
            <a:r>
              <a:rPr lang="en-US" sz="2600" dirty="0">
                <a:solidFill>
                  <a:schemeClr val="tx1"/>
                </a:solidFill>
              </a:rPr>
              <a:t>Filter both on the Gutenberg book corpus and on 1000 </a:t>
            </a:r>
            <a:r>
              <a:rPr lang="en-US" sz="2600" dirty="0" err="1">
                <a:solidFill>
                  <a:schemeClr val="tx1"/>
                </a:solidFill>
              </a:rPr>
              <a:t>arXiv</a:t>
            </a:r>
            <a:r>
              <a:rPr lang="en-US" sz="2600" dirty="0">
                <a:solidFill>
                  <a:schemeClr val="tx1"/>
                </a:solidFill>
              </a:rPr>
              <a:t> papers from different categories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749539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687</Words>
  <Application>Microsoft Office PowerPoint</Application>
  <PresentationFormat>Widescreen</PresentationFormat>
  <Paragraphs>62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Courier New</vt:lpstr>
      <vt:lpstr>Retrospect</vt:lpstr>
      <vt:lpstr>LLM-Resilient Bibliometrics: Factual Consistency Through Entity Triplet Extraction</vt:lpstr>
      <vt:lpstr>Today</vt:lpstr>
      <vt:lpstr>Why look into LLM-generated articles?</vt:lpstr>
      <vt:lpstr>Detection of LLM-generated content</vt:lpstr>
      <vt:lpstr>The risks for bibliometric analysis</vt:lpstr>
      <vt:lpstr>Methodology</vt:lpstr>
      <vt:lpstr>Entity triplets</vt:lpstr>
      <vt:lpstr>Methodology - 1</vt:lpstr>
      <vt:lpstr>Methodology - 2</vt:lpstr>
      <vt:lpstr>Results – triplet extraction</vt:lpstr>
      <vt:lpstr>Results - clustering</vt:lpstr>
      <vt:lpstr>Factual consistency</vt:lpstr>
      <vt:lpstr>Future steps</vt:lpstr>
      <vt:lpstr>Thank you for your attention</vt:lpstr>
      <vt:lpstr>References</vt:lpstr>
      <vt:lpstr>Results – clustering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LLM-Resilient Bibliometrics: Factual Consistency Through Entity Triplet Extraction</dc:title>
  <dc:creator>alexander Sternfeld</dc:creator>
  <cp:lastModifiedBy>alexander Sternfeld</cp:lastModifiedBy>
  <cp:revision>1</cp:revision>
  <dcterms:created xsi:type="dcterms:W3CDTF">2024-04-18T07:45:04Z</dcterms:created>
  <dcterms:modified xsi:type="dcterms:W3CDTF">2024-05-17T12:49:43Z</dcterms:modified>
</cp:coreProperties>
</file>