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298"/>
    <p:restoredTop sz="94677"/>
  </p:normalViewPr>
  <p:slideViewPr>
    <p:cSldViewPr snapToGrid="0">
      <p:cViewPr varScale="1">
        <p:scale>
          <a:sx n="102" d="100"/>
          <a:sy n="102" d="100"/>
        </p:scale>
        <p:origin x="22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66323D-582F-40A7-A492-8F3BE99902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DAEF184-29ED-47E7-BB62-7472E289E0B6}">
      <dgm:prSet/>
      <dgm:spPr/>
      <dgm:t>
        <a:bodyPr/>
        <a:lstStyle/>
        <a:p>
          <a:r>
            <a:rPr kumimoji="1" lang="en-US"/>
            <a:t>Scientific</a:t>
          </a:r>
          <a:r>
            <a:rPr kumimoji="1" lang="zh-CN"/>
            <a:t> </a:t>
          </a:r>
          <a:r>
            <a:rPr kumimoji="1" lang="en-US"/>
            <a:t>collaboration</a:t>
          </a:r>
          <a:r>
            <a:rPr kumimoji="1" lang="zh-CN"/>
            <a:t> </a:t>
          </a:r>
          <a:r>
            <a:rPr kumimoji="1" lang="en-US"/>
            <a:t>is</a:t>
          </a:r>
          <a:r>
            <a:rPr kumimoji="1" lang="zh-CN"/>
            <a:t> </a:t>
          </a:r>
          <a:r>
            <a:rPr kumimoji="1" lang="en-US"/>
            <a:t>more</a:t>
          </a:r>
          <a:r>
            <a:rPr kumimoji="1" lang="zh-CN"/>
            <a:t> </a:t>
          </a:r>
          <a:r>
            <a:rPr kumimoji="1" lang="en-US"/>
            <a:t>and</a:t>
          </a:r>
          <a:r>
            <a:rPr kumimoji="1" lang="zh-CN"/>
            <a:t> </a:t>
          </a:r>
          <a:r>
            <a:rPr kumimoji="1" lang="en-US"/>
            <a:t>more</a:t>
          </a:r>
          <a:r>
            <a:rPr kumimoji="1" lang="zh-CN"/>
            <a:t> </a:t>
          </a:r>
          <a:r>
            <a:rPr kumimoji="1" lang="en-US"/>
            <a:t>common</a:t>
          </a:r>
          <a:endParaRPr lang="en-US"/>
        </a:p>
      </dgm:t>
    </dgm:pt>
    <dgm:pt modelId="{5E8B269E-6751-4BC5-A2A1-7430E737C6AB}" type="parTrans" cxnId="{53308820-260D-44A8-9AD0-0D6EE91B4746}">
      <dgm:prSet/>
      <dgm:spPr/>
      <dgm:t>
        <a:bodyPr/>
        <a:lstStyle/>
        <a:p>
          <a:endParaRPr lang="en-US"/>
        </a:p>
      </dgm:t>
    </dgm:pt>
    <dgm:pt modelId="{FEB2B325-6956-4842-BBA3-F741F31C9EA3}" type="sibTrans" cxnId="{53308820-260D-44A8-9AD0-0D6EE91B4746}">
      <dgm:prSet/>
      <dgm:spPr/>
      <dgm:t>
        <a:bodyPr/>
        <a:lstStyle/>
        <a:p>
          <a:endParaRPr lang="en-US"/>
        </a:p>
      </dgm:t>
    </dgm:pt>
    <dgm:pt modelId="{8C1F1110-037F-4566-B336-4242021D57D5}">
      <dgm:prSet/>
      <dgm:spPr/>
      <dgm:t>
        <a:bodyPr/>
        <a:lstStyle/>
        <a:p>
          <a:r>
            <a:rPr kumimoji="1" lang="en-US"/>
            <a:t>Studies</a:t>
          </a:r>
          <a:r>
            <a:rPr kumimoji="1" lang="zh-CN"/>
            <a:t> </a:t>
          </a:r>
          <a:r>
            <a:rPr kumimoji="1" lang="en-US"/>
            <a:t>shew</a:t>
          </a:r>
          <a:r>
            <a:rPr kumimoji="1" lang="zh-CN"/>
            <a:t> </a:t>
          </a:r>
          <a:r>
            <a:rPr kumimoji="1" lang="en-US"/>
            <a:t>that</a:t>
          </a:r>
          <a:r>
            <a:rPr kumimoji="1" lang="zh-CN"/>
            <a:t> </a:t>
          </a:r>
          <a:r>
            <a:rPr kumimoji="1" lang="en-US"/>
            <a:t>scientific</a:t>
          </a:r>
          <a:r>
            <a:rPr kumimoji="1" lang="zh-CN"/>
            <a:t> </a:t>
          </a:r>
          <a:r>
            <a:rPr kumimoji="1" lang="en-US"/>
            <a:t>collaboration</a:t>
          </a:r>
          <a:r>
            <a:rPr kumimoji="1" lang="zh-CN"/>
            <a:t> </a:t>
          </a:r>
          <a:r>
            <a:rPr kumimoji="1" lang="en-US"/>
            <a:t>benefits</a:t>
          </a:r>
          <a:r>
            <a:rPr kumimoji="1" lang="zh-CN"/>
            <a:t> </a:t>
          </a:r>
          <a:r>
            <a:rPr kumimoji="1" lang="en-US"/>
            <a:t>scientific</a:t>
          </a:r>
          <a:r>
            <a:rPr kumimoji="1" lang="zh-CN"/>
            <a:t> </a:t>
          </a:r>
          <a:r>
            <a:rPr kumimoji="1" lang="en-US"/>
            <a:t>performance</a:t>
          </a:r>
          <a:endParaRPr lang="en-US"/>
        </a:p>
      </dgm:t>
    </dgm:pt>
    <dgm:pt modelId="{04377E22-1885-4C6C-BD94-BE5B8E4A9A7F}" type="parTrans" cxnId="{25AC139A-F3D7-4B64-B03E-1DD94E2EC579}">
      <dgm:prSet/>
      <dgm:spPr/>
      <dgm:t>
        <a:bodyPr/>
        <a:lstStyle/>
        <a:p>
          <a:endParaRPr lang="en-US"/>
        </a:p>
      </dgm:t>
    </dgm:pt>
    <dgm:pt modelId="{9299B78C-F783-4479-8A50-41EFE2A6DBB7}" type="sibTrans" cxnId="{25AC139A-F3D7-4B64-B03E-1DD94E2EC579}">
      <dgm:prSet/>
      <dgm:spPr/>
      <dgm:t>
        <a:bodyPr/>
        <a:lstStyle/>
        <a:p>
          <a:endParaRPr lang="en-US"/>
        </a:p>
      </dgm:t>
    </dgm:pt>
    <dgm:pt modelId="{8FC306B2-9D9A-4A41-ABD5-8CCCD1B7A216}">
      <dgm:prSet/>
      <dgm:spPr/>
      <dgm:t>
        <a:bodyPr/>
        <a:lstStyle/>
        <a:p>
          <a:r>
            <a:rPr kumimoji="1" lang="en-US"/>
            <a:t>Mechanism</a:t>
          </a:r>
          <a:r>
            <a:rPr kumimoji="1" lang="zh-CN"/>
            <a:t> </a:t>
          </a:r>
          <a:r>
            <a:rPr kumimoji="1" lang="en-US"/>
            <a:t>inside</a:t>
          </a:r>
          <a:r>
            <a:rPr kumimoji="1" lang="zh-CN"/>
            <a:t> </a:t>
          </a:r>
          <a:r>
            <a:rPr kumimoji="1" lang="en-US"/>
            <a:t>scientific</a:t>
          </a:r>
          <a:r>
            <a:rPr kumimoji="1" lang="zh-CN"/>
            <a:t> </a:t>
          </a:r>
          <a:r>
            <a:rPr kumimoji="1" lang="en-US"/>
            <a:t>collaborations</a:t>
          </a:r>
          <a:r>
            <a:rPr kumimoji="1" lang="zh-CN"/>
            <a:t> </a:t>
          </a:r>
          <a:r>
            <a:rPr kumimoji="1" lang="en-US"/>
            <a:t>is</a:t>
          </a:r>
          <a:r>
            <a:rPr kumimoji="1" lang="zh-CN"/>
            <a:t> </a:t>
          </a:r>
          <a:r>
            <a:rPr kumimoji="1" lang="en-US"/>
            <a:t>barely</a:t>
          </a:r>
          <a:r>
            <a:rPr kumimoji="1" lang="zh-CN"/>
            <a:t> </a:t>
          </a:r>
          <a:r>
            <a:rPr kumimoji="1" lang="en-US"/>
            <a:t>clear</a:t>
          </a:r>
          <a:endParaRPr lang="en-US"/>
        </a:p>
      </dgm:t>
    </dgm:pt>
    <dgm:pt modelId="{1B51F350-B580-4CBE-BCB0-FD2C0ED896C0}" type="parTrans" cxnId="{167C1BC5-A269-4D1D-A136-04088291EF2D}">
      <dgm:prSet/>
      <dgm:spPr/>
      <dgm:t>
        <a:bodyPr/>
        <a:lstStyle/>
        <a:p>
          <a:endParaRPr lang="en-US"/>
        </a:p>
      </dgm:t>
    </dgm:pt>
    <dgm:pt modelId="{D2ACF228-071B-4256-BA70-3C82D721FA38}" type="sibTrans" cxnId="{167C1BC5-A269-4D1D-A136-04088291EF2D}">
      <dgm:prSet/>
      <dgm:spPr/>
      <dgm:t>
        <a:bodyPr/>
        <a:lstStyle/>
        <a:p>
          <a:endParaRPr lang="en-US"/>
        </a:p>
      </dgm:t>
    </dgm:pt>
    <dgm:pt modelId="{0827A0DF-3C0A-427D-8D49-941048CDA66A}">
      <dgm:prSet/>
      <dgm:spPr/>
      <dgm:t>
        <a:bodyPr/>
        <a:lstStyle/>
        <a:p>
          <a:r>
            <a:rPr kumimoji="1" lang="en-US"/>
            <a:t>Partnership</a:t>
          </a:r>
          <a:r>
            <a:rPr kumimoji="1" lang="zh-CN"/>
            <a:t>  </a:t>
          </a:r>
          <a:r>
            <a:rPr kumimoji="1" lang="en-US"/>
            <a:t>as</a:t>
          </a:r>
          <a:r>
            <a:rPr kumimoji="1" lang="zh-CN"/>
            <a:t> </a:t>
          </a:r>
          <a:r>
            <a:rPr kumimoji="1" lang="en-US"/>
            <a:t>a</a:t>
          </a:r>
          <a:r>
            <a:rPr kumimoji="1" lang="zh-CN"/>
            <a:t> </a:t>
          </a:r>
          <a:r>
            <a:rPr kumimoji="1" lang="en-US"/>
            <a:t>form</a:t>
          </a:r>
          <a:r>
            <a:rPr kumimoji="1" lang="zh-CN"/>
            <a:t> </a:t>
          </a:r>
          <a:r>
            <a:rPr kumimoji="1" lang="en-US"/>
            <a:t>of</a:t>
          </a:r>
          <a:r>
            <a:rPr kumimoji="1" lang="zh-CN"/>
            <a:t>  </a:t>
          </a:r>
          <a:r>
            <a:rPr kumimoji="1" lang="en-US"/>
            <a:t>close</a:t>
          </a:r>
          <a:r>
            <a:rPr kumimoji="1" lang="zh-CN"/>
            <a:t> </a:t>
          </a:r>
          <a:r>
            <a:rPr kumimoji="1" lang="en-US"/>
            <a:t>collaborative</a:t>
          </a:r>
          <a:r>
            <a:rPr kumimoji="1" lang="zh-CN"/>
            <a:t>  </a:t>
          </a:r>
          <a:r>
            <a:rPr kumimoji="1" lang="en-US"/>
            <a:t>relationship</a:t>
          </a:r>
          <a:r>
            <a:rPr kumimoji="1" lang="zh-CN"/>
            <a:t> </a:t>
          </a:r>
          <a:r>
            <a:rPr kumimoji="1" lang="en-US"/>
            <a:t>in</a:t>
          </a:r>
          <a:r>
            <a:rPr kumimoji="1" lang="zh-CN"/>
            <a:t> </a:t>
          </a:r>
          <a:r>
            <a:rPr kumimoji="1" lang="en-US"/>
            <a:t>scientific</a:t>
          </a:r>
          <a:r>
            <a:rPr kumimoji="1" lang="zh-CN"/>
            <a:t> </a:t>
          </a:r>
          <a:r>
            <a:rPr kumimoji="1" lang="en-US"/>
            <a:t>team</a:t>
          </a:r>
          <a:r>
            <a:rPr kumimoji="1" lang="zh-CN"/>
            <a:t> </a:t>
          </a:r>
          <a:r>
            <a:rPr kumimoji="1" lang="en-US"/>
            <a:t> could be vital in scientific collaboration</a:t>
          </a:r>
          <a:endParaRPr lang="en-US"/>
        </a:p>
      </dgm:t>
    </dgm:pt>
    <dgm:pt modelId="{1993E58B-3317-4E7C-8840-88C09AFAEEE8}" type="parTrans" cxnId="{B5C34D0A-F849-4470-979D-E9E31C2AAEEE}">
      <dgm:prSet/>
      <dgm:spPr/>
      <dgm:t>
        <a:bodyPr/>
        <a:lstStyle/>
        <a:p>
          <a:endParaRPr lang="en-US"/>
        </a:p>
      </dgm:t>
    </dgm:pt>
    <dgm:pt modelId="{4B2BBC35-BD6A-4C94-93EB-1A306F2F3A95}" type="sibTrans" cxnId="{B5C34D0A-F849-4470-979D-E9E31C2AAEEE}">
      <dgm:prSet/>
      <dgm:spPr/>
      <dgm:t>
        <a:bodyPr/>
        <a:lstStyle/>
        <a:p>
          <a:endParaRPr lang="en-US"/>
        </a:p>
      </dgm:t>
    </dgm:pt>
    <dgm:pt modelId="{90BD8030-71B2-4A53-92CF-41B5EEFEEE25}">
      <dgm:prSet/>
      <dgm:spPr/>
      <dgm:t>
        <a:bodyPr/>
        <a:lstStyle/>
        <a:p>
          <a:r>
            <a:rPr kumimoji="1" lang="en-US"/>
            <a:t>To measure partnership in scientific  collaboration  through the lens of author contribution statements</a:t>
          </a:r>
          <a:endParaRPr lang="en-US"/>
        </a:p>
      </dgm:t>
    </dgm:pt>
    <dgm:pt modelId="{DA64EB9F-F3B5-4E8B-A454-9F04488E34F6}" type="parTrans" cxnId="{E36DCF07-956A-4FFF-B0D4-A1165FEC1F7D}">
      <dgm:prSet/>
      <dgm:spPr/>
      <dgm:t>
        <a:bodyPr/>
        <a:lstStyle/>
        <a:p>
          <a:endParaRPr lang="en-US"/>
        </a:p>
      </dgm:t>
    </dgm:pt>
    <dgm:pt modelId="{36B1DD17-AA9C-4D79-A043-0B0FCDE467C4}" type="sibTrans" cxnId="{E36DCF07-956A-4FFF-B0D4-A1165FEC1F7D}">
      <dgm:prSet/>
      <dgm:spPr/>
      <dgm:t>
        <a:bodyPr/>
        <a:lstStyle/>
        <a:p>
          <a:endParaRPr lang="en-US"/>
        </a:p>
      </dgm:t>
    </dgm:pt>
    <dgm:pt modelId="{06CC0F6B-0404-4BEE-9E76-B03028C43D21}" type="pres">
      <dgm:prSet presAssocID="{0866323D-582F-40A7-A492-8F3BE9990282}" presName="root" presStyleCnt="0">
        <dgm:presLayoutVars>
          <dgm:dir/>
          <dgm:resizeHandles val="exact"/>
        </dgm:presLayoutVars>
      </dgm:prSet>
      <dgm:spPr/>
    </dgm:pt>
    <dgm:pt modelId="{31E1D9DD-9C46-4E3D-969F-3978145A9072}" type="pres">
      <dgm:prSet presAssocID="{ADAEF184-29ED-47E7-BB62-7472E289E0B6}" presName="compNode" presStyleCnt="0"/>
      <dgm:spPr/>
    </dgm:pt>
    <dgm:pt modelId="{2B03E007-09E3-41C0-89E8-BE068C60AFE3}" type="pres">
      <dgm:prSet presAssocID="{ADAEF184-29ED-47E7-BB62-7472E289E0B6}" presName="bgRect" presStyleLbl="bgShp" presStyleIdx="0" presStyleCnt="5"/>
      <dgm:spPr/>
    </dgm:pt>
    <dgm:pt modelId="{FE881839-CAE9-4981-B35C-79B52DE32A43}" type="pres">
      <dgm:prSet presAssocID="{ADAEF184-29ED-47E7-BB62-7472E289E0B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显微镜"/>
        </a:ext>
      </dgm:extLst>
    </dgm:pt>
    <dgm:pt modelId="{EE27302D-76F6-47A8-8E0A-493DB254E9D5}" type="pres">
      <dgm:prSet presAssocID="{ADAEF184-29ED-47E7-BB62-7472E289E0B6}" presName="spaceRect" presStyleCnt="0"/>
      <dgm:spPr/>
    </dgm:pt>
    <dgm:pt modelId="{F9081752-1F05-4F77-8ECD-B1991FC76D90}" type="pres">
      <dgm:prSet presAssocID="{ADAEF184-29ED-47E7-BB62-7472E289E0B6}" presName="parTx" presStyleLbl="revTx" presStyleIdx="0" presStyleCnt="5">
        <dgm:presLayoutVars>
          <dgm:chMax val="0"/>
          <dgm:chPref val="0"/>
        </dgm:presLayoutVars>
      </dgm:prSet>
      <dgm:spPr/>
    </dgm:pt>
    <dgm:pt modelId="{59E6B5C9-08F7-4D51-93D2-38E811192A77}" type="pres">
      <dgm:prSet presAssocID="{FEB2B325-6956-4842-BBA3-F741F31C9EA3}" presName="sibTrans" presStyleCnt="0"/>
      <dgm:spPr/>
    </dgm:pt>
    <dgm:pt modelId="{11991D89-ACA4-4D9D-9893-6D7AF5E48B4C}" type="pres">
      <dgm:prSet presAssocID="{8C1F1110-037F-4566-B336-4242021D57D5}" presName="compNode" presStyleCnt="0"/>
      <dgm:spPr/>
    </dgm:pt>
    <dgm:pt modelId="{B926AE3C-ECC2-4383-A637-9B0CABDFAA6B}" type="pres">
      <dgm:prSet presAssocID="{8C1F1110-037F-4566-B336-4242021D57D5}" presName="bgRect" presStyleLbl="bgShp" presStyleIdx="1" presStyleCnt="5"/>
      <dgm:spPr/>
    </dgm:pt>
    <dgm:pt modelId="{B255EECA-1E47-440B-9724-72EBF4DFB07B}" type="pres">
      <dgm:prSet presAssocID="{8C1F1110-037F-4566-B336-4242021D57D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烧瓶"/>
        </a:ext>
      </dgm:extLst>
    </dgm:pt>
    <dgm:pt modelId="{20032E51-CD8B-4A45-B5EB-738F6BA35924}" type="pres">
      <dgm:prSet presAssocID="{8C1F1110-037F-4566-B336-4242021D57D5}" presName="spaceRect" presStyleCnt="0"/>
      <dgm:spPr/>
    </dgm:pt>
    <dgm:pt modelId="{F7AA1709-48DA-45C0-8633-5CDDBB7CA502}" type="pres">
      <dgm:prSet presAssocID="{8C1F1110-037F-4566-B336-4242021D57D5}" presName="parTx" presStyleLbl="revTx" presStyleIdx="1" presStyleCnt="5">
        <dgm:presLayoutVars>
          <dgm:chMax val="0"/>
          <dgm:chPref val="0"/>
        </dgm:presLayoutVars>
      </dgm:prSet>
      <dgm:spPr/>
    </dgm:pt>
    <dgm:pt modelId="{7FE121FF-7465-4693-A690-C4FCFBA240C9}" type="pres">
      <dgm:prSet presAssocID="{9299B78C-F783-4479-8A50-41EFE2A6DBB7}" presName="sibTrans" presStyleCnt="0"/>
      <dgm:spPr/>
    </dgm:pt>
    <dgm:pt modelId="{A73582E3-ECFC-431E-9C38-8AFCBAC527F4}" type="pres">
      <dgm:prSet presAssocID="{8FC306B2-9D9A-4A41-ABD5-8CCCD1B7A216}" presName="compNode" presStyleCnt="0"/>
      <dgm:spPr/>
    </dgm:pt>
    <dgm:pt modelId="{199E64CA-7102-43DD-A11D-84204DED806E}" type="pres">
      <dgm:prSet presAssocID="{8FC306B2-9D9A-4A41-ABD5-8CCCD1B7A216}" presName="bgRect" presStyleLbl="bgShp" presStyleIdx="2" presStyleCnt="5"/>
      <dgm:spPr/>
    </dgm:pt>
    <dgm:pt modelId="{1E7BEF84-4C40-4461-B353-3B3634CD1F3C}" type="pres">
      <dgm:prSet presAssocID="{8FC306B2-9D9A-4A41-ABD5-8CCCD1B7A21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原子"/>
        </a:ext>
      </dgm:extLst>
    </dgm:pt>
    <dgm:pt modelId="{32F430A1-9D74-4F18-BD36-B8124FCCDA9F}" type="pres">
      <dgm:prSet presAssocID="{8FC306B2-9D9A-4A41-ABD5-8CCCD1B7A216}" presName="spaceRect" presStyleCnt="0"/>
      <dgm:spPr/>
    </dgm:pt>
    <dgm:pt modelId="{D1D9F2EF-8431-47E3-B68D-8F1EAF56A245}" type="pres">
      <dgm:prSet presAssocID="{8FC306B2-9D9A-4A41-ABD5-8CCCD1B7A216}" presName="parTx" presStyleLbl="revTx" presStyleIdx="2" presStyleCnt="5">
        <dgm:presLayoutVars>
          <dgm:chMax val="0"/>
          <dgm:chPref val="0"/>
        </dgm:presLayoutVars>
      </dgm:prSet>
      <dgm:spPr/>
    </dgm:pt>
    <dgm:pt modelId="{370DF426-4A72-4C43-8E0B-9CA4ADC302E9}" type="pres">
      <dgm:prSet presAssocID="{D2ACF228-071B-4256-BA70-3C82D721FA38}" presName="sibTrans" presStyleCnt="0"/>
      <dgm:spPr/>
    </dgm:pt>
    <dgm:pt modelId="{029E6246-CE1B-4122-8F5C-4807502B7FA2}" type="pres">
      <dgm:prSet presAssocID="{0827A0DF-3C0A-427D-8D49-941048CDA66A}" presName="compNode" presStyleCnt="0"/>
      <dgm:spPr/>
    </dgm:pt>
    <dgm:pt modelId="{FFCA7717-0040-4E05-9046-81DE6EC16BE3}" type="pres">
      <dgm:prSet presAssocID="{0827A0DF-3C0A-427D-8D49-941048CDA66A}" presName="bgRect" presStyleLbl="bgShp" presStyleIdx="3" presStyleCnt="5"/>
      <dgm:spPr/>
    </dgm:pt>
    <dgm:pt modelId="{467FAC48-499E-41E7-A6EE-61A13862185B}" type="pres">
      <dgm:prSet presAssocID="{0827A0DF-3C0A-427D-8D49-941048CDA66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科学家"/>
        </a:ext>
      </dgm:extLst>
    </dgm:pt>
    <dgm:pt modelId="{E8F2CBBF-C1F8-45E0-9342-96C2792FA9CD}" type="pres">
      <dgm:prSet presAssocID="{0827A0DF-3C0A-427D-8D49-941048CDA66A}" presName="spaceRect" presStyleCnt="0"/>
      <dgm:spPr/>
    </dgm:pt>
    <dgm:pt modelId="{08304122-0A48-4F82-937E-F0DEF8C073D6}" type="pres">
      <dgm:prSet presAssocID="{0827A0DF-3C0A-427D-8D49-941048CDA66A}" presName="parTx" presStyleLbl="revTx" presStyleIdx="3" presStyleCnt="5">
        <dgm:presLayoutVars>
          <dgm:chMax val="0"/>
          <dgm:chPref val="0"/>
        </dgm:presLayoutVars>
      </dgm:prSet>
      <dgm:spPr/>
    </dgm:pt>
    <dgm:pt modelId="{2F053636-83F2-4FA3-A265-CD28EAE4169E}" type="pres">
      <dgm:prSet presAssocID="{4B2BBC35-BD6A-4C94-93EB-1A306F2F3A95}" presName="sibTrans" presStyleCnt="0"/>
      <dgm:spPr/>
    </dgm:pt>
    <dgm:pt modelId="{B0705D84-5AC0-47BF-86E9-24A75FD79E5F}" type="pres">
      <dgm:prSet presAssocID="{90BD8030-71B2-4A53-92CF-41B5EEFEEE25}" presName="compNode" presStyleCnt="0"/>
      <dgm:spPr/>
    </dgm:pt>
    <dgm:pt modelId="{C482C0F2-8406-4694-B31F-8E6304E139F5}" type="pres">
      <dgm:prSet presAssocID="{90BD8030-71B2-4A53-92CF-41B5EEFEEE25}" presName="bgRect" presStyleLbl="bgShp" presStyleIdx="4" presStyleCnt="5"/>
      <dgm:spPr/>
    </dgm:pt>
    <dgm:pt modelId="{8A31427F-9BF7-4689-9B00-6C1F596EA25E}" type="pres">
      <dgm:prSet presAssocID="{90BD8030-71B2-4A53-92CF-41B5EEFEEE2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ED865B6-F629-4FAB-94B8-1ED10ACF67ED}" type="pres">
      <dgm:prSet presAssocID="{90BD8030-71B2-4A53-92CF-41B5EEFEEE25}" presName="spaceRect" presStyleCnt="0"/>
      <dgm:spPr/>
    </dgm:pt>
    <dgm:pt modelId="{F258233A-0E58-461A-B6C5-DE96B0F44386}" type="pres">
      <dgm:prSet presAssocID="{90BD8030-71B2-4A53-92CF-41B5EEFEEE2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36DCF07-956A-4FFF-B0D4-A1165FEC1F7D}" srcId="{0866323D-582F-40A7-A492-8F3BE9990282}" destId="{90BD8030-71B2-4A53-92CF-41B5EEFEEE25}" srcOrd="4" destOrd="0" parTransId="{DA64EB9F-F3B5-4E8B-A454-9F04488E34F6}" sibTransId="{36B1DD17-AA9C-4D79-A043-0B0FCDE467C4}"/>
    <dgm:cxn modelId="{B5C34D0A-F849-4470-979D-E9E31C2AAEEE}" srcId="{0866323D-582F-40A7-A492-8F3BE9990282}" destId="{0827A0DF-3C0A-427D-8D49-941048CDA66A}" srcOrd="3" destOrd="0" parTransId="{1993E58B-3317-4E7C-8840-88C09AFAEEE8}" sibTransId="{4B2BBC35-BD6A-4C94-93EB-1A306F2F3A95}"/>
    <dgm:cxn modelId="{53308820-260D-44A8-9AD0-0D6EE91B4746}" srcId="{0866323D-582F-40A7-A492-8F3BE9990282}" destId="{ADAEF184-29ED-47E7-BB62-7472E289E0B6}" srcOrd="0" destOrd="0" parTransId="{5E8B269E-6751-4BC5-A2A1-7430E737C6AB}" sibTransId="{FEB2B325-6956-4842-BBA3-F741F31C9EA3}"/>
    <dgm:cxn modelId="{EA544D22-598A-4074-A8DF-D0EFB5B5BBB7}" type="presOf" srcId="{0866323D-582F-40A7-A492-8F3BE9990282}" destId="{06CC0F6B-0404-4BEE-9E76-B03028C43D21}" srcOrd="0" destOrd="0" presId="urn:microsoft.com/office/officeart/2018/2/layout/IconVerticalSolidList"/>
    <dgm:cxn modelId="{ECA40E34-7089-4395-82AF-02DBCF117BFC}" type="presOf" srcId="{ADAEF184-29ED-47E7-BB62-7472E289E0B6}" destId="{F9081752-1F05-4F77-8ECD-B1991FC76D90}" srcOrd="0" destOrd="0" presId="urn:microsoft.com/office/officeart/2018/2/layout/IconVerticalSolidList"/>
    <dgm:cxn modelId="{FE976346-D73E-4294-AF27-0D17FC728080}" type="presOf" srcId="{0827A0DF-3C0A-427D-8D49-941048CDA66A}" destId="{08304122-0A48-4F82-937E-F0DEF8C073D6}" srcOrd="0" destOrd="0" presId="urn:microsoft.com/office/officeart/2018/2/layout/IconVerticalSolidList"/>
    <dgm:cxn modelId="{2524A166-9A55-4331-88E6-F34A705D66CB}" type="presOf" srcId="{90BD8030-71B2-4A53-92CF-41B5EEFEEE25}" destId="{F258233A-0E58-461A-B6C5-DE96B0F44386}" srcOrd="0" destOrd="0" presId="urn:microsoft.com/office/officeart/2018/2/layout/IconVerticalSolidList"/>
    <dgm:cxn modelId="{25AC139A-F3D7-4B64-B03E-1DD94E2EC579}" srcId="{0866323D-582F-40A7-A492-8F3BE9990282}" destId="{8C1F1110-037F-4566-B336-4242021D57D5}" srcOrd="1" destOrd="0" parTransId="{04377E22-1885-4C6C-BD94-BE5B8E4A9A7F}" sibTransId="{9299B78C-F783-4479-8A50-41EFE2A6DBB7}"/>
    <dgm:cxn modelId="{74268BB6-5060-420C-9B5C-A601FB995FD5}" type="presOf" srcId="{8C1F1110-037F-4566-B336-4242021D57D5}" destId="{F7AA1709-48DA-45C0-8633-5CDDBB7CA502}" srcOrd="0" destOrd="0" presId="urn:microsoft.com/office/officeart/2018/2/layout/IconVerticalSolidList"/>
    <dgm:cxn modelId="{167C1BC5-A269-4D1D-A136-04088291EF2D}" srcId="{0866323D-582F-40A7-A492-8F3BE9990282}" destId="{8FC306B2-9D9A-4A41-ABD5-8CCCD1B7A216}" srcOrd="2" destOrd="0" parTransId="{1B51F350-B580-4CBE-BCB0-FD2C0ED896C0}" sibTransId="{D2ACF228-071B-4256-BA70-3C82D721FA38}"/>
    <dgm:cxn modelId="{70682EDB-86C9-4E70-BB1D-6C835B3B8A2B}" type="presOf" srcId="{8FC306B2-9D9A-4A41-ABD5-8CCCD1B7A216}" destId="{D1D9F2EF-8431-47E3-B68D-8F1EAF56A245}" srcOrd="0" destOrd="0" presId="urn:microsoft.com/office/officeart/2018/2/layout/IconVerticalSolidList"/>
    <dgm:cxn modelId="{289AADE5-A854-4AD7-AACD-746143772073}" type="presParOf" srcId="{06CC0F6B-0404-4BEE-9E76-B03028C43D21}" destId="{31E1D9DD-9C46-4E3D-969F-3978145A9072}" srcOrd="0" destOrd="0" presId="urn:microsoft.com/office/officeart/2018/2/layout/IconVerticalSolidList"/>
    <dgm:cxn modelId="{3C5C255B-118C-4ABA-BB08-86FF8831BC6F}" type="presParOf" srcId="{31E1D9DD-9C46-4E3D-969F-3978145A9072}" destId="{2B03E007-09E3-41C0-89E8-BE068C60AFE3}" srcOrd="0" destOrd="0" presId="urn:microsoft.com/office/officeart/2018/2/layout/IconVerticalSolidList"/>
    <dgm:cxn modelId="{ABBFEDCB-76E3-4CB6-B866-E54E5CB5D298}" type="presParOf" srcId="{31E1D9DD-9C46-4E3D-969F-3978145A9072}" destId="{FE881839-CAE9-4981-B35C-79B52DE32A43}" srcOrd="1" destOrd="0" presId="urn:microsoft.com/office/officeart/2018/2/layout/IconVerticalSolidList"/>
    <dgm:cxn modelId="{FB5EEBD2-11E4-48CD-AB26-CC471EDBD0E5}" type="presParOf" srcId="{31E1D9DD-9C46-4E3D-969F-3978145A9072}" destId="{EE27302D-76F6-47A8-8E0A-493DB254E9D5}" srcOrd="2" destOrd="0" presId="urn:microsoft.com/office/officeart/2018/2/layout/IconVerticalSolidList"/>
    <dgm:cxn modelId="{165EEFE9-57B8-4EB1-B098-EEC75CE7E78D}" type="presParOf" srcId="{31E1D9DD-9C46-4E3D-969F-3978145A9072}" destId="{F9081752-1F05-4F77-8ECD-B1991FC76D90}" srcOrd="3" destOrd="0" presId="urn:microsoft.com/office/officeart/2018/2/layout/IconVerticalSolidList"/>
    <dgm:cxn modelId="{F9AA6320-6BC6-4ACA-88EB-DFE35BE9F691}" type="presParOf" srcId="{06CC0F6B-0404-4BEE-9E76-B03028C43D21}" destId="{59E6B5C9-08F7-4D51-93D2-38E811192A77}" srcOrd="1" destOrd="0" presId="urn:microsoft.com/office/officeart/2018/2/layout/IconVerticalSolidList"/>
    <dgm:cxn modelId="{900A663E-352D-42DE-BA35-7C57651B5962}" type="presParOf" srcId="{06CC0F6B-0404-4BEE-9E76-B03028C43D21}" destId="{11991D89-ACA4-4D9D-9893-6D7AF5E48B4C}" srcOrd="2" destOrd="0" presId="urn:microsoft.com/office/officeart/2018/2/layout/IconVerticalSolidList"/>
    <dgm:cxn modelId="{34ECCE12-D851-4AAE-9870-9233E889995D}" type="presParOf" srcId="{11991D89-ACA4-4D9D-9893-6D7AF5E48B4C}" destId="{B926AE3C-ECC2-4383-A637-9B0CABDFAA6B}" srcOrd="0" destOrd="0" presId="urn:microsoft.com/office/officeart/2018/2/layout/IconVerticalSolidList"/>
    <dgm:cxn modelId="{C44BA2B0-10E2-42F4-8360-39E2592AE978}" type="presParOf" srcId="{11991D89-ACA4-4D9D-9893-6D7AF5E48B4C}" destId="{B255EECA-1E47-440B-9724-72EBF4DFB07B}" srcOrd="1" destOrd="0" presId="urn:microsoft.com/office/officeart/2018/2/layout/IconVerticalSolidList"/>
    <dgm:cxn modelId="{9F0B4683-924E-4769-A2D7-171A51F5DE49}" type="presParOf" srcId="{11991D89-ACA4-4D9D-9893-6D7AF5E48B4C}" destId="{20032E51-CD8B-4A45-B5EB-738F6BA35924}" srcOrd="2" destOrd="0" presId="urn:microsoft.com/office/officeart/2018/2/layout/IconVerticalSolidList"/>
    <dgm:cxn modelId="{1A73C81F-FF49-4EDE-86EE-B38233CB9F0A}" type="presParOf" srcId="{11991D89-ACA4-4D9D-9893-6D7AF5E48B4C}" destId="{F7AA1709-48DA-45C0-8633-5CDDBB7CA502}" srcOrd="3" destOrd="0" presId="urn:microsoft.com/office/officeart/2018/2/layout/IconVerticalSolidList"/>
    <dgm:cxn modelId="{A451C1C2-0E89-4869-8BFF-020A4FF2E475}" type="presParOf" srcId="{06CC0F6B-0404-4BEE-9E76-B03028C43D21}" destId="{7FE121FF-7465-4693-A690-C4FCFBA240C9}" srcOrd="3" destOrd="0" presId="urn:microsoft.com/office/officeart/2018/2/layout/IconVerticalSolidList"/>
    <dgm:cxn modelId="{89806CFA-E65F-4513-9334-E3FA8F2666FB}" type="presParOf" srcId="{06CC0F6B-0404-4BEE-9E76-B03028C43D21}" destId="{A73582E3-ECFC-431E-9C38-8AFCBAC527F4}" srcOrd="4" destOrd="0" presId="urn:microsoft.com/office/officeart/2018/2/layout/IconVerticalSolidList"/>
    <dgm:cxn modelId="{B47CBF3D-B6B0-41D5-921B-48A3D544E420}" type="presParOf" srcId="{A73582E3-ECFC-431E-9C38-8AFCBAC527F4}" destId="{199E64CA-7102-43DD-A11D-84204DED806E}" srcOrd="0" destOrd="0" presId="urn:microsoft.com/office/officeart/2018/2/layout/IconVerticalSolidList"/>
    <dgm:cxn modelId="{BB86CB6D-E6C0-4481-87D5-A728CBF6B890}" type="presParOf" srcId="{A73582E3-ECFC-431E-9C38-8AFCBAC527F4}" destId="{1E7BEF84-4C40-4461-B353-3B3634CD1F3C}" srcOrd="1" destOrd="0" presId="urn:microsoft.com/office/officeart/2018/2/layout/IconVerticalSolidList"/>
    <dgm:cxn modelId="{62C9AE04-5AF4-4D56-BA99-EBF42E6B3E26}" type="presParOf" srcId="{A73582E3-ECFC-431E-9C38-8AFCBAC527F4}" destId="{32F430A1-9D74-4F18-BD36-B8124FCCDA9F}" srcOrd="2" destOrd="0" presId="urn:microsoft.com/office/officeart/2018/2/layout/IconVerticalSolidList"/>
    <dgm:cxn modelId="{A063BB3A-D1D0-4D04-B9B5-F26D340D6228}" type="presParOf" srcId="{A73582E3-ECFC-431E-9C38-8AFCBAC527F4}" destId="{D1D9F2EF-8431-47E3-B68D-8F1EAF56A245}" srcOrd="3" destOrd="0" presId="urn:microsoft.com/office/officeart/2018/2/layout/IconVerticalSolidList"/>
    <dgm:cxn modelId="{21B4D230-6BA7-4BA6-ABC5-B46BE42379BE}" type="presParOf" srcId="{06CC0F6B-0404-4BEE-9E76-B03028C43D21}" destId="{370DF426-4A72-4C43-8E0B-9CA4ADC302E9}" srcOrd="5" destOrd="0" presId="urn:microsoft.com/office/officeart/2018/2/layout/IconVerticalSolidList"/>
    <dgm:cxn modelId="{F75C9A94-817F-4146-A18D-05B2508FE38B}" type="presParOf" srcId="{06CC0F6B-0404-4BEE-9E76-B03028C43D21}" destId="{029E6246-CE1B-4122-8F5C-4807502B7FA2}" srcOrd="6" destOrd="0" presId="urn:microsoft.com/office/officeart/2018/2/layout/IconVerticalSolidList"/>
    <dgm:cxn modelId="{F81A5A28-F0D2-46AE-B43C-E6BB7E4AC80E}" type="presParOf" srcId="{029E6246-CE1B-4122-8F5C-4807502B7FA2}" destId="{FFCA7717-0040-4E05-9046-81DE6EC16BE3}" srcOrd="0" destOrd="0" presId="urn:microsoft.com/office/officeart/2018/2/layout/IconVerticalSolidList"/>
    <dgm:cxn modelId="{F3F37F9E-914F-4F19-9F70-BD147E3C33B9}" type="presParOf" srcId="{029E6246-CE1B-4122-8F5C-4807502B7FA2}" destId="{467FAC48-499E-41E7-A6EE-61A13862185B}" srcOrd="1" destOrd="0" presId="urn:microsoft.com/office/officeart/2018/2/layout/IconVerticalSolidList"/>
    <dgm:cxn modelId="{3AC4892B-992A-480A-8B51-BCB030286025}" type="presParOf" srcId="{029E6246-CE1B-4122-8F5C-4807502B7FA2}" destId="{E8F2CBBF-C1F8-45E0-9342-96C2792FA9CD}" srcOrd="2" destOrd="0" presId="urn:microsoft.com/office/officeart/2018/2/layout/IconVerticalSolidList"/>
    <dgm:cxn modelId="{ADE836C1-DB77-4B17-881E-A13DBC19C85D}" type="presParOf" srcId="{029E6246-CE1B-4122-8F5C-4807502B7FA2}" destId="{08304122-0A48-4F82-937E-F0DEF8C073D6}" srcOrd="3" destOrd="0" presId="urn:microsoft.com/office/officeart/2018/2/layout/IconVerticalSolidList"/>
    <dgm:cxn modelId="{B802EE6D-72C2-4F71-9D8D-24BC11ABD645}" type="presParOf" srcId="{06CC0F6B-0404-4BEE-9E76-B03028C43D21}" destId="{2F053636-83F2-4FA3-A265-CD28EAE4169E}" srcOrd="7" destOrd="0" presId="urn:microsoft.com/office/officeart/2018/2/layout/IconVerticalSolidList"/>
    <dgm:cxn modelId="{B2B8749C-196B-4418-BA3D-B897A165AC24}" type="presParOf" srcId="{06CC0F6B-0404-4BEE-9E76-B03028C43D21}" destId="{B0705D84-5AC0-47BF-86E9-24A75FD79E5F}" srcOrd="8" destOrd="0" presId="urn:microsoft.com/office/officeart/2018/2/layout/IconVerticalSolidList"/>
    <dgm:cxn modelId="{4DC22828-08A0-4D99-93DE-5242C852D1E3}" type="presParOf" srcId="{B0705D84-5AC0-47BF-86E9-24A75FD79E5F}" destId="{C482C0F2-8406-4694-B31F-8E6304E139F5}" srcOrd="0" destOrd="0" presId="urn:microsoft.com/office/officeart/2018/2/layout/IconVerticalSolidList"/>
    <dgm:cxn modelId="{56EDF565-9445-4670-9188-843B5F554C42}" type="presParOf" srcId="{B0705D84-5AC0-47BF-86E9-24A75FD79E5F}" destId="{8A31427F-9BF7-4689-9B00-6C1F596EA25E}" srcOrd="1" destOrd="0" presId="urn:microsoft.com/office/officeart/2018/2/layout/IconVerticalSolidList"/>
    <dgm:cxn modelId="{EE47CF5F-2FC6-46E2-928C-B6D1D60A8046}" type="presParOf" srcId="{B0705D84-5AC0-47BF-86E9-24A75FD79E5F}" destId="{EED865B6-F629-4FAB-94B8-1ED10ACF67ED}" srcOrd="2" destOrd="0" presId="urn:microsoft.com/office/officeart/2018/2/layout/IconVerticalSolidList"/>
    <dgm:cxn modelId="{F63F0C3E-C8DB-4528-AE61-334CDE575536}" type="presParOf" srcId="{B0705D84-5AC0-47BF-86E9-24A75FD79E5F}" destId="{F258233A-0E58-461A-B6C5-DE96B0F443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E6FD3-6A1F-49F0-9B95-47CC235EDA1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AE4E61-EC79-478D-8280-3FD29C2907D8}">
      <dgm:prSet/>
      <dgm:spPr/>
      <dgm:t>
        <a:bodyPr/>
        <a:lstStyle/>
        <a:p>
          <a:r>
            <a:rPr kumimoji="1" lang="en-US"/>
            <a:t>Scientific collaboration (Larivière et al., 2015)</a:t>
          </a:r>
          <a:endParaRPr lang="en-US"/>
        </a:p>
      </dgm:t>
    </dgm:pt>
    <dgm:pt modelId="{743362A9-9B9B-4B14-85A2-9DA40BF921A7}" type="parTrans" cxnId="{E28EF46D-5FE5-4471-A3EF-0F0C757B4F7C}">
      <dgm:prSet/>
      <dgm:spPr/>
      <dgm:t>
        <a:bodyPr/>
        <a:lstStyle/>
        <a:p>
          <a:endParaRPr lang="en-US"/>
        </a:p>
      </dgm:t>
    </dgm:pt>
    <dgm:pt modelId="{17E1BB5F-3102-4CC3-B285-680C28858550}" type="sibTrans" cxnId="{E28EF46D-5FE5-4471-A3EF-0F0C757B4F7C}">
      <dgm:prSet/>
      <dgm:spPr/>
      <dgm:t>
        <a:bodyPr/>
        <a:lstStyle/>
        <a:p>
          <a:endParaRPr lang="en-US"/>
        </a:p>
      </dgm:t>
    </dgm:pt>
    <dgm:pt modelId="{75551291-1FC1-48B4-9163-A963327D5870}">
      <dgm:prSet/>
      <dgm:spPr/>
      <dgm:t>
        <a:bodyPr/>
        <a:lstStyle/>
        <a:p>
          <a:r>
            <a:rPr kumimoji="1" lang="en-US" dirty="0"/>
            <a:t>Partnership as super tie investigated on co-authorship network (Petersen, 2015; Liu, et al., 2014)</a:t>
          </a:r>
          <a:endParaRPr lang="en-US" dirty="0"/>
        </a:p>
      </dgm:t>
    </dgm:pt>
    <dgm:pt modelId="{950F9CB8-3161-4B2E-8992-461CD3C90023}" type="parTrans" cxnId="{AE369BD8-3347-472D-9420-792A42F89848}">
      <dgm:prSet/>
      <dgm:spPr/>
      <dgm:t>
        <a:bodyPr/>
        <a:lstStyle/>
        <a:p>
          <a:endParaRPr lang="en-US"/>
        </a:p>
      </dgm:t>
    </dgm:pt>
    <dgm:pt modelId="{E76A5596-DA7D-40CC-93BA-CB0DDD722561}" type="sibTrans" cxnId="{AE369BD8-3347-472D-9420-792A42F89848}">
      <dgm:prSet/>
      <dgm:spPr/>
      <dgm:t>
        <a:bodyPr/>
        <a:lstStyle/>
        <a:p>
          <a:endParaRPr lang="en-US"/>
        </a:p>
      </dgm:t>
    </dgm:pt>
    <dgm:pt modelId="{9A8E3238-9C55-4DB9-AC85-1793192608E2}">
      <dgm:prSet/>
      <dgm:spPr/>
      <dgm:t>
        <a:bodyPr/>
        <a:lstStyle/>
        <a:p>
          <a:r>
            <a:rPr kumimoji="1" lang="en-US"/>
            <a:t>Author contribution studies on scientific collaboration(Lu et al., 2022)</a:t>
          </a:r>
          <a:endParaRPr lang="en-US"/>
        </a:p>
      </dgm:t>
    </dgm:pt>
    <dgm:pt modelId="{97A81EAD-7BC9-418F-A89F-83F3AF4BC5D3}" type="parTrans" cxnId="{A85635B0-039E-4E55-BC16-B98E1100CF8F}">
      <dgm:prSet/>
      <dgm:spPr/>
      <dgm:t>
        <a:bodyPr/>
        <a:lstStyle/>
        <a:p>
          <a:endParaRPr lang="en-US"/>
        </a:p>
      </dgm:t>
    </dgm:pt>
    <dgm:pt modelId="{152CEB3A-8DC2-4FDF-827C-70673591116A}" type="sibTrans" cxnId="{A85635B0-039E-4E55-BC16-B98E1100CF8F}">
      <dgm:prSet/>
      <dgm:spPr/>
      <dgm:t>
        <a:bodyPr/>
        <a:lstStyle/>
        <a:p>
          <a:endParaRPr lang="en-US"/>
        </a:p>
      </dgm:t>
    </dgm:pt>
    <dgm:pt modelId="{E1F47A8F-7865-1E49-B8E6-3D51776576F0}" type="pres">
      <dgm:prSet presAssocID="{D14E6FD3-6A1F-49F0-9B95-47CC235EDA1C}" presName="vert0" presStyleCnt="0">
        <dgm:presLayoutVars>
          <dgm:dir/>
          <dgm:animOne val="branch"/>
          <dgm:animLvl val="lvl"/>
        </dgm:presLayoutVars>
      </dgm:prSet>
      <dgm:spPr/>
    </dgm:pt>
    <dgm:pt modelId="{C269F670-3433-E94B-82C4-99AA21F6C129}" type="pres">
      <dgm:prSet presAssocID="{F1AE4E61-EC79-478D-8280-3FD29C2907D8}" presName="thickLine" presStyleLbl="alignNode1" presStyleIdx="0" presStyleCnt="3"/>
      <dgm:spPr/>
    </dgm:pt>
    <dgm:pt modelId="{3298724F-5304-CF49-B883-533A60C851E3}" type="pres">
      <dgm:prSet presAssocID="{F1AE4E61-EC79-478D-8280-3FD29C2907D8}" presName="horz1" presStyleCnt="0"/>
      <dgm:spPr/>
    </dgm:pt>
    <dgm:pt modelId="{55915FD5-0CBA-ED4B-B43D-16591F8BE839}" type="pres">
      <dgm:prSet presAssocID="{F1AE4E61-EC79-478D-8280-3FD29C2907D8}" presName="tx1" presStyleLbl="revTx" presStyleIdx="0" presStyleCnt="3"/>
      <dgm:spPr/>
    </dgm:pt>
    <dgm:pt modelId="{92B6837E-0F99-4C41-944E-D6F3949B9A2E}" type="pres">
      <dgm:prSet presAssocID="{F1AE4E61-EC79-478D-8280-3FD29C2907D8}" presName="vert1" presStyleCnt="0"/>
      <dgm:spPr/>
    </dgm:pt>
    <dgm:pt modelId="{F1B8EDD5-DE9D-9E41-9133-C479B0240BB0}" type="pres">
      <dgm:prSet presAssocID="{75551291-1FC1-48B4-9163-A963327D5870}" presName="thickLine" presStyleLbl="alignNode1" presStyleIdx="1" presStyleCnt="3"/>
      <dgm:spPr/>
    </dgm:pt>
    <dgm:pt modelId="{80005BED-BA49-5048-9EEB-BFD69042028E}" type="pres">
      <dgm:prSet presAssocID="{75551291-1FC1-48B4-9163-A963327D5870}" presName="horz1" presStyleCnt="0"/>
      <dgm:spPr/>
    </dgm:pt>
    <dgm:pt modelId="{6D553272-8136-F542-A938-F193297EFB3A}" type="pres">
      <dgm:prSet presAssocID="{75551291-1FC1-48B4-9163-A963327D5870}" presName="tx1" presStyleLbl="revTx" presStyleIdx="1" presStyleCnt="3"/>
      <dgm:spPr/>
    </dgm:pt>
    <dgm:pt modelId="{F90B41EE-EC0D-9844-A4DB-4A281F51602F}" type="pres">
      <dgm:prSet presAssocID="{75551291-1FC1-48B4-9163-A963327D5870}" presName="vert1" presStyleCnt="0"/>
      <dgm:spPr/>
    </dgm:pt>
    <dgm:pt modelId="{6AA02517-EEF4-4F4D-95C5-5FB2214FF90E}" type="pres">
      <dgm:prSet presAssocID="{9A8E3238-9C55-4DB9-AC85-1793192608E2}" presName="thickLine" presStyleLbl="alignNode1" presStyleIdx="2" presStyleCnt="3"/>
      <dgm:spPr/>
    </dgm:pt>
    <dgm:pt modelId="{E566F6F0-A084-7647-A258-39E54B5D6845}" type="pres">
      <dgm:prSet presAssocID="{9A8E3238-9C55-4DB9-AC85-1793192608E2}" presName="horz1" presStyleCnt="0"/>
      <dgm:spPr/>
    </dgm:pt>
    <dgm:pt modelId="{EF046276-D5EF-E343-9518-A6B0BFD803D1}" type="pres">
      <dgm:prSet presAssocID="{9A8E3238-9C55-4DB9-AC85-1793192608E2}" presName="tx1" presStyleLbl="revTx" presStyleIdx="2" presStyleCnt="3"/>
      <dgm:spPr/>
    </dgm:pt>
    <dgm:pt modelId="{1DB6B546-DBF8-254F-9A1B-1FA3DFAED5F8}" type="pres">
      <dgm:prSet presAssocID="{9A8E3238-9C55-4DB9-AC85-1793192608E2}" presName="vert1" presStyleCnt="0"/>
      <dgm:spPr/>
    </dgm:pt>
  </dgm:ptLst>
  <dgm:cxnLst>
    <dgm:cxn modelId="{9D37CE17-B61D-6F4F-B565-88C46D268AC2}" type="presOf" srcId="{D14E6FD3-6A1F-49F0-9B95-47CC235EDA1C}" destId="{E1F47A8F-7865-1E49-B8E6-3D51776576F0}" srcOrd="0" destOrd="0" presId="urn:microsoft.com/office/officeart/2008/layout/LinedList"/>
    <dgm:cxn modelId="{BFADEF1C-1516-AF4E-BF16-E7B147A0F28F}" type="presOf" srcId="{F1AE4E61-EC79-478D-8280-3FD29C2907D8}" destId="{55915FD5-0CBA-ED4B-B43D-16591F8BE839}" srcOrd="0" destOrd="0" presId="urn:microsoft.com/office/officeart/2008/layout/LinedList"/>
    <dgm:cxn modelId="{7446086D-83B0-DE49-BFA1-2B679D0293DB}" type="presOf" srcId="{75551291-1FC1-48B4-9163-A963327D5870}" destId="{6D553272-8136-F542-A938-F193297EFB3A}" srcOrd="0" destOrd="0" presId="urn:microsoft.com/office/officeart/2008/layout/LinedList"/>
    <dgm:cxn modelId="{E28EF46D-5FE5-4471-A3EF-0F0C757B4F7C}" srcId="{D14E6FD3-6A1F-49F0-9B95-47CC235EDA1C}" destId="{F1AE4E61-EC79-478D-8280-3FD29C2907D8}" srcOrd="0" destOrd="0" parTransId="{743362A9-9B9B-4B14-85A2-9DA40BF921A7}" sibTransId="{17E1BB5F-3102-4CC3-B285-680C28858550}"/>
    <dgm:cxn modelId="{FE227E72-3A22-1B48-BC17-EAE308E0300C}" type="presOf" srcId="{9A8E3238-9C55-4DB9-AC85-1793192608E2}" destId="{EF046276-D5EF-E343-9518-A6B0BFD803D1}" srcOrd="0" destOrd="0" presId="urn:microsoft.com/office/officeart/2008/layout/LinedList"/>
    <dgm:cxn modelId="{A85635B0-039E-4E55-BC16-B98E1100CF8F}" srcId="{D14E6FD3-6A1F-49F0-9B95-47CC235EDA1C}" destId="{9A8E3238-9C55-4DB9-AC85-1793192608E2}" srcOrd="2" destOrd="0" parTransId="{97A81EAD-7BC9-418F-A89F-83F3AF4BC5D3}" sibTransId="{152CEB3A-8DC2-4FDF-827C-70673591116A}"/>
    <dgm:cxn modelId="{AE369BD8-3347-472D-9420-792A42F89848}" srcId="{D14E6FD3-6A1F-49F0-9B95-47CC235EDA1C}" destId="{75551291-1FC1-48B4-9163-A963327D5870}" srcOrd="1" destOrd="0" parTransId="{950F9CB8-3161-4B2E-8992-461CD3C90023}" sibTransId="{E76A5596-DA7D-40CC-93BA-CB0DDD722561}"/>
    <dgm:cxn modelId="{2F32AF75-B20E-7B49-92EA-30F7F0E14E28}" type="presParOf" srcId="{E1F47A8F-7865-1E49-B8E6-3D51776576F0}" destId="{C269F670-3433-E94B-82C4-99AA21F6C129}" srcOrd="0" destOrd="0" presId="urn:microsoft.com/office/officeart/2008/layout/LinedList"/>
    <dgm:cxn modelId="{5FF93779-CF4A-8C47-9796-9EBDD002A304}" type="presParOf" srcId="{E1F47A8F-7865-1E49-B8E6-3D51776576F0}" destId="{3298724F-5304-CF49-B883-533A60C851E3}" srcOrd="1" destOrd="0" presId="urn:microsoft.com/office/officeart/2008/layout/LinedList"/>
    <dgm:cxn modelId="{21ADD755-7C02-484D-9BB7-02CC49D81469}" type="presParOf" srcId="{3298724F-5304-CF49-B883-533A60C851E3}" destId="{55915FD5-0CBA-ED4B-B43D-16591F8BE839}" srcOrd="0" destOrd="0" presId="urn:microsoft.com/office/officeart/2008/layout/LinedList"/>
    <dgm:cxn modelId="{7696E022-3331-484C-802F-087D5298BAD0}" type="presParOf" srcId="{3298724F-5304-CF49-B883-533A60C851E3}" destId="{92B6837E-0F99-4C41-944E-D6F3949B9A2E}" srcOrd="1" destOrd="0" presId="urn:microsoft.com/office/officeart/2008/layout/LinedList"/>
    <dgm:cxn modelId="{7839475B-AD46-5F47-A546-7F058EA3695B}" type="presParOf" srcId="{E1F47A8F-7865-1E49-B8E6-3D51776576F0}" destId="{F1B8EDD5-DE9D-9E41-9133-C479B0240BB0}" srcOrd="2" destOrd="0" presId="urn:microsoft.com/office/officeart/2008/layout/LinedList"/>
    <dgm:cxn modelId="{C79DEA6C-CE78-634B-A893-0538DA8E9666}" type="presParOf" srcId="{E1F47A8F-7865-1E49-B8E6-3D51776576F0}" destId="{80005BED-BA49-5048-9EEB-BFD69042028E}" srcOrd="3" destOrd="0" presId="urn:microsoft.com/office/officeart/2008/layout/LinedList"/>
    <dgm:cxn modelId="{649B524F-DBF9-3747-AC64-6B4B8FAED9F9}" type="presParOf" srcId="{80005BED-BA49-5048-9EEB-BFD69042028E}" destId="{6D553272-8136-F542-A938-F193297EFB3A}" srcOrd="0" destOrd="0" presId="urn:microsoft.com/office/officeart/2008/layout/LinedList"/>
    <dgm:cxn modelId="{83CF0BE9-6845-A14C-9211-0788CB5C4611}" type="presParOf" srcId="{80005BED-BA49-5048-9EEB-BFD69042028E}" destId="{F90B41EE-EC0D-9844-A4DB-4A281F51602F}" srcOrd="1" destOrd="0" presId="urn:microsoft.com/office/officeart/2008/layout/LinedList"/>
    <dgm:cxn modelId="{0589E0F1-1E7E-4144-B6D9-24C717BDC50B}" type="presParOf" srcId="{E1F47A8F-7865-1E49-B8E6-3D51776576F0}" destId="{6AA02517-EEF4-4F4D-95C5-5FB2214FF90E}" srcOrd="4" destOrd="0" presId="urn:microsoft.com/office/officeart/2008/layout/LinedList"/>
    <dgm:cxn modelId="{E03E96C2-2CF3-4942-A303-DADA5B34BE68}" type="presParOf" srcId="{E1F47A8F-7865-1E49-B8E6-3D51776576F0}" destId="{E566F6F0-A084-7647-A258-39E54B5D6845}" srcOrd="5" destOrd="0" presId="urn:microsoft.com/office/officeart/2008/layout/LinedList"/>
    <dgm:cxn modelId="{0BC38F1E-C8B6-574E-A511-6F5F6EE78627}" type="presParOf" srcId="{E566F6F0-A084-7647-A258-39E54B5D6845}" destId="{EF046276-D5EF-E343-9518-A6B0BFD803D1}" srcOrd="0" destOrd="0" presId="urn:microsoft.com/office/officeart/2008/layout/LinedList"/>
    <dgm:cxn modelId="{9F1F17CE-E572-BC48-84D0-270BB55B859D}" type="presParOf" srcId="{E566F6F0-A084-7647-A258-39E54B5D6845}" destId="{1DB6B546-DBF8-254F-9A1B-1FA3DFAED5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C19541-2205-4700-A2F2-4D289B40725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B50895-50FB-45AD-9974-112994BDFCC2}">
      <dgm:prSet/>
      <dgm:spPr/>
      <dgm:t>
        <a:bodyPr/>
        <a:lstStyle/>
        <a:p>
          <a:r>
            <a:rPr kumimoji="1" lang="en-US"/>
            <a:t>126,894 articles in the Biology domain from PLoS (Public Library of Science) from 2006 to 2020</a:t>
          </a:r>
          <a:endParaRPr lang="en-US"/>
        </a:p>
      </dgm:t>
    </dgm:pt>
    <dgm:pt modelId="{E362935D-7EF9-4B7F-8A39-54053B035990}" type="parTrans" cxnId="{D5FF8929-5BFC-4713-A9CC-2CF4C59180D2}">
      <dgm:prSet/>
      <dgm:spPr/>
      <dgm:t>
        <a:bodyPr/>
        <a:lstStyle/>
        <a:p>
          <a:endParaRPr lang="en-US"/>
        </a:p>
      </dgm:t>
    </dgm:pt>
    <dgm:pt modelId="{4812AF10-9A08-4DEE-99F0-B8813DACAF04}" type="sibTrans" cxnId="{D5FF8929-5BFC-4713-A9CC-2CF4C59180D2}">
      <dgm:prSet/>
      <dgm:spPr/>
      <dgm:t>
        <a:bodyPr/>
        <a:lstStyle/>
        <a:p>
          <a:endParaRPr lang="en-US"/>
        </a:p>
      </dgm:t>
    </dgm:pt>
    <dgm:pt modelId="{AC4B08D1-43C5-40F9-A605-494758473F6D}">
      <dgm:prSet/>
      <dgm:spPr/>
      <dgm:t>
        <a:bodyPr/>
        <a:lstStyle/>
        <a:p>
          <a:r>
            <a:rPr kumimoji="1" lang="en-US"/>
            <a:t>5,154 more author- task pairs via parsing author contribution statements embedded (Lu et al., 2020)</a:t>
          </a:r>
          <a:endParaRPr lang="en-US"/>
        </a:p>
      </dgm:t>
    </dgm:pt>
    <dgm:pt modelId="{9393D067-54C6-4AC6-9667-A0E9A85439F7}" type="parTrans" cxnId="{6BB84BE8-55E7-413C-8B26-66D46A1D5F77}">
      <dgm:prSet/>
      <dgm:spPr/>
      <dgm:t>
        <a:bodyPr/>
        <a:lstStyle/>
        <a:p>
          <a:endParaRPr lang="en-US"/>
        </a:p>
      </dgm:t>
    </dgm:pt>
    <dgm:pt modelId="{A374607A-32A8-462D-B8A5-06BA03D11327}" type="sibTrans" cxnId="{6BB84BE8-55E7-413C-8B26-66D46A1D5F77}">
      <dgm:prSet/>
      <dgm:spPr/>
      <dgm:t>
        <a:bodyPr/>
        <a:lstStyle/>
        <a:p>
          <a:endParaRPr lang="en-US"/>
        </a:p>
      </dgm:t>
    </dgm:pt>
    <dgm:pt modelId="{D7E59DE8-8C04-455D-8BE1-832FC3F9431E}">
      <dgm:prSet/>
      <dgm:spPr/>
      <dgm:t>
        <a:bodyPr/>
        <a:lstStyle/>
        <a:p>
          <a:r>
            <a:rPr kumimoji="1" lang="en-US"/>
            <a:t>Cleaning and Annotation</a:t>
          </a:r>
          <a:endParaRPr lang="en-US"/>
        </a:p>
      </dgm:t>
    </dgm:pt>
    <dgm:pt modelId="{8F1E3958-48F8-4DB8-B033-FEA01E3C1C65}" type="parTrans" cxnId="{DD54203D-1C2C-4EFC-B58F-70C5B15E51BA}">
      <dgm:prSet/>
      <dgm:spPr/>
      <dgm:t>
        <a:bodyPr/>
        <a:lstStyle/>
        <a:p>
          <a:endParaRPr lang="en-US"/>
        </a:p>
      </dgm:t>
    </dgm:pt>
    <dgm:pt modelId="{272A9136-6589-4386-9D9B-E912EDDE4D14}" type="sibTrans" cxnId="{DD54203D-1C2C-4EFC-B58F-70C5B15E51BA}">
      <dgm:prSet/>
      <dgm:spPr/>
      <dgm:t>
        <a:bodyPr/>
        <a:lstStyle/>
        <a:p>
          <a:endParaRPr lang="en-US"/>
        </a:p>
      </dgm:t>
    </dgm:pt>
    <dgm:pt modelId="{DD1CA136-DB43-3D44-B061-4BE83BB033A5}" type="pres">
      <dgm:prSet presAssocID="{4AC19541-2205-4700-A2F2-4D289B40725A}" presName="vert0" presStyleCnt="0">
        <dgm:presLayoutVars>
          <dgm:dir/>
          <dgm:animOne val="branch"/>
          <dgm:animLvl val="lvl"/>
        </dgm:presLayoutVars>
      </dgm:prSet>
      <dgm:spPr/>
    </dgm:pt>
    <dgm:pt modelId="{AB90F450-D3F3-C742-858E-8FA0A195BE95}" type="pres">
      <dgm:prSet presAssocID="{FDB50895-50FB-45AD-9974-112994BDFCC2}" presName="thickLine" presStyleLbl="alignNode1" presStyleIdx="0" presStyleCnt="3"/>
      <dgm:spPr/>
    </dgm:pt>
    <dgm:pt modelId="{C6DF959F-503D-9B45-8BDA-73145931F421}" type="pres">
      <dgm:prSet presAssocID="{FDB50895-50FB-45AD-9974-112994BDFCC2}" presName="horz1" presStyleCnt="0"/>
      <dgm:spPr/>
    </dgm:pt>
    <dgm:pt modelId="{9448E739-18DC-7949-A0B4-C632D5AA7ADF}" type="pres">
      <dgm:prSet presAssocID="{FDB50895-50FB-45AD-9974-112994BDFCC2}" presName="tx1" presStyleLbl="revTx" presStyleIdx="0" presStyleCnt="3"/>
      <dgm:spPr/>
    </dgm:pt>
    <dgm:pt modelId="{4609062E-4D89-9F4B-827B-7A6DA6B9A905}" type="pres">
      <dgm:prSet presAssocID="{FDB50895-50FB-45AD-9974-112994BDFCC2}" presName="vert1" presStyleCnt="0"/>
      <dgm:spPr/>
    </dgm:pt>
    <dgm:pt modelId="{A29F3463-C9D2-0146-B620-C24E04A30C7A}" type="pres">
      <dgm:prSet presAssocID="{AC4B08D1-43C5-40F9-A605-494758473F6D}" presName="thickLine" presStyleLbl="alignNode1" presStyleIdx="1" presStyleCnt="3"/>
      <dgm:spPr/>
    </dgm:pt>
    <dgm:pt modelId="{076D8DE6-3A68-264B-8654-F7628E78854A}" type="pres">
      <dgm:prSet presAssocID="{AC4B08D1-43C5-40F9-A605-494758473F6D}" presName="horz1" presStyleCnt="0"/>
      <dgm:spPr/>
    </dgm:pt>
    <dgm:pt modelId="{500428CB-81FF-074E-A78B-3907029F5853}" type="pres">
      <dgm:prSet presAssocID="{AC4B08D1-43C5-40F9-A605-494758473F6D}" presName="tx1" presStyleLbl="revTx" presStyleIdx="1" presStyleCnt="3"/>
      <dgm:spPr/>
    </dgm:pt>
    <dgm:pt modelId="{DBB7E29C-5F5C-0543-B072-ECB96E933D2B}" type="pres">
      <dgm:prSet presAssocID="{AC4B08D1-43C5-40F9-A605-494758473F6D}" presName="vert1" presStyleCnt="0"/>
      <dgm:spPr/>
    </dgm:pt>
    <dgm:pt modelId="{2DBBB4D2-E89C-264B-8732-55877FE9BE0D}" type="pres">
      <dgm:prSet presAssocID="{D7E59DE8-8C04-455D-8BE1-832FC3F9431E}" presName="thickLine" presStyleLbl="alignNode1" presStyleIdx="2" presStyleCnt="3"/>
      <dgm:spPr/>
    </dgm:pt>
    <dgm:pt modelId="{8DC661A3-5B2F-434C-8F29-A66A0F8AEFD0}" type="pres">
      <dgm:prSet presAssocID="{D7E59DE8-8C04-455D-8BE1-832FC3F9431E}" presName="horz1" presStyleCnt="0"/>
      <dgm:spPr/>
    </dgm:pt>
    <dgm:pt modelId="{7FC8AC3F-3259-304E-A5B7-3ED36F5177B6}" type="pres">
      <dgm:prSet presAssocID="{D7E59DE8-8C04-455D-8BE1-832FC3F9431E}" presName="tx1" presStyleLbl="revTx" presStyleIdx="2" presStyleCnt="3"/>
      <dgm:spPr/>
    </dgm:pt>
    <dgm:pt modelId="{AFA7B92D-43AE-0443-881C-4E35B4EACBF6}" type="pres">
      <dgm:prSet presAssocID="{D7E59DE8-8C04-455D-8BE1-832FC3F9431E}" presName="vert1" presStyleCnt="0"/>
      <dgm:spPr/>
    </dgm:pt>
  </dgm:ptLst>
  <dgm:cxnLst>
    <dgm:cxn modelId="{D5FF8929-5BFC-4713-A9CC-2CF4C59180D2}" srcId="{4AC19541-2205-4700-A2F2-4D289B40725A}" destId="{FDB50895-50FB-45AD-9974-112994BDFCC2}" srcOrd="0" destOrd="0" parTransId="{E362935D-7EF9-4B7F-8A39-54053B035990}" sibTransId="{4812AF10-9A08-4DEE-99F0-B8813DACAF04}"/>
    <dgm:cxn modelId="{DD54203D-1C2C-4EFC-B58F-70C5B15E51BA}" srcId="{4AC19541-2205-4700-A2F2-4D289B40725A}" destId="{D7E59DE8-8C04-455D-8BE1-832FC3F9431E}" srcOrd="2" destOrd="0" parTransId="{8F1E3958-48F8-4DB8-B033-FEA01E3C1C65}" sibTransId="{272A9136-6589-4386-9D9B-E912EDDE4D14}"/>
    <dgm:cxn modelId="{96C4A648-718C-F64F-8F67-E559EB74DE1F}" type="presOf" srcId="{FDB50895-50FB-45AD-9974-112994BDFCC2}" destId="{9448E739-18DC-7949-A0B4-C632D5AA7ADF}" srcOrd="0" destOrd="0" presId="urn:microsoft.com/office/officeart/2008/layout/LinedList"/>
    <dgm:cxn modelId="{9BF50A4E-F4D2-7F4A-A8B7-63A257BC5D8D}" type="presOf" srcId="{D7E59DE8-8C04-455D-8BE1-832FC3F9431E}" destId="{7FC8AC3F-3259-304E-A5B7-3ED36F5177B6}" srcOrd="0" destOrd="0" presId="urn:microsoft.com/office/officeart/2008/layout/LinedList"/>
    <dgm:cxn modelId="{4F081886-48E1-5D4F-A290-9205BB87D754}" type="presOf" srcId="{AC4B08D1-43C5-40F9-A605-494758473F6D}" destId="{500428CB-81FF-074E-A78B-3907029F5853}" srcOrd="0" destOrd="0" presId="urn:microsoft.com/office/officeart/2008/layout/LinedList"/>
    <dgm:cxn modelId="{CE1447D0-9A6F-2347-AA38-9B9E49A90554}" type="presOf" srcId="{4AC19541-2205-4700-A2F2-4D289B40725A}" destId="{DD1CA136-DB43-3D44-B061-4BE83BB033A5}" srcOrd="0" destOrd="0" presId="urn:microsoft.com/office/officeart/2008/layout/LinedList"/>
    <dgm:cxn modelId="{6BB84BE8-55E7-413C-8B26-66D46A1D5F77}" srcId="{4AC19541-2205-4700-A2F2-4D289B40725A}" destId="{AC4B08D1-43C5-40F9-A605-494758473F6D}" srcOrd="1" destOrd="0" parTransId="{9393D067-54C6-4AC6-9667-A0E9A85439F7}" sibTransId="{A374607A-32A8-462D-B8A5-06BA03D11327}"/>
    <dgm:cxn modelId="{E458D8B7-257E-7F4D-AFF3-1F5381D62C4A}" type="presParOf" srcId="{DD1CA136-DB43-3D44-B061-4BE83BB033A5}" destId="{AB90F450-D3F3-C742-858E-8FA0A195BE95}" srcOrd="0" destOrd="0" presId="urn:microsoft.com/office/officeart/2008/layout/LinedList"/>
    <dgm:cxn modelId="{4973070B-344F-A04A-81CB-928BFCC68C86}" type="presParOf" srcId="{DD1CA136-DB43-3D44-B061-4BE83BB033A5}" destId="{C6DF959F-503D-9B45-8BDA-73145931F421}" srcOrd="1" destOrd="0" presId="urn:microsoft.com/office/officeart/2008/layout/LinedList"/>
    <dgm:cxn modelId="{04399635-4F47-5744-ABF8-FB7888778F3E}" type="presParOf" srcId="{C6DF959F-503D-9B45-8BDA-73145931F421}" destId="{9448E739-18DC-7949-A0B4-C632D5AA7ADF}" srcOrd="0" destOrd="0" presId="urn:microsoft.com/office/officeart/2008/layout/LinedList"/>
    <dgm:cxn modelId="{9FD7633D-784C-8A40-B216-6473FFE1F10D}" type="presParOf" srcId="{C6DF959F-503D-9B45-8BDA-73145931F421}" destId="{4609062E-4D89-9F4B-827B-7A6DA6B9A905}" srcOrd="1" destOrd="0" presId="urn:microsoft.com/office/officeart/2008/layout/LinedList"/>
    <dgm:cxn modelId="{69C3433A-2ED6-E54A-9B3E-6ACFE2865730}" type="presParOf" srcId="{DD1CA136-DB43-3D44-B061-4BE83BB033A5}" destId="{A29F3463-C9D2-0146-B620-C24E04A30C7A}" srcOrd="2" destOrd="0" presId="urn:microsoft.com/office/officeart/2008/layout/LinedList"/>
    <dgm:cxn modelId="{58A32636-3C9E-FE48-AD51-EF97703532A8}" type="presParOf" srcId="{DD1CA136-DB43-3D44-B061-4BE83BB033A5}" destId="{076D8DE6-3A68-264B-8654-F7628E78854A}" srcOrd="3" destOrd="0" presId="urn:microsoft.com/office/officeart/2008/layout/LinedList"/>
    <dgm:cxn modelId="{0D310F99-6943-0B49-98D3-7EE1AECCAA6D}" type="presParOf" srcId="{076D8DE6-3A68-264B-8654-F7628E78854A}" destId="{500428CB-81FF-074E-A78B-3907029F5853}" srcOrd="0" destOrd="0" presId="urn:microsoft.com/office/officeart/2008/layout/LinedList"/>
    <dgm:cxn modelId="{F5CB3878-8F29-214C-BE9D-0F57B8E00F32}" type="presParOf" srcId="{076D8DE6-3A68-264B-8654-F7628E78854A}" destId="{DBB7E29C-5F5C-0543-B072-ECB96E933D2B}" srcOrd="1" destOrd="0" presId="urn:microsoft.com/office/officeart/2008/layout/LinedList"/>
    <dgm:cxn modelId="{C57643D4-F25C-FB41-9140-BA775E268C42}" type="presParOf" srcId="{DD1CA136-DB43-3D44-B061-4BE83BB033A5}" destId="{2DBBB4D2-E89C-264B-8732-55877FE9BE0D}" srcOrd="4" destOrd="0" presId="urn:microsoft.com/office/officeart/2008/layout/LinedList"/>
    <dgm:cxn modelId="{E7CB26A0-4EE9-1B49-8508-ED5063A53EC1}" type="presParOf" srcId="{DD1CA136-DB43-3D44-B061-4BE83BB033A5}" destId="{8DC661A3-5B2F-434C-8F29-A66A0F8AEFD0}" srcOrd="5" destOrd="0" presId="urn:microsoft.com/office/officeart/2008/layout/LinedList"/>
    <dgm:cxn modelId="{23047337-AECB-4347-A7D9-54CD78D364E0}" type="presParOf" srcId="{8DC661A3-5B2F-434C-8F29-A66A0F8AEFD0}" destId="{7FC8AC3F-3259-304E-A5B7-3ED36F5177B6}" srcOrd="0" destOrd="0" presId="urn:microsoft.com/office/officeart/2008/layout/LinedList"/>
    <dgm:cxn modelId="{80224120-093E-144C-8442-E51C23F25C7E}" type="presParOf" srcId="{8DC661A3-5B2F-434C-8F29-A66A0F8AEFD0}" destId="{AFA7B92D-43AE-0443-881C-4E35B4EACB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3E007-09E3-41C0-89E8-BE068C60AFE3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81839-CAE9-4981-B35C-79B52DE32A43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81752-1F05-4F77-8ECD-B1991FC76D90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kern="1200"/>
            <a:t>Scientific</a:t>
          </a:r>
          <a:r>
            <a:rPr kumimoji="1" lang="zh-CN" sz="1600" kern="1200"/>
            <a:t> </a:t>
          </a:r>
          <a:r>
            <a:rPr kumimoji="1" lang="en-US" sz="1600" kern="1200"/>
            <a:t>collaboration</a:t>
          </a:r>
          <a:r>
            <a:rPr kumimoji="1" lang="zh-CN" sz="1600" kern="1200"/>
            <a:t> </a:t>
          </a:r>
          <a:r>
            <a:rPr kumimoji="1" lang="en-US" sz="1600" kern="1200"/>
            <a:t>is</a:t>
          </a:r>
          <a:r>
            <a:rPr kumimoji="1" lang="zh-CN" sz="1600" kern="1200"/>
            <a:t> </a:t>
          </a:r>
          <a:r>
            <a:rPr kumimoji="1" lang="en-US" sz="1600" kern="1200"/>
            <a:t>more</a:t>
          </a:r>
          <a:r>
            <a:rPr kumimoji="1" lang="zh-CN" sz="1600" kern="1200"/>
            <a:t> </a:t>
          </a:r>
          <a:r>
            <a:rPr kumimoji="1" lang="en-US" sz="1600" kern="1200"/>
            <a:t>and</a:t>
          </a:r>
          <a:r>
            <a:rPr kumimoji="1" lang="zh-CN" sz="1600" kern="1200"/>
            <a:t> </a:t>
          </a:r>
          <a:r>
            <a:rPr kumimoji="1" lang="en-US" sz="1600" kern="1200"/>
            <a:t>more</a:t>
          </a:r>
          <a:r>
            <a:rPr kumimoji="1" lang="zh-CN" sz="1600" kern="1200"/>
            <a:t> </a:t>
          </a:r>
          <a:r>
            <a:rPr kumimoji="1" lang="en-US" sz="1600" kern="1200"/>
            <a:t>common</a:t>
          </a:r>
          <a:endParaRPr lang="en-US" sz="1600" kern="1200"/>
        </a:p>
      </dsp:txBody>
      <dsp:txXfrm>
        <a:off x="1059754" y="4307"/>
        <a:ext cx="5304469" cy="917536"/>
      </dsp:txXfrm>
    </dsp:sp>
    <dsp:sp modelId="{B926AE3C-ECC2-4383-A637-9B0CABDFAA6B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5EECA-1E47-440B-9724-72EBF4DFB07B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A1709-48DA-45C0-8633-5CDDBB7CA502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kern="1200"/>
            <a:t>Studies</a:t>
          </a:r>
          <a:r>
            <a:rPr kumimoji="1" lang="zh-CN" sz="1600" kern="1200"/>
            <a:t> </a:t>
          </a:r>
          <a:r>
            <a:rPr kumimoji="1" lang="en-US" sz="1600" kern="1200"/>
            <a:t>shew</a:t>
          </a:r>
          <a:r>
            <a:rPr kumimoji="1" lang="zh-CN" sz="1600" kern="1200"/>
            <a:t> </a:t>
          </a:r>
          <a:r>
            <a:rPr kumimoji="1" lang="en-US" sz="1600" kern="1200"/>
            <a:t>that</a:t>
          </a:r>
          <a:r>
            <a:rPr kumimoji="1" lang="zh-CN" sz="1600" kern="1200"/>
            <a:t> </a:t>
          </a:r>
          <a:r>
            <a:rPr kumimoji="1" lang="en-US" sz="1600" kern="1200"/>
            <a:t>scientific</a:t>
          </a:r>
          <a:r>
            <a:rPr kumimoji="1" lang="zh-CN" sz="1600" kern="1200"/>
            <a:t> </a:t>
          </a:r>
          <a:r>
            <a:rPr kumimoji="1" lang="en-US" sz="1600" kern="1200"/>
            <a:t>collaboration</a:t>
          </a:r>
          <a:r>
            <a:rPr kumimoji="1" lang="zh-CN" sz="1600" kern="1200"/>
            <a:t> </a:t>
          </a:r>
          <a:r>
            <a:rPr kumimoji="1" lang="en-US" sz="1600" kern="1200"/>
            <a:t>benefits</a:t>
          </a:r>
          <a:r>
            <a:rPr kumimoji="1" lang="zh-CN" sz="1600" kern="1200"/>
            <a:t> </a:t>
          </a:r>
          <a:r>
            <a:rPr kumimoji="1" lang="en-US" sz="1600" kern="1200"/>
            <a:t>scientific</a:t>
          </a:r>
          <a:r>
            <a:rPr kumimoji="1" lang="zh-CN" sz="1600" kern="1200"/>
            <a:t> </a:t>
          </a:r>
          <a:r>
            <a:rPr kumimoji="1" lang="en-US" sz="1600" kern="1200"/>
            <a:t>performance</a:t>
          </a:r>
          <a:endParaRPr lang="en-US" sz="1600" kern="1200"/>
        </a:p>
      </dsp:txBody>
      <dsp:txXfrm>
        <a:off x="1059754" y="1151227"/>
        <a:ext cx="5304469" cy="917536"/>
      </dsp:txXfrm>
    </dsp:sp>
    <dsp:sp modelId="{199E64CA-7102-43DD-A11D-84204DED806E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BEF84-4C40-4461-B353-3B3634CD1F3C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9F2EF-8431-47E3-B68D-8F1EAF56A245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kern="1200"/>
            <a:t>Mechanism</a:t>
          </a:r>
          <a:r>
            <a:rPr kumimoji="1" lang="zh-CN" sz="1600" kern="1200"/>
            <a:t> </a:t>
          </a:r>
          <a:r>
            <a:rPr kumimoji="1" lang="en-US" sz="1600" kern="1200"/>
            <a:t>inside</a:t>
          </a:r>
          <a:r>
            <a:rPr kumimoji="1" lang="zh-CN" sz="1600" kern="1200"/>
            <a:t> </a:t>
          </a:r>
          <a:r>
            <a:rPr kumimoji="1" lang="en-US" sz="1600" kern="1200"/>
            <a:t>scientific</a:t>
          </a:r>
          <a:r>
            <a:rPr kumimoji="1" lang="zh-CN" sz="1600" kern="1200"/>
            <a:t> </a:t>
          </a:r>
          <a:r>
            <a:rPr kumimoji="1" lang="en-US" sz="1600" kern="1200"/>
            <a:t>collaborations</a:t>
          </a:r>
          <a:r>
            <a:rPr kumimoji="1" lang="zh-CN" sz="1600" kern="1200"/>
            <a:t> </a:t>
          </a:r>
          <a:r>
            <a:rPr kumimoji="1" lang="en-US" sz="1600" kern="1200"/>
            <a:t>is</a:t>
          </a:r>
          <a:r>
            <a:rPr kumimoji="1" lang="zh-CN" sz="1600" kern="1200"/>
            <a:t> </a:t>
          </a:r>
          <a:r>
            <a:rPr kumimoji="1" lang="en-US" sz="1600" kern="1200"/>
            <a:t>barely</a:t>
          </a:r>
          <a:r>
            <a:rPr kumimoji="1" lang="zh-CN" sz="1600" kern="1200"/>
            <a:t> </a:t>
          </a:r>
          <a:r>
            <a:rPr kumimoji="1" lang="en-US" sz="1600" kern="1200"/>
            <a:t>clear</a:t>
          </a:r>
          <a:endParaRPr lang="en-US" sz="1600" kern="1200"/>
        </a:p>
      </dsp:txBody>
      <dsp:txXfrm>
        <a:off x="1059754" y="2298147"/>
        <a:ext cx="5304469" cy="917536"/>
      </dsp:txXfrm>
    </dsp:sp>
    <dsp:sp modelId="{FFCA7717-0040-4E05-9046-81DE6EC16BE3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FAC48-499E-41E7-A6EE-61A13862185B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04122-0A48-4F82-937E-F0DEF8C073D6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kern="1200"/>
            <a:t>Partnership</a:t>
          </a:r>
          <a:r>
            <a:rPr kumimoji="1" lang="zh-CN" sz="1600" kern="1200"/>
            <a:t>  </a:t>
          </a:r>
          <a:r>
            <a:rPr kumimoji="1" lang="en-US" sz="1600" kern="1200"/>
            <a:t>as</a:t>
          </a:r>
          <a:r>
            <a:rPr kumimoji="1" lang="zh-CN" sz="1600" kern="1200"/>
            <a:t> </a:t>
          </a:r>
          <a:r>
            <a:rPr kumimoji="1" lang="en-US" sz="1600" kern="1200"/>
            <a:t>a</a:t>
          </a:r>
          <a:r>
            <a:rPr kumimoji="1" lang="zh-CN" sz="1600" kern="1200"/>
            <a:t> </a:t>
          </a:r>
          <a:r>
            <a:rPr kumimoji="1" lang="en-US" sz="1600" kern="1200"/>
            <a:t>form</a:t>
          </a:r>
          <a:r>
            <a:rPr kumimoji="1" lang="zh-CN" sz="1600" kern="1200"/>
            <a:t> </a:t>
          </a:r>
          <a:r>
            <a:rPr kumimoji="1" lang="en-US" sz="1600" kern="1200"/>
            <a:t>of</a:t>
          </a:r>
          <a:r>
            <a:rPr kumimoji="1" lang="zh-CN" sz="1600" kern="1200"/>
            <a:t>  </a:t>
          </a:r>
          <a:r>
            <a:rPr kumimoji="1" lang="en-US" sz="1600" kern="1200"/>
            <a:t>close</a:t>
          </a:r>
          <a:r>
            <a:rPr kumimoji="1" lang="zh-CN" sz="1600" kern="1200"/>
            <a:t> </a:t>
          </a:r>
          <a:r>
            <a:rPr kumimoji="1" lang="en-US" sz="1600" kern="1200"/>
            <a:t>collaborative</a:t>
          </a:r>
          <a:r>
            <a:rPr kumimoji="1" lang="zh-CN" sz="1600" kern="1200"/>
            <a:t>  </a:t>
          </a:r>
          <a:r>
            <a:rPr kumimoji="1" lang="en-US" sz="1600" kern="1200"/>
            <a:t>relationship</a:t>
          </a:r>
          <a:r>
            <a:rPr kumimoji="1" lang="zh-CN" sz="1600" kern="1200"/>
            <a:t> </a:t>
          </a:r>
          <a:r>
            <a:rPr kumimoji="1" lang="en-US" sz="1600" kern="1200"/>
            <a:t>in</a:t>
          </a:r>
          <a:r>
            <a:rPr kumimoji="1" lang="zh-CN" sz="1600" kern="1200"/>
            <a:t> </a:t>
          </a:r>
          <a:r>
            <a:rPr kumimoji="1" lang="en-US" sz="1600" kern="1200"/>
            <a:t>scientific</a:t>
          </a:r>
          <a:r>
            <a:rPr kumimoji="1" lang="zh-CN" sz="1600" kern="1200"/>
            <a:t> </a:t>
          </a:r>
          <a:r>
            <a:rPr kumimoji="1" lang="en-US" sz="1600" kern="1200"/>
            <a:t>team</a:t>
          </a:r>
          <a:r>
            <a:rPr kumimoji="1" lang="zh-CN" sz="1600" kern="1200"/>
            <a:t> </a:t>
          </a:r>
          <a:r>
            <a:rPr kumimoji="1" lang="en-US" sz="1600" kern="1200"/>
            <a:t> could be vital in scientific collaboration</a:t>
          </a:r>
          <a:endParaRPr lang="en-US" sz="1600" kern="1200"/>
        </a:p>
      </dsp:txBody>
      <dsp:txXfrm>
        <a:off x="1059754" y="3445068"/>
        <a:ext cx="5304469" cy="917536"/>
      </dsp:txXfrm>
    </dsp:sp>
    <dsp:sp modelId="{C482C0F2-8406-4694-B31F-8E6304E139F5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1427F-9BF7-4689-9B00-6C1F596EA25E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8233A-0E58-461A-B6C5-DE96B0F44386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kern="1200"/>
            <a:t>To measure partnership in scientific  collaboration  through the lens of author contribution statements</a:t>
          </a:r>
          <a:endParaRPr lang="en-US" sz="1600" kern="1200"/>
        </a:p>
      </dsp:txBody>
      <dsp:txXfrm>
        <a:off x="1059754" y="4591988"/>
        <a:ext cx="5304469" cy="917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9F670-3433-E94B-82C4-99AA21F6C129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15FD5-0CBA-ED4B-B43D-16591F8BE839}">
      <dsp:nvSpPr>
        <dsp:cNvPr id="0" name=""/>
        <dsp:cNvSpPr/>
      </dsp:nvSpPr>
      <dsp:spPr>
        <a:xfrm>
          <a:off x="0" y="2700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000" kern="1200"/>
            <a:t>Scientific collaboration (Larivière et al., 2015)</a:t>
          </a:r>
          <a:endParaRPr lang="en-US" sz="3000" kern="1200"/>
        </a:p>
      </dsp:txBody>
      <dsp:txXfrm>
        <a:off x="0" y="2700"/>
        <a:ext cx="6291714" cy="1841777"/>
      </dsp:txXfrm>
    </dsp:sp>
    <dsp:sp modelId="{F1B8EDD5-DE9D-9E41-9133-C479B0240BB0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53272-8136-F542-A938-F193297EFB3A}">
      <dsp:nvSpPr>
        <dsp:cNvPr id="0" name=""/>
        <dsp:cNvSpPr/>
      </dsp:nvSpPr>
      <dsp:spPr>
        <a:xfrm>
          <a:off x="0" y="1844478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000" kern="1200" dirty="0"/>
            <a:t>Partnership as super tie investigated on co-authorship network (Petersen, 2015; Liu, et al., 2014)</a:t>
          </a:r>
          <a:endParaRPr lang="en-US" sz="3000" kern="1200" dirty="0"/>
        </a:p>
      </dsp:txBody>
      <dsp:txXfrm>
        <a:off x="0" y="1844478"/>
        <a:ext cx="6291714" cy="1841777"/>
      </dsp:txXfrm>
    </dsp:sp>
    <dsp:sp modelId="{6AA02517-EEF4-4F4D-95C5-5FB2214FF90E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46276-D5EF-E343-9518-A6B0BFD803D1}">
      <dsp:nvSpPr>
        <dsp:cNvPr id="0" name=""/>
        <dsp:cNvSpPr/>
      </dsp:nvSpPr>
      <dsp:spPr>
        <a:xfrm>
          <a:off x="0" y="3686256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000" kern="1200"/>
            <a:t>Author contribution studies on scientific collaboration(Lu et al., 2022)</a:t>
          </a:r>
          <a:endParaRPr lang="en-US" sz="3000" kern="1200"/>
        </a:p>
      </dsp:txBody>
      <dsp:txXfrm>
        <a:off x="0" y="3686256"/>
        <a:ext cx="6291714" cy="18417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0F450-D3F3-C742-858E-8FA0A195BE95}">
      <dsp:nvSpPr>
        <dsp:cNvPr id="0" name=""/>
        <dsp:cNvSpPr/>
      </dsp:nvSpPr>
      <dsp:spPr>
        <a:xfrm>
          <a:off x="0" y="2124"/>
          <a:ext cx="54874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8E739-18DC-7949-A0B4-C632D5AA7ADF}">
      <dsp:nvSpPr>
        <dsp:cNvPr id="0" name=""/>
        <dsp:cNvSpPr/>
      </dsp:nvSpPr>
      <dsp:spPr>
        <a:xfrm>
          <a:off x="0" y="2124"/>
          <a:ext cx="5487444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126,894 articles in the Biology domain from PLoS (Public Library of Science) from 2006 to 2020</a:t>
          </a:r>
          <a:endParaRPr lang="en-US" sz="2500" kern="1200"/>
        </a:p>
      </dsp:txBody>
      <dsp:txXfrm>
        <a:off x="0" y="2124"/>
        <a:ext cx="5487444" cy="1449029"/>
      </dsp:txXfrm>
    </dsp:sp>
    <dsp:sp modelId="{A29F3463-C9D2-0146-B620-C24E04A30C7A}">
      <dsp:nvSpPr>
        <dsp:cNvPr id="0" name=""/>
        <dsp:cNvSpPr/>
      </dsp:nvSpPr>
      <dsp:spPr>
        <a:xfrm>
          <a:off x="0" y="1451154"/>
          <a:ext cx="54874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428CB-81FF-074E-A78B-3907029F5853}">
      <dsp:nvSpPr>
        <dsp:cNvPr id="0" name=""/>
        <dsp:cNvSpPr/>
      </dsp:nvSpPr>
      <dsp:spPr>
        <a:xfrm>
          <a:off x="0" y="1451154"/>
          <a:ext cx="5487444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5,154 more author- task pairs via parsing author contribution statements embedded (Lu et al., 2020)</a:t>
          </a:r>
          <a:endParaRPr lang="en-US" sz="2500" kern="1200"/>
        </a:p>
      </dsp:txBody>
      <dsp:txXfrm>
        <a:off x="0" y="1451154"/>
        <a:ext cx="5487444" cy="1449029"/>
      </dsp:txXfrm>
    </dsp:sp>
    <dsp:sp modelId="{2DBBB4D2-E89C-264B-8732-55877FE9BE0D}">
      <dsp:nvSpPr>
        <dsp:cNvPr id="0" name=""/>
        <dsp:cNvSpPr/>
      </dsp:nvSpPr>
      <dsp:spPr>
        <a:xfrm>
          <a:off x="0" y="2900183"/>
          <a:ext cx="54874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8AC3F-3259-304E-A5B7-3ED36F5177B6}">
      <dsp:nvSpPr>
        <dsp:cNvPr id="0" name=""/>
        <dsp:cNvSpPr/>
      </dsp:nvSpPr>
      <dsp:spPr>
        <a:xfrm>
          <a:off x="0" y="2900183"/>
          <a:ext cx="5487444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Cleaning and Annotation</a:t>
          </a:r>
          <a:endParaRPr lang="en-US" sz="2500" kern="1200"/>
        </a:p>
      </dsp:txBody>
      <dsp:txXfrm>
        <a:off x="0" y="2900183"/>
        <a:ext cx="5487444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2E951-3A85-6580-C62E-9BADD0B26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11E0B5-647C-EF8C-A8EE-BE76FB5A6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A84F1-D2AB-27B5-19B1-418DA9A1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437-B565-1E4E-9EB7-3346EC5786AC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19CA8-EE73-BF0C-549B-FDA0D0C8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23B77-FFEB-EB10-F1B3-74F25968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F0F8-B5FD-4A47-97E1-0B7F781FFB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07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AC61A-9FD2-C2DD-66E0-5346DF4D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A7A8BF-CC4F-771E-A132-F6EBD4898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3D5F8-6819-0C49-58CF-5576BCFC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437-B565-1E4E-9EB7-3346EC5786AC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CC253-EAEB-1E78-E72B-00DEDD75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3647F-4B12-C467-D3D1-730ADB5A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F0F8-B5FD-4A47-97E1-0B7F781FFB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623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BD754B-FB4D-13D8-E484-E60DE099C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131630-D56F-254B-960A-37EFECA15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CFD22-C9EE-546F-736F-AA706913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437-B565-1E4E-9EB7-3346EC5786AC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DC989-6DBB-5331-46E6-DA5B795B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81AA0-2BDB-727E-A1B3-AC0103E7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F0F8-B5FD-4A47-97E1-0B7F781FFB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7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EBB5F-F13F-3EEC-35C4-C09C523C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1B928-3802-2E6B-F116-454B2D2F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CB1AB-B6A5-36A0-94FD-F0D0A4ED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437-B565-1E4E-9EB7-3346EC5786AC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1BD1D-A1AD-A2E0-2EE7-5E7CECBB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FD887-CC53-8217-63A1-58510F8D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F0F8-B5FD-4A47-97E1-0B7F781FFB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0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89873-EA62-E2C2-74AD-57DB7276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466A95-36C8-2FF3-C141-200D6A6CF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A9FE7-16F1-7A55-49FF-5803455C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437-B565-1E4E-9EB7-3346EC5786AC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5F6E4-5113-B175-6BD3-068D6362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D273F-3AE5-E6AC-ED01-495E1D66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F0F8-B5FD-4A47-97E1-0B7F781FFB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78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41941-D27D-4857-6A81-13BDED1D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E19C8-96F9-5D81-813A-EF9415071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CA7B2C-B9A5-4BE0-64DE-0B700DEC0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0AE35-C4B3-AA6B-1CC1-C38AFB7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437-B565-1E4E-9EB7-3346EC5786AC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573FE-675A-C1F3-D2DE-7C7E4798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6F1F-F70F-3674-1D2F-92A77E91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F0F8-B5FD-4A47-97E1-0B7F781FFB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03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037CE-BCFC-FAA5-3722-032E7D0F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DFC8AB-3F0E-607E-A885-6D6827C42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6A355F-A64B-5F20-FD66-E3E22F947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E17E62-4CA7-D21C-E5B6-14B528EF0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20536E-9011-67DC-2D33-843DFFE8A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5AFAF3-10CE-B024-8983-163A7E6F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437-B565-1E4E-9EB7-3346EC5786AC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5608AB-9272-B491-F252-D76DBCB4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7BBB7-8249-EC7B-AE06-3C5B2DDD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F0F8-B5FD-4A47-97E1-0B7F781FFB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14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6AE21-F6F5-E7AD-E989-FA61EEC2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8BE381-FA1D-E14E-BC44-1288D53A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437-B565-1E4E-9EB7-3346EC5786AC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56B9EE-E83B-F28E-C1C6-72D0BF28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99C08A-7B39-543D-F3EF-1B5BF313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F0F8-B5FD-4A47-97E1-0B7F781FFB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11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3DD56F-75A5-C362-80B4-7600040E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437-B565-1E4E-9EB7-3346EC5786AC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C2ABA6-6EDC-578F-368E-C8CB017B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726512-8383-DD6D-E535-C7A7B44D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F0F8-B5FD-4A47-97E1-0B7F781FFB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47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7249C-D093-05CA-934D-ABB35168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FF730-21A1-C6E2-5DD9-6EC9F94C7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86F601-4E89-74F5-86E9-34C605CEA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3DC17-64E1-EDF5-1B2D-BFE3D7AC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437-B565-1E4E-9EB7-3346EC5786AC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18B05D-437A-3C1E-C851-120A9FE0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AFF2EA-1BEB-F93B-36F8-59AC7061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F0F8-B5FD-4A47-97E1-0B7F781FFB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18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CC7B3-3EB7-2023-C91F-3627E9BF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E04DB7-708E-671F-4C1D-A14754454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17F9B9-24AF-4C7B-B1FA-EDB4B0175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1D3C7-9DE3-3348-2944-85F6C638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437-B565-1E4E-9EB7-3346EC5786AC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C7F43-F8C2-51AD-2E33-19E58FD5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143342-CE5D-2937-8C52-1C163212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F0F8-B5FD-4A47-97E1-0B7F781FFB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921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A97334-83AA-6EB9-D32A-9627CB02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63CCC-9298-31F5-DC90-A65CD10F0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EE875-5F44-36FE-38E8-4F39D32D6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74437-B565-1E4E-9EB7-3346EC5786AC}" type="datetimeFigureOut">
              <a:rPr kumimoji="1" lang="zh-CN" altLang="en-US" smtClean="0"/>
              <a:t>2024/4/24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61FB3-F78B-7CF3-81FC-8C526F1B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C77E4-D280-8999-7380-F526EE2CE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B7F0F8-B5FD-4A47-97E1-0B7F781FFB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09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2536E-D0D5-6EA3-DA67-92092A604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12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ffectLst/>
                <a:latin typeface="Helvetica" pitchFamily="2" charset="0"/>
              </a:rPr>
              <a:t>Understanding Partnership in Scientific Collaborations</a:t>
            </a:r>
            <a:r>
              <a:rPr lang="zh-CN" altLang="en-US" dirty="0">
                <a:effectLst/>
                <a:latin typeface="Helvetica" pitchFamily="2" charset="0"/>
              </a:rPr>
              <a:t> </a:t>
            </a:r>
            <a:r>
              <a:rPr lang="en-US" altLang="zh-CN" dirty="0">
                <a:effectLst/>
                <a:latin typeface="Helvetica" pitchFamily="2" charset="0"/>
              </a:rPr>
              <a:t>from the Paper-level Perspective</a:t>
            </a:r>
            <a:br>
              <a:rPr lang="en-US" altLang="zh-CN" dirty="0">
                <a:effectLst/>
                <a:latin typeface="Helvetica" pitchFamily="2" charset="0"/>
              </a:rPr>
            </a:br>
            <a:r>
              <a:rPr kumimoji="1" lang="en-US" altLang="zh-CN" b="1" dirty="0">
                <a:solidFill>
                  <a:schemeClr val="accent2"/>
                </a:solidFill>
              </a:rPr>
              <a:t>A</a:t>
            </a:r>
            <a:r>
              <a:rPr kumimoji="1" lang="zh-CN" altLang="en-US" b="1" dirty="0">
                <a:solidFill>
                  <a:schemeClr val="accent2"/>
                </a:solidFill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</a:rPr>
              <a:t>Preliminary</a:t>
            </a:r>
            <a:r>
              <a:rPr kumimoji="1" lang="zh-CN" altLang="en-US" b="1" dirty="0">
                <a:solidFill>
                  <a:schemeClr val="accent2"/>
                </a:solidFill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</a:rPr>
              <a:t>Study</a:t>
            </a:r>
            <a:br>
              <a:rPr lang="en-US" altLang="zh-CN" b="1" dirty="0">
                <a:solidFill>
                  <a:schemeClr val="accent2"/>
                </a:solidFill>
                <a:effectLst/>
                <a:latin typeface="Helvetica" pitchFamily="2" charset="0"/>
              </a:rPr>
            </a:br>
            <a:endParaRPr kumimoji="1"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520CF5-5B18-9279-248A-5777EFFC0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0241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Chao</a:t>
            </a:r>
            <a:r>
              <a:rPr kumimoji="1" lang="zh-CN" altLang="en-US" dirty="0"/>
              <a:t> </a:t>
            </a:r>
            <a:r>
              <a:rPr kumimoji="1" lang="en-US" altLang="zh-CN" dirty="0"/>
              <a:t>Lu, </a:t>
            </a:r>
            <a:r>
              <a:rPr kumimoji="1" lang="en-US" altLang="zh-CN" dirty="0" err="1"/>
              <a:t>Mengting</a:t>
            </a:r>
            <a:r>
              <a:rPr kumimoji="1" lang="en-US" altLang="zh-CN" dirty="0"/>
              <a:t> Li, </a:t>
            </a:r>
            <a:r>
              <a:rPr kumimoji="1" lang="en-US" altLang="zh-CN" dirty="0" err="1"/>
              <a:t>Chenyu</a:t>
            </a:r>
            <a:r>
              <a:rPr kumimoji="1" lang="en-US" altLang="zh-CN" dirty="0"/>
              <a:t> Zhou</a:t>
            </a:r>
          </a:p>
          <a:p>
            <a:r>
              <a:rPr kumimoji="1" lang="en-US" altLang="zh-CN" dirty="0"/>
              <a:t>From </a:t>
            </a:r>
            <a:r>
              <a:rPr kumimoji="1" lang="en-US" altLang="zh-CN" dirty="0" err="1"/>
              <a:t>Hohai</a:t>
            </a:r>
            <a:r>
              <a:rPr kumimoji="1" lang="en-US" altLang="zh-CN" dirty="0"/>
              <a:t> University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796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BDF7-943A-161D-F166-41F648D6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Preliminary Findings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657AE-32E9-8801-EB6E-181E202A7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0595" cy="4351338"/>
          </a:xfrm>
        </p:spPr>
        <p:txBody>
          <a:bodyPr/>
          <a:lstStyle/>
          <a:p>
            <a:r>
              <a:rPr kumimoji="1" lang="en-US" altLang="zh-CN" dirty="0"/>
              <a:t>PD</a:t>
            </a:r>
          </a:p>
          <a:p>
            <a:pPr lvl="1"/>
            <a:r>
              <a:rPr kumimoji="1" lang="en-US" altLang="zh-CN" sz="2800" dirty="0"/>
              <a:t>Contributors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could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generally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collaborate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more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than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two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kinds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tasks</a:t>
            </a:r>
          </a:p>
          <a:p>
            <a:pPr lvl="1"/>
            <a:r>
              <a:rPr kumimoji="1" lang="en-US" altLang="zh-CN" sz="2800" dirty="0"/>
              <a:t>Given that there are 14 different contributor roles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theoretically that two partners can work on, the diversity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 the partnership remains quite mild.</a:t>
            </a:r>
          </a:p>
          <a:p>
            <a:pPr lvl="1"/>
            <a:endParaRPr kumimoji="1" lang="en-US" altLang="zh-CN" sz="2800" dirty="0"/>
          </a:p>
          <a:p>
            <a:pPr lvl="1"/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F17A8E-00D4-44BF-0A1E-186DD2C1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238" y="1854200"/>
            <a:ext cx="42164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6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B4194-B997-67D7-6E75-09B8C2B6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58AEC-5ABD-4C67-D925-3C05728C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2780"/>
          </a:xfrm>
        </p:spPr>
        <p:txBody>
          <a:bodyPr/>
          <a:lstStyle/>
          <a:p>
            <a:r>
              <a:rPr kumimoji="1" lang="en-US" altLang="zh-CN" dirty="0"/>
              <a:t>Limited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existence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Partnership</a:t>
            </a:r>
          </a:p>
          <a:p>
            <a:r>
              <a:rPr kumimoji="1" lang="en-US" altLang="zh-CN" sz="2800" dirty="0"/>
              <a:t>Relatively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strong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partnership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strength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than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CAN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forms</a:t>
            </a:r>
          </a:p>
          <a:p>
            <a:r>
              <a:rPr kumimoji="1" lang="en-US" altLang="zh-CN" dirty="0"/>
              <a:t>Mild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partnership</a:t>
            </a:r>
            <a:r>
              <a:rPr kumimoji="1" lang="zh-CN" altLang="en-US" dirty="0"/>
              <a:t> </a:t>
            </a:r>
            <a:r>
              <a:rPr kumimoji="1" lang="en-US" altLang="zh-CN" dirty="0"/>
              <a:t>diversity</a:t>
            </a:r>
          </a:p>
          <a:p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steps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definition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partnership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Threshold/baseline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etc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Effect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scientific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32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3C47A-6D80-EF2E-0857-F9A0716C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Q&amp;A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23DA7-C064-64BC-66D9-FEBFE32D8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CN" dirty="0"/>
              <a:t>You questions and comments </a:t>
            </a:r>
          </a:p>
          <a:p>
            <a:pPr marL="0" indent="0" algn="ctr">
              <a:buNone/>
            </a:pPr>
            <a:r>
              <a:rPr kumimoji="1" lang="en-US" altLang="zh-CN" dirty="0"/>
              <a:t>are valued and MOST welcomed!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19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C620AA-6307-9EBE-955C-BFD3E8EE1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2" r="3779" b="12742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0CDA51B-A8ED-72F9-2B0F-24E6905B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660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E1CB2A2-AB25-0030-1152-93142B7AC8B5}"/>
              </a:ext>
            </a:extLst>
          </p:cNvPr>
          <p:cNvSpPr txBox="1">
            <a:spLocks/>
          </p:cNvSpPr>
          <p:nvPr/>
        </p:nvSpPr>
        <p:spPr>
          <a:xfrm>
            <a:off x="404553" y="5624945"/>
            <a:ext cx="9078562" cy="59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kumimoji="1" lang="en-US" altLang="zh-CN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Golden Trio</a:t>
            </a:r>
          </a:p>
        </p:txBody>
      </p:sp>
    </p:spTree>
    <p:extLst>
      <p:ext uri="{BB962C8B-B14F-4D97-AF65-F5344CB8AC3E}">
        <p14:creationId xmlns:p14="http://schemas.microsoft.com/office/powerpoint/2010/main" val="347387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F204E-359B-2C92-ADA4-4CDC67E9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kumimoji="1" lang="en-US" altLang="zh-CN" sz="3200"/>
              <a:t>Outline</a:t>
            </a:r>
            <a:endParaRPr kumimoji="1" lang="zh-CN" altLang="en-US" sz="32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1E50B-B18F-7854-CA23-2F6B5760E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kumimoji="1" lang="en-US" altLang="zh-CN" sz="2000"/>
              <a:t>Introduction</a:t>
            </a:r>
          </a:p>
          <a:p>
            <a:r>
              <a:rPr kumimoji="1" lang="en-US" altLang="zh-CN" sz="2000"/>
              <a:t>Related Work</a:t>
            </a:r>
          </a:p>
          <a:p>
            <a:r>
              <a:rPr kumimoji="1" lang="en-US" altLang="zh-CN" sz="2000"/>
              <a:t>Data and Methods</a:t>
            </a:r>
          </a:p>
          <a:p>
            <a:r>
              <a:rPr kumimoji="1" lang="en-US" altLang="zh-CN" sz="2000"/>
              <a:t>Preliminary Findings</a:t>
            </a:r>
          </a:p>
          <a:p>
            <a:r>
              <a:rPr kumimoji="1" lang="en-US" altLang="zh-CN" sz="2000"/>
              <a:t>Conclusion</a:t>
            </a:r>
            <a:endParaRPr kumimoji="1" lang="zh-CN" altLang="en-US" sz="2000"/>
          </a:p>
        </p:txBody>
      </p:sp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99E74951-D623-2E67-0F16-D25FDF19B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8" r="22751" b="2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8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5E5747-4F59-EF65-22EF-08C44A1A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kumimoji="1" lang="en-US" altLang="zh-CN" sz="4000"/>
              <a:t>Introduction</a:t>
            </a:r>
            <a:endParaRPr kumimoji="1" lang="zh-CN" alt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A5E75450-D29A-39F1-0404-CCB235922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40359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04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D84DAB-CC19-8BEC-5B8C-36311749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Related Work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A807A42A-264C-FC30-A40B-8B42D1A6C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22129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289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0BF1E-779B-609E-F10A-1667B121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C5CD07BD-CCC8-0205-D00A-40DB428B6B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48744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395201FB-6F79-73FB-0D18-3914BFD7F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784" y="365125"/>
            <a:ext cx="4661099" cy="33801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1F96DA-7531-73A5-E647-D554250EC2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1683" y="3746500"/>
            <a:ext cx="43942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3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97B84-CA01-C432-7644-801E8D9E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FB4D4-520E-3F0D-0C8E-6E4D3A4D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68637" cy="4351338"/>
          </a:xfrm>
        </p:spPr>
        <p:txBody>
          <a:bodyPr/>
          <a:lstStyle/>
          <a:p>
            <a:r>
              <a:rPr kumimoji="1" lang="en-US" altLang="zh-CN" dirty="0"/>
              <a:t>Paper-level</a:t>
            </a:r>
            <a:r>
              <a:rPr kumimoji="1" lang="zh-CN" altLang="en-US" dirty="0"/>
              <a:t> </a:t>
            </a:r>
            <a:r>
              <a:rPr kumimoji="1" lang="en-US" altLang="zh-CN" u="sng" dirty="0"/>
              <a:t>co-</a:t>
            </a:r>
            <a:r>
              <a:rPr kumimoji="1" lang="en-US" altLang="zh-CN" u="sng" dirty="0" err="1"/>
              <a:t>contributorship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network</a:t>
            </a:r>
            <a:r>
              <a:rPr kumimoji="1" lang="zh-CN" altLang="en-US" u="sng" dirty="0"/>
              <a:t>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CCN</a:t>
            </a:r>
            <a:r>
              <a:rPr kumimoji="1" lang="zh-CN" altLang="en-US" dirty="0"/>
              <a:t>） （</a:t>
            </a:r>
            <a:r>
              <a:rPr kumimoji="1" lang="en-US" altLang="zh-CN" dirty="0"/>
              <a:t>Lu</a:t>
            </a:r>
            <a:r>
              <a:rPr kumimoji="1" lang="zh-CN" altLang="en-US" dirty="0"/>
              <a:t> </a:t>
            </a:r>
            <a:r>
              <a:rPr kumimoji="1" lang="en-US" altLang="zh-CN" dirty="0"/>
              <a:t>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al., 2020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Paper-level</a:t>
            </a:r>
            <a:r>
              <a:rPr kumimoji="1" lang="zh-CN" altLang="en-US" dirty="0"/>
              <a:t> </a:t>
            </a:r>
            <a:r>
              <a:rPr kumimoji="1" lang="en-US" altLang="zh-CN" u="sng" dirty="0"/>
              <a:t>co-authorship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network</a:t>
            </a:r>
            <a:r>
              <a:rPr kumimoji="1" lang="zh-CN" altLang="en-US" u="sng" dirty="0"/>
              <a:t>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CAN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Measurements</a:t>
            </a:r>
          </a:p>
          <a:p>
            <a:pPr lvl="1"/>
            <a:r>
              <a:rPr kumimoji="1" lang="en-US" altLang="zh-CN" u="sng" dirty="0"/>
              <a:t>Partnership Ratio</a:t>
            </a:r>
            <a:r>
              <a:rPr kumimoji="1" lang="zh-CN" altLang="en-US" dirty="0"/>
              <a:t>（</a:t>
            </a:r>
            <a:r>
              <a:rPr kumimoji="1" lang="en-US" altLang="zh-CN" dirty="0"/>
              <a:t>PR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u="sng" dirty="0"/>
              <a:t>Partnership Strength</a:t>
            </a:r>
            <a:r>
              <a:rPr kumimoji="1" lang="zh-CN" altLang="en-US" dirty="0"/>
              <a:t>（</a:t>
            </a:r>
            <a:r>
              <a:rPr kumimoji="1" lang="en-US" altLang="zh-CN" dirty="0"/>
              <a:t>PS</a:t>
            </a:r>
            <a:r>
              <a:rPr kumimoji="1" lang="zh-CN" altLang="en-US" dirty="0"/>
              <a:t>）</a:t>
            </a:r>
            <a:endParaRPr kumimoji="1" lang="en-US" altLang="zh-CN" u="sng" dirty="0"/>
          </a:p>
          <a:p>
            <a:pPr lvl="1"/>
            <a:r>
              <a:rPr kumimoji="1" lang="en-US" altLang="zh-CN" u="sng" dirty="0"/>
              <a:t>Partnership Diversity</a:t>
            </a:r>
            <a:r>
              <a:rPr kumimoji="1" lang="zh-CN" altLang="en-US" u="sng" dirty="0"/>
              <a:t>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PD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59B81B-526C-6DEE-257F-973441231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97962"/>
            <a:ext cx="5676537" cy="261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1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BDF7-943A-161D-F166-41F648D6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Preliminary Findings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657AE-32E9-8801-EB6E-181E202A7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0595" cy="4351338"/>
          </a:xfrm>
        </p:spPr>
        <p:txBody>
          <a:bodyPr/>
          <a:lstStyle/>
          <a:p>
            <a:r>
              <a:rPr kumimoji="1" lang="en-US" altLang="zh-CN" dirty="0"/>
              <a:t>PR</a:t>
            </a:r>
          </a:p>
          <a:p>
            <a:pPr lvl="1"/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plot suggests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that generally in each team exists some level 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partnership</a:t>
            </a:r>
          </a:p>
          <a:p>
            <a:pPr lvl="1"/>
            <a:r>
              <a:rPr kumimoji="1" lang="en-US" altLang="zh-CN" sz="2800" dirty="0"/>
              <a:t>Not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all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research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teams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contain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partnership</a:t>
            </a:r>
            <a:r>
              <a:rPr kumimoji="1" lang="zh-CN" altLang="en-US" sz="2800" dirty="0"/>
              <a:t> （</a:t>
            </a:r>
            <a:r>
              <a:rPr kumimoji="1" lang="en-US" altLang="zh-CN" sz="2800" dirty="0"/>
              <a:t>Given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many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values</a:t>
            </a:r>
            <a:r>
              <a:rPr kumimoji="1" lang="zh-CN" altLang="en-US" sz="2800" dirty="0"/>
              <a:t>）</a:t>
            </a:r>
            <a:endParaRPr kumimoji="1" lang="en-US" altLang="zh-CN" sz="2800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CC0BEC-778A-C5D1-565D-353BE7A6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795" y="1825625"/>
            <a:ext cx="41656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5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BDF7-943A-161D-F166-41F648D6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Preliminary Findings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657AE-32E9-8801-EB6E-181E202A7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0595" cy="4351338"/>
          </a:xfrm>
        </p:spPr>
        <p:txBody>
          <a:bodyPr/>
          <a:lstStyle/>
          <a:p>
            <a:r>
              <a:rPr kumimoji="1" lang="en-US" altLang="zh-CN" dirty="0"/>
              <a:t>PS</a:t>
            </a:r>
          </a:p>
          <a:p>
            <a:pPr lvl="1"/>
            <a:r>
              <a:rPr kumimoji="1" lang="en-US" altLang="zh-CN" sz="2800" dirty="0"/>
              <a:t>Given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limited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existence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partnership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scientific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collaboration</a:t>
            </a:r>
            <a:r>
              <a:rPr kumimoji="1" lang="zh-CN" altLang="en-US" sz="2800" dirty="0"/>
              <a:t>，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partnership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strength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relatively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strong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than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that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CAN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forms</a:t>
            </a:r>
          </a:p>
          <a:p>
            <a:pPr lvl="1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A15817-4B19-0E92-D5A6-2B7D76BD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795" y="1498600"/>
            <a:ext cx="42799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4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352</Words>
  <Application>Microsoft Macintosh PowerPoint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Helvetica</vt:lpstr>
      <vt:lpstr>Office 主题​​</vt:lpstr>
      <vt:lpstr>Understanding Partnership in Scientific Collaborations from the Paper-level Perspective A Preliminary Study </vt:lpstr>
      <vt:lpstr>Background</vt:lpstr>
      <vt:lpstr>Outline</vt:lpstr>
      <vt:lpstr>Introduction</vt:lpstr>
      <vt:lpstr>Related Work</vt:lpstr>
      <vt:lpstr>Data</vt:lpstr>
      <vt:lpstr>Methods</vt:lpstr>
      <vt:lpstr>Preliminary Findings</vt:lpstr>
      <vt:lpstr>Preliminary Findings</vt:lpstr>
      <vt:lpstr>Preliminary Findings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Partnership in Scientific Collaborationsfrom the Paper-level Perspective </dc:title>
  <dc:creator>Chao Lu</dc:creator>
  <cp:lastModifiedBy>Chao Lu</cp:lastModifiedBy>
  <cp:revision>4</cp:revision>
  <dcterms:created xsi:type="dcterms:W3CDTF">2024-04-24T05:53:52Z</dcterms:created>
  <dcterms:modified xsi:type="dcterms:W3CDTF">2024-04-24T07:17:24Z</dcterms:modified>
</cp:coreProperties>
</file>