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theme/themeOverride3.xml" ContentType="application/vnd.openxmlformats-officedocument.themeOverr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4"/>
  </p:notesMasterIdLst>
  <p:sldIdLst>
    <p:sldId id="278" r:id="rId5"/>
    <p:sldId id="279" r:id="rId6"/>
    <p:sldId id="284" r:id="rId7"/>
    <p:sldId id="286" r:id="rId8"/>
    <p:sldId id="280" r:id="rId9"/>
    <p:sldId id="281" r:id="rId10"/>
    <p:sldId id="282" r:id="rId11"/>
    <p:sldId id="285" r:id="rId12"/>
    <p:sldId id="28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2E24D5-8E2F-4AF6-AA2C-7F287781C7EF}" v="1" dt="2023-10-05T05:40:38.2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101" d="100"/>
          <a:sy n="101" d="100"/>
        </p:scale>
        <p:origin x="105" y="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ekshitha Katta" userId="f3ab095b4c255f86" providerId="LiveId" clId="{3A2E24D5-8E2F-4AF6-AA2C-7F287781C7EF}"/>
    <pc:docChg chg="undo custSel addSld delSld modSld sldOrd">
      <pc:chgData name="Eekshitha Katta" userId="f3ab095b4c255f86" providerId="LiveId" clId="{3A2E24D5-8E2F-4AF6-AA2C-7F287781C7EF}" dt="2023-10-05T05:44:34.681" v="122" actId="14100"/>
      <pc:docMkLst>
        <pc:docMk/>
      </pc:docMkLst>
      <pc:sldChg chg="addSp modSp mod">
        <pc:chgData name="Eekshitha Katta" userId="f3ab095b4c255f86" providerId="LiveId" clId="{3A2E24D5-8E2F-4AF6-AA2C-7F287781C7EF}" dt="2023-10-05T05:32:02.693" v="20" actId="1038"/>
        <pc:sldMkLst>
          <pc:docMk/>
          <pc:sldMk cId="4293180097" sldId="282"/>
        </pc:sldMkLst>
        <pc:spChg chg="mod">
          <ac:chgData name="Eekshitha Katta" userId="f3ab095b4c255f86" providerId="LiveId" clId="{3A2E24D5-8E2F-4AF6-AA2C-7F287781C7EF}" dt="2023-10-05T05:31:25.136" v="12" actId="14100"/>
          <ac:spMkLst>
            <pc:docMk/>
            <pc:sldMk cId="4293180097" sldId="282"/>
            <ac:spMk id="2" creationId="{1B171320-F85B-44F2-99CA-3FCEE7BE1E83}"/>
          </ac:spMkLst>
        </pc:spChg>
        <pc:picChg chg="add mod modCrop">
          <ac:chgData name="Eekshitha Katta" userId="f3ab095b4c255f86" providerId="LiveId" clId="{3A2E24D5-8E2F-4AF6-AA2C-7F287781C7EF}" dt="2023-10-05T05:32:02.693" v="20" actId="1038"/>
          <ac:picMkLst>
            <pc:docMk/>
            <pc:sldMk cId="4293180097" sldId="282"/>
            <ac:picMk id="5" creationId="{8667B435-993C-8A48-2E05-BC6B8105C5CD}"/>
          </ac:picMkLst>
        </pc:picChg>
      </pc:sldChg>
      <pc:sldChg chg="addSp delSp modSp new mod">
        <pc:chgData name="Eekshitha Katta" userId="f3ab095b4c255f86" providerId="LiveId" clId="{3A2E24D5-8E2F-4AF6-AA2C-7F287781C7EF}" dt="2023-10-05T05:29:45.936" v="11" actId="14100"/>
        <pc:sldMkLst>
          <pc:docMk/>
          <pc:sldMk cId="3142882830" sldId="284"/>
        </pc:sldMkLst>
        <pc:spChg chg="del">
          <ac:chgData name="Eekshitha Katta" userId="f3ab095b4c255f86" providerId="LiveId" clId="{3A2E24D5-8E2F-4AF6-AA2C-7F287781C7EF}" dt="2023-10-05T05:28:50.718" v="1" actId="22"/>
          <ac:spMkLst>
            <pc:docMk/>
            <pc:sldMk cId="3142882830" sldId="284"/>
            <ac:spMk id="3" creationId="{BE6A434A-58DF-7175-45E8-AC0A685DF09C}"/>
          </ac:spMkLst>
        </pc:spChg>
        <pc:picChg chg="add mod ord modCrop">
          <ac:chgData name="Eekshitha Katta" userId="f3ab095b4c255f86" providerId="LiveId" clId="{3A2E24D5-8E2F-4AF6-AA2C-7F287781C7EF}" dt="2023-10-05T05:29:45.936" v="11" actId="14100"/>
          <ac:picMkLst>
            <pc:docMk/>
            <pc:sldMk cId="3142882830" sldId="284"/>
            <ac:picMk id="5" creationId="{A77BD8AB-5D90-FDD4-0DFA-68C294700105}"/>
          </ac:picMkLst>
        </pc:picChg>
      </pc:sldChg>
      <pc:sldChg chg="new del">
        <pc:chgData name="Eekshitha Katta" userId="f3ab095b4c255f86" providerId="LiveId" clId="{3A2E24D5-8E2F-4AF6-AA2C-7F287781C7EF}" dt="2023-10-05T05:32:12.676" v="22" actId="680"/>
        <pc:sldMkLst>
          <pc:docMk/>
          <pc:sldMk cId="2615202453" sldId="285"/>
        </pc:sldMkLst>
      </pc:sldChg>
      <pc:sldChg chg="modSp add mod ord">
        <pc:chgData name="Eekshitha Katta" userId="f3ab095b4c255f86" providerId="LiveId" clId="{3A2E24D5-8E2F-4AF6-AA2C-7F287781C7EF}" dt="2023-10-05T05:41:29.376" v="111" actId="1076"/>
        <pc:sldMkLst>
          <pc:docMk/>
          <pc:sldMk cId="3363978155" sldId="285"/>
        </pc:sldMkLst>
        <pc:spChg chg="mod">
          <ac:chgData name="Eekshitha Katta" userId="f3ab095b4c255f86" providerId="LiveId" clId="{3A2E24D5-8E2F-4AF6-AA2C-7F287781C7EF}" dt="2023-10-05T05:39:26.044" v="96" actId="1076"/>
          <ac:spMkLst>
            <pc:docMk/>
            <pc:sldMk cId="3363978155" sldId="285"/>
            <ac:spMk id="2" creationId="{89559F60-4CE1-4E2F-86EA-1B60679F1F4A}"/>
          </ac:spMkLst>
        </pc:spChg>
        <pc:spChg chg="mod">
          <ac:chgData name="Eekshitha Katta" userId="f3ab095b4c255f86" providerId="LiveId" clId="{3A2E24D5-8E2F-4AF6-AA2C-7F287781C7EF}" dt="2023-10-05T05:41:29.376" v="111" actId="1076"/>
          <ac:spMkLst>
            <pc:docMk/>
            <pc:sldMk cId="3363978155" sldId="285"/>
            <ac:spMk id="24" creationId="{F260476B-CCA6-412B-A9C5-399C34AE6F05}"/>
          </ac:spMkLst>
        </pc:spChg>
        <pc:picChg chg="mod">
          <ac:chgData name="Eekshitha Katta" userId="f3ab095b4c255f86" providerId="LiveId" clId="{3A2E24D5-8E2F-4AF6-AA2C-7F287781C7EF}" dt="2023-10-05T05:38:54.989" v="90" actId="1076"/>
          <ac:picMkLst>
            <pc:docMk/>
            <pc:sldMk cId="3363978155" sldId="285"/>
            <ac:picMk id="3" creationId="{72B2D6DE-C9B5-4678-91EF-77E85F2350DA}"/>
          </ac:picMkLst>
        </pc:picChg>
      </pc:sldChg>
      <pc:sldChg chg="addSp delSp modSp new mod">
        <pc:chgData name="Eekshitha Katta" userId="f3ab095b4c255f86" providerId="LiveId" clId="{3A2E24D5-8E2F-4AF6-AA2C-7F287781C7EF}" dt="2023-10-05T05:44:34.681" v="122" actId="14100"/>
        <pc:sldMkLst>
          <pc:docMk/>
          <pc:sldMk cId="2111184281" sldId="286"/>
        </pc:sldMkLst>
        <pc:spChg chg="del">
          <ac:chgData name="Eekshitha Katta" userId="f3ab095b4c255f86" providerId="LiveId" clId="{3A2E24D5-8E2F-4AF6-AA2C-7F287781C7EF}" dt="2023-10-05T05:43:53.306" v="113" actId="22"/>
          <ac:spMkLst>
            <pc:docMk/>
            <pc:sldMk cId="2111184281" sldId="286"/>
            <ac:spMk id="3" creationId="{390EA657-B4AB-D642-4BC8-2CAF584E148D}"/>
          </ac:spMkLst>
        </pc:spChg>
        <pc:picChg chg="add mod ord modCrop">
          <ac:chgData name="Eekshitha Katta" userId="f3ab095b4c255f86" providerId="LiveId" clId="{3A2E24D5-8E2F-4AF6-AA2C-7F287781C7EF}" dt="2023-10-05T05:44:34.681" v="122" actId="14100"/>
          <ac:picMkLst>
            <pc:docMk/>
            <pc:sldMk cId="2111184281" sldId="286"/>
            <ac:picMk id="5" creationId="{B3D26559-C083-7B81-4C76-AA13ED0D02D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10/5/2023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9475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10/5/2023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10/5/2023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10/5/2023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10/5/2023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10/5/2023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10/5/2023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10/5/2023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10/5/2023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10/5/2023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10/5/2023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10/5/2023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10/5/2023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10/5/2023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hyperlink" Target="https://drive.google.com/drive/folders/1HKPllbxdPJUwpOlQQrBvZuItYeSQfDDW?usp=sharing" TargetMode="External"/><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60431"/>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b="1" dirty="0"/>
              <a:t>INTERNSHIP PROJECT</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fontScale="70000" lnSpcReduction="20000"/>
          </a:bodyPr>
          <a:lstStyle/>
          <a:p>
            <a:pPr algn="l"/>
            <a:r>
              <a:rPr lang="en-US" sz="2300" b="1" dirty="0"/>
              <a:t>Submitted by:</a:t>
            </a:r>
          </a:p>
          <a:p>
            <a:pPr algn="l"/>
            <a:r>
              <a:rPr lang="en-US" b="1" dirty="0"/>
              <a:t>K EEKSHITHA</a:t>
            </a:r>
          </a:p>
          <a:p>
            <a:pPr algn="l"/>
            <a:r>
              <a:rPr lang="en-US" sz="2300" b="1" dirty="0"/>
              <a:t>21B01A5450</a:t>
            </a:r>
          </a:p>
        </p:txBody>
      </p:sp>
    </p:spTree>
    <p:extLst>
      <p:ext uri="{BB962C8B-B14F-4D97-AF65-F5344CB8AC3E}">
        <p14:creationId xmlns:p14="http://schemas.microsoft.com/office/powerpoint/2010/main" val="416788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0" y="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1153693" y="1164455"/>
            <a:ext cx="4385869" cy="2716429"/>
          </a:xfrm>
        </p:spPr>
        <p:txBody>
          <a:bodyPr anchor="b">
            <a:normAutofit/>
          </a:bodyPr>
          <a:lstStyle/>
          <a:p>
            <a:pPr algn="l"/>
            <a:r>
              <a:rPr lang="en-US" sz="5500" b="1" dirty="0">
                <a:solidFill>
                  <a:schemeClr val="bg1"/>
                </a:solidFill>
              </a:rPr>
              <a:t>LEARNING OBJECTIVES</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847329" y="849947"/>
            <a:ext cx="4681907" cy="4748562"/>
          </a:xfrm>
        </p:spPr>
        <p:txBody>
          <a:bodyPr anchor="t">
            <a:normAutofit fontScale="85000" lnSpcReduction="20000"/>
          </a:bodyPr>
          <a:lstStyle/>
          <a:p>
            <a:r>
              <a:rPr lang="en-US" sz="2400" dirty="0"/>
              <a:t> Module1: INTRODUCTION</a:t>
            </a:r>
          </a:p>
          <a:p>
            <a:r>
              <a:rPr lang="en-US" sz="2400" dirty="0"/>
              <a:t>Module2:PYTHON BASICS</a:t>
            </a:r>
          </a:p>
          <a:p>
            <a:r>
              <a:rPr lang="en-US" sz="2400" dirty="0"/>
              <a:t>Module3: JUPYTER NOTEBOOK, GOOGLE COLAB</a:t>
            </a:r>
          </a:p>
          <a:p>
            <a:r>
              <a:rPr lang="en-US" sz="2400" dirty="0"/>
              <a:t>Module4: PANDAS</a:t>
            </a:r>
          </a:p>
          <a:p>
            <a:r>
              <a:rPr lang="en-US" sz="2400" dirty="0"/>
              <a:t>Module5: NUMPY</a:t>
            </a:r>
          </a:p>
          <a:p>
            <a:r>
              <a:rPr lang="en-US" sz="2400" dirty="0"/>
              <a:t>Module6:MATPLOTLIB</a:t>
            </a:r>
          </a:p>
          <a:p>
            <a:r>
              <a:rPr lang="en-US" sz="2400" dirty="0"/>
              <a:t>Module7:SCIKIT LEARN</a:t>
            </a:r>
          </a:p>
          <a:p>
            <a:r>
              <a:rPr lang="en-US" sz="2400" dirty="0"/>
              <a:t>Module8:MINI PROJECT</a:t>
            </a:r>
          </a:p>
          <a:p>
            <a:r>
              <a:rPr lang="en-US" sz="2400" dirty="0"/>
              <a:t>Module9:MAIN PROJECT</a:t>
            </a:r>
          </a:p>
          <a:p>
            <a:r>
              <a:rPr lang="en-US" sz="2400" dirty="0"/>
              <a:t>Module10:FINAL EXAM</a:t>
            </a:r>
          </a:p>
          <a:p>
            <a:endParaRPr lang="en-US" sz="2400" dirty="0"/>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B66CD-7B85-A8CA-2BB6-4E3ADC7A97FE}"/>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A77BD8AB-5D90-FDD4-0DFA-68C294700105}"/>
              </a:ext>
            </a:extLst>
          </p:cNvPr>
          <p:cNvPicPr>
            <a:picLocks noGrp="1" noChangeAspect="1"/>
          </p:cNvPicPr>
          <p:nvPr>
            <p:ph idx="1"/>
          </p:nvPr>
        </p:nvPicPr>
        <p:blipFill rotWithShape="1">
          <a:blip r:embed="rId2"/>
          <a:srcRect l="4967" t="15090" r="6354" b="5414"/>
          <a:stretch/>
        </p:blipFill>
        <p:spPr>
          <a:xfrm>
            <a:off x="913795" y="609600"/>
            <a:ext cx="10353762" cy="5638800"/>
          </a:xfrm>
        </p:spPr>
      </p:pic>
    </p:spTree>
    <p:extLst>
      <p:ext uri="{BB962C8B-B14F-4D97-AF65-F5344CB8AC3E}">
        <p14:creationId xmlns:p14="http://schemas.microsoft.com/office/powerpoint/2010/main" val="3142882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F732D-547A-164B-EF7B-6C5F83D20485}"/>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B3D26559-C083-7B81-4C76-AA13ED0D02D3}"/>
              </a:ext>
            </a:extLst>
          </p:cNvPr>
          <p:cNvPicPr>
            <a:picLocks noGrp="1" noChangeAspect="1"/>
          </p:cNvPicPr>
          <p:nvPr>
            <p:ph idx="1"/>
          </p:nvPr>
        </p:nvPicPr>
        <p:blipFill rotWithShape="1">
          <a:blip r:embed="rId2"/>
          <a:srcRect l="5705" t="17900" r="6154" b="9078"/>
          <a:stretch/>
        </p:blipFill>
        <p:spPr>
          <a:xfrm>
            <a:off x="924443" y="609600"/>
            <a:ext cx="10353762" cy="5638800"/>
          </a:xfrm>
        </p:spPr>
      </p:pic>
    </p:spTree>
    <p:extLst>
      <p:ext uri="{BB962C8B-B14F-4D97-AF65-F5344CB8AC3E}">
        <p14:creationId xmlns:p14="http://schemas.microsoft.com/office/powerpoint/2010/main" val="2111184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44BFC-3E15-BB3F-AD11-7A710B63915C}"/>
              </a:ext>
            </a:extLst>
          </p:cNvPr>
          <p:cNvSpPr>
            <a:spLocks noGrp="1"/>
          </p:cNvSpPr>
          <p:nvPr>
            <p:ph type="title"/>
          </p:nvPr>
        </p:nvSpPr>
        <p:spPr/>
        <p:txBody>
          <a:bodyPr/>
          <a:lstStyle/>
          <a:p>
            <a:r>
              <a:rPr lang="en-IN" dirty="0"/>
              <a:t>MINOR PROJECT</a:t>
            </a:r>
          </a:p>
        </p:txBody>
      </p:sp>
      <p:sp>
        <p:nvSpPr>
          <p:cNvPr id="4" name="TextBox 5">
            <a:extLst>
              <a:ext uri="{FF2B5EF4-FFF2-40B4-BE49-F238E27FC236}">
                <a16:creationId xmlns:a16="http://schemas.microsoft.com/office/drawing/2014/main" id="{821471A9-0982-C283-AE35-97EDFA11D90F}"/>
              </a:ext>
            </a:extLst>
          </p:cNvPr>
          <p:cNvSpPr txBox="1">
            <a:spLocks noGrp="1"/>
          </p:cNvSpPr>
          <p:nvPr>
            <p:ph idx="1"/>
          </p:nvPr>
        </p:nvSpPr>
        <p:spPr>
          <a:xfrm>
            <a:off x="913795" y="2076450"/>
            <a:ext cx="10353762" cy="368812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2800" b="1" dirty="0">
                <a:solidFill>
                  <a:schemeClr val="accent1">
                    <a:lumMod val="40000"/>
                    <a:lumOff val="60000"/>
                  </a:schemeClr>
                </a:solidFill>
              </a:rPr>
              <a:t>IRIS CLASSIFICATION:</a:t>
            </a:r>
          </a:p>
          <a:p>
            <a:pPr indent="0" algn="just">
              <a:buNone/>
            </a:pPr>
            <a:r>
              <a:rPr lang="en-US" sz="2400" b="1" i="0" dirty="0">
                <a:solidFill>
                  <a:schemeClr val="accent2"/>
                </a:solidFill>
                <a:effectLst/>
                <a:latin typeface="Söhne"/>
              </a:rPr>
              <a:t>An Iris classification machine learning project focuses on using a dataset of iris flower measurements to develop a model that can accurately classify iris flowers into specific species, such as </a:t>
            </a:r>
            <a:r>
              <a:rPr lang="en-US" sz="2400" b="1" i="0" dirty="0" err="1">
                <a:solidFill>
                  <a:schemeClr val="accent2"/>
                </a:solidFill>
                <a:effectLst/>
                <a:latin typeface="Söhne"/>
              </a:rPr>
              <a:t>setosa</a:t>
            </a:r>
            <a:r>
              <a:rPr lang="en-US" sz="2400" b="1" i="0" dirty="0">
                <a:solidFill>
                  <a:schemeClr val="accent2"/>
                </a:solidFill>
                <a:effectLst/>
                <a:latin typeface="Söhne"/>
              </a:rPr>
              <a:t>, versicolor, and virginica. This project typically employs supervised learning algorithms to train the model, making it a common introductory example for learning classification in machine learning.</a:t>
            </a:r>
            <a:endParaRPr lang="en-IN" sz="2400" b="1" dirty="0">
              <a:solidFill>
                <a:schemeClr val="accent2"/>
              </a:solidFill>
            </a:endParaRPr>
          </a:p>
          <a:p>
            <a:pPr indent="0" algn="just">
              <a:buNone/>
            </a:pPr>
            <a:r>
              <a:rPr lang="en-IN" sz="2400" b="1" dirty="0">
                <a:solidFill>
                  <a:schemeClr val="accent1">
                    <a:lumMod val="40000"/>
                    <a:lumOff val="60000"/>
                  </a:schemeClr>
                </a:solidFill>
              </a:rPr>
              <a:t>ALGORITHM : K-Nearest Neighbour.</a:t>
            </a:r>
          </a:p>
        </p:txBody>
      </p:sp>
    </p:spTree>
    <p:extLst>
      <p:ext uri="{BB962C8B-B14F-4D97-AF65-F5344CB8AC3E}">
        <p14:creationId xmlns:p14="http://schemas.microsoft.com/office/powerpoint/2010/main" val="80786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1805A-B335-2950-EC31-8FE506F58D51}"/>
              </a:ext>
            </a:extLst>
          </p:cNvPr>
          <p:cNvSpPr>
            <a:spLocks noGrp="1"/>
          </p:cNvSpPr>
          <p:nvPr>
            <p:ph type="title"/>
          </p:nvPr>
        </p:nvSpPr>
        <p:spPr/>
        <p:txBody>
          <a:bodyPr/>
          <a:lstStyle/>
          <a:p>
            <a:r>
              <a:rPr lang="en-IN" dirty="0"/>
              <a:t>MAJOR PROJECT</a:t>
            </a:r>
          </a:p>
        </p:txBody>
      </p:sp>
      <p:sp>
        <p:nvSpPr>
          <p:cNvPr id="3" name="Content Placeholder 2">
            <a:extLst>
              <a:ext uri="{FF2B5EF4-FFF2-40B4-BE49-F238E27FC236}">
                <a16:creationId xmlns:a16="http://schemas.microsoft.com/office/drawing/2014/main" id="{CFCA58B4-6641-3F70-3346-C81311E42D21}"/>
              </a:ext>
            </a:extLst>
          </p:cNvPr>
          <p:cNvSpPr>
            <a:spLocks noGrp="1"/>
          </p:cNvSpPr>
          <p:nvPr>
            <p:ph idx="1"/>
          </p:nvPr>
        </p:nvSpPr>
        <p:spPr/>
        <p:txBody>
          <a:bodyPr>
            <a:normAutofit lnSpcReduction="10000"/>
          </a:bodyPr>
          <a:lstStyle/>
          <a:p>
            <a:r>
              <a:rPr lang="en-IN" sz="2800" b="1" dirty="0">
                <a:solidFill>
                  <a:schemeClr val="accent1">
                    <a:lumMod val="40000"/>
                    <a:lumOff val="60000"/>
                  </a:schemeClr>
                </a:solidFill>
              </a:rPr>
              <a:t>CUSTOMER SEGMENTATION</a:t>
            </a:r>
          </a:p>
          <a:p>
            <a:pPr marL="36900" indent="0">
              <a:buNone/>
            </a:pPr>
            <a:r>
              <a:rPr lang="en-US" sz="2400" b="1" i="0" dirty="0">
                <a:solidFill>
                  <a:schemeClr val="accent2"/>
                </a:solidFill>
                <a:effectLst/>
                <a:latin typeface="Söhne"/>
              </a:rPr>
              <a:t>A customer segmentation machine learning project involves using algorithms and data analysis to categorize a company's customer base into distinct groups based on shared characteristics and behaviors. This enables businesses to tailor marketing strategies and product offerings to each segment, ultimately improving customer satisfaction and increasing profitability.</a:t>
            </a:r>
            <a:endParaRPr lang="en-IN" sz="2400" b="1" dirty="0">
              <a:solidFill>
                <a:schemeClr val="accent2"/>
              </a:solidFill>
            </a:endParaRPr>
          </a:p>
          <a:p>
            <a:pPr marL="36900" indent="0">
              <a:buNone/>
            </a:pPr>
            <a:endParaRPr lang="en-IN" dirty="0"/>
          </a:p>
          <a:p>
            <a:pPr marL="36900" indent="0">
              <a:buNone/>
            </a:pPr>
            <a:r>
              <a:rPr lang="en-IN" sz="2400" b="1" dirty="0">
                <a:solidFill>
                  <a:schemeClr val="accent1">
                    <a:lumMod val="40000"/>
                    <a:lumOff val="60000"/>
                  </a:schemeClr>
                </a:solidFill>
              </a:rPr>
              <a:t>ALGORITHMS USED : K-means </a:t>
            </a:r>
            <a:r>
              <a:rPr lang="en-IN" sz="2400" b="1" dirty="0" err="1">
                <a:solidFill>
                  <a:schemeClr val="accent1">
                    <a:lumMod val="40000"/>
                    <a:lumOff val="60000"/>
                  </a:schemeClr>
                </a:solidFill>
              </a:rPr>
              <a:t>Clustering,Hierarchical</a:t>
            </a:r>
            <a:r>
              <a:rPr lang="en-IN" sz="2400" b="1" dirty="0">
                <a:solidFill>
                  <a:schemeClr val="accent1">
                    <a:lumMod val="40000"/>
                    <a:lumOff val="60000"/>
                  </a:schemeClr>
                </a:solidFill>
              </a:rPr>
              <a:t> Clustering</a:t>
            </a:r>
            <a:endParaRPr lang="en-IN" sz="2400" dirty="0"/>
          </a:p>
        </p:txBody>
      </p:sp>
    </p:spTree>
    <p:extLst>
      <p:ext uri="{BB962C8B-B14F-4D97-AF65-F5344CB8AC3E}">
        <p14:creationId xmlns:p14="http://schemas.microsoft.com/office/powerpoint/2010/main" val="1474261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71320-F85B-44F2-99CA-3FCEE7BE1E83}"/>
              </a:ext>
            </a:extLst>
          </p:cNvPr>
          <p:cNvSpPr>
            <a:spLocks noGrp="1"/>
          </p:cNvSpPr>
          <p:nvPr>
            <p:ph type="title"/>
          </p:nvPr>
        </p:nvSpPr>
        <p:spPr>
          <a:xfrm>
            <a:off x="850000" y="763971"/>
            <a:ext cx="3374426" cy="1112126"/>
          </a:xfrm>
        </p:spPr>
        <p:txBody>
          <a:bodyPr>
            <a:normAutofit/>
          </a:bodyPr>
          <a:lstStyle/>
          <a:p>
            <a:r>
              <a:rPr lang="en-IN" sz="5500" b="1" dirty="0"/>
              <a:t>CODE</a:t>
            </a:r>
          </a:p>
        </p:txBody>
      </p:sp>
      <p:pic>
        <p:nvPicPr>
          <p:cNvPr id="4" name="Content Placeholder 4">
            <a:extLst>
              <a:ext uri="{FF2B5EF4-FFF2-40B4-BE49-F238E27FC236}">
                <a16:creationId xmlns:a16="http://schemas.microsoft.com/office/drawing/2014/main" id="{06102882-978B-D850-3857-4083046530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6402" y="368792"/>
            <a:ext cx="6098870" cy="5957580"/>
          </a:xfrm>
          <a:prstGeom prst="rect">
            <a:avLst/>
          </a:prstGeom>
        </p:spPr>
      </p:pic>
      <p:pic>
        <p:nvPicPr>
          <p:cNvPr id="5" name="Picture 4">
            <a:extLst>
              <a:ext uri="{FF2B5EF4-FFF2-40B4-BE49-F238E27FC236}">
                <a16:creationId xmlns:a16="http://schemas.microsoft.com/office/drawing/2014/main" id="{8667B435-993C-8A48-2E05-BC6B8105C5CD}"/>
              </a:ext>
            </a:extLst>
          </p:cNvPr>
          <p:cNvPicPr>
            <a:picLocks noChangeAspect="1"/>
          </p:cNvPicPr>
          <p:nvPr/>
        </p:nvPicPr>
        <p:blipFill rotWithShape="1">
          <a:blip r:embed="rId3"/>
          <a:srcRect l="49999" t="24942" r="6250" b="14253"/>
          <a:stretch/>
        </p:blipFill>
        <p:spPr>
          <a:xfrm>
            <a:off x="373117" y="2010102"/>
            <a:ext cx="4800599" cy="4169980"/>
          </a:xfrm>
          <a:prstGeom prst="rect">
            <a:avLst/>
          </a:prstGeom>
        </p:spPr>
      </p:pic>
    </p:spTree>
    <p:extLst>
      <p:ext uri="{BB962C8B-B14F-4D97-AF65-F5344CB8AC3E}">
        <p14:creationId xmlns:p14="http://schemas.microsoft.com/office/powerpoint/2010/main" val="4293180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0"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720508" y="1612203"/>
            <a:ext cx="4654983" cy="3224049"/>
          </a:xfrm>
        </p:spPr>
        <p:txBody>
          <a:bodyPr anchor="b">
            <a:normAutofit/>
          </a:bodyPr>
          <a:lstStyle/>
          <a:p>
            <a:pPr algn="l"/>
            <a:r>
              <a:rPr lang="en-US" sz="5500" b="1" dirty="0">
                <a:solidFill>
                  <a:schemeClr val="bg1"/>
                </a:solidFill>
                <a:latin typeface="Algerian" panose="04020705040A02060702" pitchFamily="82" charset="0"/>
              </a:rPr>
              <a:t>Internship works Folder Drive Link</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381738" y="2786704"/>
            <a:ext cx="5685547" cy="2527120"/>
          </a:xfrm>
        </p:spPr>
        <p:txBody>
          <a:bodyPr anchor="t">
            <a:normAutofit/>
          </a:bodyPr>
          <a:lstStyle/>
          <a:p>
            <a:pPr marL="36900" indent="0">
              <a:buNone/>
            </a:pPr>
            <a:r>
              <a:rPr lang="en-US" sz="2400" dirty="0">
                <a:solidFill>
                  <a:schemeClr val="bg1">
                    <a:lumMod val="95000"/>
                    <a:lumOff val="5000"/>
                  </a:schemeClr>
                </a:solidFill>
                <a:highlight>
                  <a:srgbClr val="808000"/>
                </a:highlight>
                <a:hlinkClick r:id="rId7">
                  <a:extLst>
                    <a:ext uri="{A12FA001-AC4F-418D-AE19-62706E023703}">
                      <ahyp:hlinkClr xmlns:ahyp="http://schemas.microsoft.com/office/drawing/2018/hyperlinkcolor" val="tx"/>
                    </a:ext>
                  </a:extLst>
                </a:hlinkClick>
              </a:rPr>
              <a:t>https://drive.google.com/drive/folders/1HKPllbxdPJUwpOlQQrBvZuItYeSQfDDW?usp=sharing</a:t>
            </a:r>
            <a:endParaRPr lang="en-US" sz="2400" dirty="0">
              <a:solidFill>
                <a:schemeClr val="bg1">
                  <a:lumMod val="95000"/>
                  <a:lumOff val="5000"/>
                </a:schemeClr>
              </a:solidFill>
              <a:highlight>
                <a:srgbClr val="808000"/>
              </a:highlight>
            </a:endParaRPr>
          </a:p>
          <a:p>
            <a:pPr marL="36900" indent="0">
              <a:buNone/>
            </a:pPr>
            <a:endParaRPr lang="en-US" sz="2400" dirty="0">
              <a:solidFill>
                <a:schemeClr val="bg1">
                  <a:lumMod val="95000"/>
                  <a:lumOff val="5000"/>
                </a:schemeClr>
              </a:solidFill>
            </a:endParaRPr>
          </a:p>
        </p:txBody>
      </p:sp>
    </p:spTree>
    <p:extLst>
      <p:ext uri="{BB962C8B-B14F-4D97-AF65-F5344CB8AC3E}">
        <p14:creationId xmlns:p14="http://schemas.microsoft.com/office/powerpoint/2010/main" val="3363978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8164B-7A01-C62A-1C1E-2CF8629560A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FF6265F-3A4D-8D4F-37F7-7D824E09C426}"/>
              </a:ext>
            </a:extLst>
          </p:cNvPr>
          <p:cNvSpPr>
            <a:spLocks noGrp="1"/>
          </p:cNvSpPr>
          <p:nvPr>
            <p:ph idx="1"/>
          </p:nvPr>
        </p:nvSpPr>
        <p:spPr>
          <a:xfrm>
            <a:off x="2583106" y="2725036"/>
            <a:ext cx="10353762" cy="3714749"/>
          </a:xfrm>
        </p:spPr>
        <p:txBody>
          <a:bodyPr>
            <a:normAutofit/>
          </a:bodyPr>
          <a:lstStyle/>
          <a:p>
            <a:pPr marL="36900" indent="0">
              <a:buNone/>
            </a:pPr>
            <a:r>
              <a:rPr lang="en-IN" sz="8000" b="1" dirty="0"/>
              <a:t>THANK YOU</a:t>
            </a:r>
          </a:p>
        </p:txBody>
      </p:sp>
    </p:spTree>
    <p:extLst>
      <p:ext uri="{BB962C8B-B14F-4D97-AF65-F5344CB8AC3E}">
        <p14:creationId xmlns:p14="http://schemas.microsoft.com/office/powerpoint/2010/main" val="34322666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3.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{CB87E56D-B866-4269-9ED1-4355204AF052}tf55705232_win32</Template>
  <TotalTime>45</TotalTime>
  <Words>212</Words>
  <Application>Microsoft Office PowerPoint</Application>
  <PresentationFormat>Widescreen</PresentationFormat>
  <Paragraphs>30</Paragraphs>
  <Slides>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Algerian</vt:lpstr>
      <vt:lpstr>Calibri</vt:lpstr>
      <vt:lpstr>Goudy Old Style</vt:lpstr>
      <vt:lpstr>Söhne</vt:lpstr>
      <vt:lpstr>Wingdings 2</vt:lpstr>
      <vt:lpstr>SlateVTI</vt:lpstr>
      <vt:lpstr>INTERNSHIP PROJECT</vt:lpstr>
      <vt:lpstr>LEARNING OBJECTIVES</vt:lpstr>
      <vt:lpstr>PowerPoint Presentation</vt:lpstr>
      <vt:lpstr>PowerPoint Presentation</vt:lpstr>
      <vt:lpstr>MINOR PROJECT</vt:lpstr>
      <vt:lpstr>MAJOR PROJECT</vt:lpstr>
      <vt:lpstr>CODE</vt:lpstr>
      <vt:lpstr>Internship works Folder Drive Link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PROJECT</dc:title>
  <dc:creator>Eekshitha Katta</dc:creator>
  <cp:lastModifiedBy>Eekshitha Katta</cp:lastModifiedBy>
  <cp:revision>1</cp:revision>
  <dcterms:created xsi:type="dcterms:W3CDTF">2023-10-03T10:50:57Z</dcterms:created>
  <dcterms:modified xsi:type="dcterms:W3CDTF">2023-10-05T05:44:37Z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