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41" r:id="rId4"/>
  </p:sldMasterIdLst>
  <p:notesMasterIdLst>
    <p:notesMasterId r:id="rId10"/>
  </p:notesMasterIdLst>
  <p:handoutMasterIdLst>
    <p:handoutMasterId r:id="rId11"/>
  </p:handoutMasterIdLst>
  <p:sldIdLst>
    <p:sldId id="265" r:id="rId5"/>
    <p:sldId id="465" r:id="rId6"/>
    <p:sldId id="419" r:id="rId7"/>
    <p:sldId id="420" r:id="rId8"/>
    <p:sldId id="421" r:id="rId9"/>
  </p:sldIdLst>
  <p:sldSz cx="12192000" cy="6858000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97E9B99-408B-8341-AA8F-9B966F805ABA}">
          <p14:sldIdLst>
            <p14:sldId id="265"/>
            <p14:sldId id="465"/>
            <p14:sldId id="419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855">
          <p15:clr>
            <a:srgbClr val="A4A3A4"/>
          </p15:clr>
        </p15:guide>
        <p15:guide id="4" pos="987">
          <p15:clr>
            <a:srgbClr val="A4A3A4"/>
          </p15:clr>
        </p15:guide>
        <p15:guide id="5" pos="3909">
          <p15:clr>
            <a:srgbClr val="A4A3A4"/>
          </p15:clr>
        </p15:guide>
        <p15:guide id="6" pos="3772">
          <p15:clr>
            <a:srgbClr val="A4A3A4"/>
          </p15:clr>
        </p15:guide>
        <p15:guide id="7" pos="7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i Ovaskainen" initials="PO" lastIdx="3" clrIdx="0">
    <p:extLst>
      <p:ext uri="{19B8F6BF-5375-455C-9EA6-DF929625EA0E}">
        <p15:presenceInfo xmlns:p15="http://schemas.microsoft.com/office/powerpoint/2012/main" userId="S::povaskai@univ.yo.oulu.fi::cecde4e8-c554-48c0-9eba-94d8bf2fba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9A6C"/>
    <a:srgbClr val="FFFFFF"/>
    <a:srgbClr val="4BBCAA"/>
    <a:srgbClr val="01AEF0"/>
    <a:srgbClr val="23418F"/>
    <a:srgbClr val="FEF200"/>
    <a:srgbClr val="BCBDC0"/>
    <a:srgbClr val="FF94A7"/>
    <a:srgbClr val="652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F9CD5-ADFF-917A-CB41-C6AC2882A713}" v="4" dt="2025-03-28T08:29:25.670"/>
    <p1510:client id="{211A9216-4E8E-8E80-AB9D-2D49855AACE1}" v="59" dt="2025-03-28T07:43:08.197"/>
    <p1510:client id="{24A262C2-4C44-5B03-5AF7-F7E970B917F9}" v="28" dt="2025-03-28T08:10:33.736"/>
    <p1510:client id="{294967D4-1264-9C63-FCAD-89A03C44AECA}" v="25" dt="2025-03-28T08:38:09.095"/>
    <p1510:client id="{31D5393C-EDDA-C6E3-BD02-1856C5910A1F}" v="295" dt="2025-03-27T20:37:11.768"/>
    <p1510:client id="{325A5D0F-4D47-ACF1-00BD-A83ADDCAD48C}" v="162" dt="2025-03-28T08:39:10.619"/>
    <p1510:client id="{3E15AF71-7AA3-407B-9D2C-CF23B57C57D1}" v="1380" dt="2025-03-28T08:42:11.978"/>
    <p1510:client id="{48C03F22-7541-E74D-3DC9-2AB29795ABFD}" v="109" dt="2025-03-27T17:17:04.049"/>
    <p1510:client id="{691CEB9A-C83C-568D-1AB9-452E9F02A19C}" v="31" dt="2025-03-28T08:28:36.219"/>
    <p1510:client id="{6D087D7D-0C3F-9571-941F-97C542B1B574}" v="32" dt="2025-03-28T08:00:56.927"/>
    <p1510:client id="{7211A95D-82A0-E1A3-B9AE-E40443C9ADB7}" v="58" dt="2025-03-28T08:47:45.069"/>
    <p1510:client id="{72B3A2D3-9CCC-F751-988B-AD820054165B}" v="118" dt="2025-03-28T08:10:36.960"/>
    <p1510:client id="{73F318DA-B743-01EF-EB4F-C5E3CA506A1C}" v="37" dt="2025-03-27T18:14:10.914"/>
    <p1510:client id="{7FC28C67-519B-F489-3116-6D73C05B3F2B}" v="123" dt="2025-03-28T08:30:37.825"/>
    <p1510:client id="{80B771F7-760E-C418-B5C7-4B0F7145AFF1}" v="124" dt="2025-03-27T22:34:08.049"/>
    <p1510:client id="{8225491B-BC98-182E-2370-B23B5028F40F}" v="214" dt="2025-03-27T22:41:40.495"/>
    <p1510:client id="{8B333660-5C9B-03E7-9FDB-305070078A3C}" v="78" dt="2025-03-28T07:44:55.929"/>
    <p1510:client id="{9D843B6A-F5C4-59F4-522B-A232F71A8E61}" v="94" dt="2025-03-28T09:11:23.777"/>
    <p1510:client id="{9FCA7D5F-8239-2E8B-3EB3-41ECC553D7A0}" v="22" dt="2025-03-27T17:39:28.647"/>
    <p1510:client id="{A7DBC96B-F888-D66F-EFC7-F36FA38DF94F}" v="34" dt="2025-03-27T21:58:22.767"/>
    <p1510:client id="{B1FD8B1F-75D2-885C-8C48-F5C1260C675D}" v="28" dt="2025-03-28T09:16:01.295"/>
    <p1510:client id="{B5B16FA9-7077-2E85-E818-BDD429D9D9EB}" v="81" dt="2025-03-28T08:55:58.273"/>
    <p1510:client id="{B6BDCFB7-4D74-2EBB-8995-3070134BDA21}" v="345" dt="2025-03-28T09:41:19.198"/>
    <p1510:client id="{BD7FEBD5-1DC0-70D7-27A0-81573F3DD18F}" v="180" dt="2025-03-28T09:29:54.162"/>
    <p1510:client id="{C38F19DC-F4DB-2B6A-AFAE-04753F2D5E3C}" v="9" dt="2025-03-27T10:53:16.562"/>
    <p1510:client id="{C44B536D-E0E9-458A-2335-1CCA81AD6A68}" v="135" dt="2025-03-27T16:49:48.579"/>
    <p1510:client id="{C5E4B60E-4DE0-B601-BED9-45FFDE7A0613}" v="779" dt="2025-03-27T17:56:10.323"/>
    <p1510:client id="{C83B786B-A794-DD3D-809B-48F4936986D6}" v="546" dt="2025-03-27T23:29:26.444"/>
    <p1510:client id="{C9972E15-F0CA-327E-1A12-F7A8E75DF29C}" v="130" dt="2025-03-28T06:51:13.442"/>
    <p1510:client id="{CF3EFA0E-C91B-5A5A-DF4B-A18D0852EADD}" v="15" dt="2025-03-28T07:56:01.837"/>
    <p1510:client id="{D08F0C74-51DF-4DEA-24CA-84CF26E5E09F}" v="10" dt="2025-03-28T09:07:48.742"/>
    <p1510:client id="{D2193FC7-354B-4011-69DF-D2F4D8CC45BB}" v="112" dt="2025-03-28T08:42:15.687"/>
    <p1510:client id="{D5DCBAB5-6EF2-F519-098F-BF40F92C6A6D}" v="271" dt="2025-03-27T15:25:55.347"/>
    <p1510:client id="{F99367E6-5CD6-6162-5430-A88A38264C46}" v="245" dt="2025-03-28T08:15:38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  <p:guide pos="855"/>
        <p:guide pos="987"/>
        <p:guide pos="3909"/>
        <p:guide pos="3772"/>
        <p:guide pos="74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A4DF430F-3DCE-B848-9B70-F9C6AF828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C08304F-6EBE-8349-ADA8-FF0EEE4AB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C29E-2F29-47B3-9CDE-D02CAD86995B}" type="datetime1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12/05/2025</a:t>
            </a:fld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63FAB21-5E0A-6C46-9875-7FD5D179C7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3681849-ACA6-6B46-96A1-9D932CAA93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7937-D2A0-7F47-9A5A-D18101150B0C}" type="slidenum">
              <a:rPr lang="fi-FI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fi-FI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653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3429-9081-4B9B-A7F0-B1F9AD48EC29}" type="datetime1">
              <a:rPr lang="en-GB" smtClean="0"/>
              <a:t>12/05/2025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9A9843-4B20-4852-82CF-3B465AE84232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16683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">
    <p:bg>
      <p:bgPr>
        <a:solidFill>
          <a:srgbClr val="66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">
            <a:extLst>
              <a:ext uri="{FF2B5EF4-FFF2-40B4-BE49-F238E27FC236}">
                <a16:creationId xmlns:a16="http://schemas.microsoft.com/office/drawing/2014/main" id="{EC82911F-0A5B-C044-B6F8-BE62706B56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313" y="3356992"/>
            <a:ext cx="11510962" cy="1147896"/>
          </a:xfrm>
        </p:spPr>
        <p:txBody>
          <a:bodyPr anchor="t" anchorCtr="0">
            <a:noAutofit/>
          </a:bodyPr>
          <a:lstStyle>
            <a:lvl1pPr algn="ctr">
              <a:defRPr sz="70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Group</a:t>
            </a:r>
          </a:p>
        </p:txBody>
      </p:sp>
      <p:grpSp>
        <p:nvGrpSpPr>
          <p:cNvPr id="21" name="Rays">
            <a:extLst>
              <a:ext uri="{FF2B5EF4-FFF2-40B4-BE49-F238E27FC236}">
                <a16:creationId xmlns:a16="http://schemas.microsoft.com/office/drawing/2014/main" id="{71E9F30A-083D-E940-92CD-89A073D50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91744" y="1268760"/>
            <a:ext cx="4621057" cy="2016652"/>
            <a:chOff x="2187936" y="908720"/>
            <a:chExt cx="2146016" cy="936532"/>
          </a:xfrm>
          <a:solidFill>
            <a:srgbClr val="FFF200"/>
          </a:solidFill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D0729C-C794-8E44-80A5-ADC3C1B02F5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641768" y="1153068"/>
              <a:ext cx="692184" cy="692184"/>
            </a:xfrm>
            <a:custGeom>
              <a:avLst/>
              <a:gdLst>
                <a:gd name="T0" fmla="*/ 847 w 847"/>
                <a:gd name="T1" fmla="*/ 159 h 847"/>
                <a:gd name="T2" fmla="*/ 688 w 847"/>
                <a:gd name="T3" fmla="*/ 0 h 847"/>
                <a:gd name="T4" fmla="*/ 672 w 847"/>
                <a:gd name="T5" fmla="*/ 15 h 847"/>
                <a:gd name="T6" fmla="*/ 0 w 847"/>
                <a:gd name="T7" fmla="*/ 687 h 847"/>
                <a:gd name="T8" fmla="*/ 160 w 847"/>
                <a:gd name="T9" fmla="*/ 847 h 847"/>
                <a:gd name="T10" fmla="*/ 847 w 847"/>
                <a:gd name="T11" fmla="*/ 15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847" y="159"/>
                  </a:moveTo>
                  <a:lnTo>
                    <a:pt x="688" y="0"/>
                  </a:lnTo>
                  <a:lnTo>
                    <a:pt x="672" y="15"/>
                  </a:lnTo>
                  <a:lnTo>
                    <a:pt x="0" y="687"/>
                  </a:lnTo>
                  <a:lnTo>
                    <a:pt x="160" y="847"/>
                  </a:lnTo>
                  <a:lnTo>
                    <a:pt x="84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2BAA87D-C426-A549-BBA5-24E6AA69D60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2187936" y="1153068"/>
              <a:ext cx="692184" cy="692184"/>
            </a:xfrm>
            <a:custGeom>
              <a:avLst/>
              <a:gdLst>
                <a:gd name="T0" fmla="*/ 687 w 847"/>
                <a:gd name="T1" fmla="*/ 847 h 847"/>
                <a:gd name="T2" fmla="*/ 847 w 847"/>
                <a:gd name="T3" fmla="*/ 687 h 847"/>
                <a:gd name="T4" fmla="*/ 161 w 847"/>
                <a:gd name="T5" fmla="*/ 0 h 847"/>
                <a:gd name="T6" fmla="*/ 0 w 847"/>
                <a:gd name="T7" fmla="*/ 159 h 847"/>
                <a:gd name="T8" fmla="*/ 16 w 847"/>
                <a:gd name="T9" fmla="*/ 175 h 847"/>
                <a:gd name="T10" fmla="*/ 687 w 847"/>
                <a:gd name="T11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687" y="847"/>
                  </a:moveTo>
                  <a:lnTo>
                    <a:pt x="847" y="687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16" y="175"/>
                  </a:lnTo>
                  <a:lnTo>
                    <a:pt x="687" y="8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7EF79F2-5F90-CC43-9DE8-ED96DD45315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5330" y="908720"/>
              <a:ext cx="184691" cy="791885"/>
            </a:xfrm>
            <a:custGeom>
              <a:avLst/>
              <a:gdLst>
                <a:gd name="T0" fmla="*/ 226 w 226"/>
                <a:gd name="T1" fmla="*/ 0 h 969"/>
                <a:gd name="T2" fmla="*/ 0 w 226"/>
                <a:gd name="T3" fmla="*/ 0 h 969"/>
                <a:gd name="T4" fmla="*/ 0 w 226"/>
                <a:gd name="T5" fmla="*/ 19 h 969"/>
                <a:gd name="T6" fmla="*/ 0 w 226"/>
                <a:gd name="T7" fmla="*/ 969 h 969"/>
                <a:gd name="T8" fmla="*/ 226 w 226"/>
                <a:gd name="T9" fmla="*/ 969 h 969"/>
                <a:gd name="T10" fmla="*/ 226 w 226"/>
                <a:gd name="T11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69">
                  <a:moveTo>
                    <a:pt x="226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969"/>
                  </a:lnTo>
                  <a:lnTo>
                    <a:pt x="226" y="969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97AF-F9FE-054C-985B-5D3BA7AD42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31436" y="4562849"/>
            <a:ext cx="7927596" cy="336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/>
              <a:t>Student1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04FC6DF-19F1-8135-1538-AE08F1F1D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1436" y="5056716"/>
            <a:ext cx="7927596" cy="336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/>
              <a:t>Student2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7A61DDA-A0EF-A8F3-3F41-7BC9EA5736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436" y="5550583"/>
            <a:ext cx="7927596" cy="336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/>
              <a:t>Student3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9653AC-D99A-C88C-6CFE-0EB82813BA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1435" y="6044450"/>
            <a:ext cx="7927595" cy="336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/>
              <a:t>Student4</a:t>
            </a:r>
          </a:p>
        </p:txBody>
      </p:sp>
    </p:spTree>
    <p:extLst>
      <p:ext uri="{BB962C8B-B14F-4D97-AF65-F5344CB8AC3E}">
        <p14:creationId xmlns:p14="http://schemas.microsoft.com/office/powerpoint/2010/main" val="145863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ic">
    <p:bg>
      <p:bgPr>
        <a:solidFill>
          <a:srgbClr val="676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D35877F-CF79-27FA-8307-424D701BB9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18750" y="280987"/>
            <a:ext cx="1806575" cy="42703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Group</a:t>
            </a:r>
            <a:endParaRPr lang="fi-FI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6C23D51-84C1-814E-74DA-FAA05B63F3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1313" y="2882900"/>
            <a:ext cx="5740400" cy="2743200"/>
          </a:xfrm>
        </p:spPr>
        <p:txBody>
          <a:bodyPr/>
          <a:lstStyle/>
          <a:p>
            <a:pPr marL="0" indent="0">
              <a:buNone/>
            </a:pPr>
            <a:r>
              <a:rPr lang="en-US" i="1">
                <a:cs typeface="Arial" panose="020B0604020202020204"/>
              </a:rPr>
              <a:t>Add sketches or pictures of your final project, ideation process and system architecture</a:t>
            </a:r>
          </a:p>
        </p:txBody>
      </p:sp>
      <p:grpSp>
        <p:nvGrpSpPr>
          <p:cNvPr id="17" name="Logo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black">
          <a:xfrm>
            <a:off x="575052" y="529409"/>
            <a:ext cx="446731" cy="634281"/>
            <a:chOff x="575052" y="529409"/>
            <a:chExt cx="446731" cy="634281"/>
          </a:xfrm>
          <a:solidFill>
            <a:schemeClr val="bg1"/>
          </a:solidFill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black">
            <a:xfrm>
              <a:off x="575052" y="786828"/>
              <a:ext cx="446731" cy="376862"/>
            </a:xfrm>
            <a:custGeom>
              <a:avLst/>
              <a:gdLst>
                <a:gd name="T0" fmla="*/ 1042 w 4821"/>
                <a:gd name="T1" fmla="*/ 2420 h 4067"/>
                <a:gd name="T2" fmla="*/ 1227 w 4821"/>
                <a:gd name="T3" fmla="*/ 4067 h 4067"/>
                <a:gd name="T4" fmla="*/ 3594 w 4821"/>
                <a:gd name="T5" fmla="*/ 4067 h 4067"/>
                <a:gd name="T6" fmla="*/ 3777 w 4821"/>
                <a:gd name="T7" fmla="*/ 2420 h 4067"/>
                <a:gd name="T8" fmla="*/ 4151 w 4821"/>
                <a:gd name="T9" fmla="*/ 2420 h 4067"/>
                <a:gd name="T10" fmla="*/ 4821 w 4821"/>
                <a:gd name="T11" fmla="*/ 2420 h 4067"/>
                <a:gd name="T12" fmla="*/ 4821 w 4821"/>
                <a:gd name="T13" fmla="*/ 0 h 4067"/>
                <a:gd name="T14" fmla="*/ 3481 w 4821"/>
                <a:gd name="T15" fmla="*/ 0 h 4067"/>
                <a:gd name="T16" fmla="*/ 3481 w 4821"/>
                <a:gd name="T17" fmla="*/ 196 h 4067"/>
                <a:gd name="T18" fmla="*/ 3481 w 4821"/>
                <a:gd name="T19" fmla="*/ 932 h 4067"/>
                <a:gd name="T20" fmla="*/ 3080 w 4821"/>
                <a:gd name="T21" fmla="*/ 932 h 4067"/>
                <a:gd name="T22" fmla="*/ 3080 w 4821"/>
                <a:gd name="T23" fmla="*/ 0 h 4067"/>
                <a:gd name="T24" fmla="*/ 1739 w 4821"/>
                <a:gd name="T25" fmla="*/ 0 h 4067"/>
                <a:gd name="T26" fmla="*/ 1739 w 4821"/>
                <a:gd name="T27" fmla="*/ 932 h 4067"/>
                <a:gd name="T28" fmla="*/ 1338 w 4821"/>
                <a:gd name="T29" fmla="*/ 932 h 4067"/>
                <a:gd name="T30" fmla="*/ 1338 w 4821"/>
                <a:gd name="T31" fmla="*/ 0 h 4067"/>
                <a:gd name="T32" fmla="*/ 0 w 4821"/>
                <a:gd name="T33" fmla="*/ 0 h 4067"/>
                <a:gd name="T34" fmla="*/ 0 w 4821"/>
                <a:gd name="T35" fmla="*/ 2420 h 4067"/>
                <a:gd name="T36" fmla="*/ 741 w 4821"/>
                <a:gd name="T37" fmla="*/ 2420 h 4067"/>
                <a:gd name="T38" fmla="*/ 1042 w 4821"/>
                <a:gd name="T39" fmla="*/ 2420 h 4067"/>
                <a:gd name="T40" fmla="*/ 391 w 4821"/>
                <a:gd name="T41" fmla="*/ 392 h 4067"/>
                <a:gd name="T42" fmla="*/ 946 w 4821"/>
                <a:gd name="T43" fmla="*/ 392 h 4067"/>
                <a:gd name="T44" fmla="*/ 946 w 4821"/>
                <a:gd name="T45" fmla="*/ 1325 h 4067"/>
                <a:gd name="T46" fmla="*/ 1219 w 4821"/>
                <a:gd name="T47" fmla="*/ 1325 h 4067"/>
                <a:gd name="T48" fmla="*/ 2133 w 4821"/>
                <a:gd name="T49" fmla="*/ 1325 h 4067"/>
                <a:gd name="T50" fmla="*/ 2133 w 4821"/>
                <a:gd name="T51" fmla="*/ 392 h 4067"/>
                <a:gd name="T52" fmla="*/ 2688 w 4821"/>
                <a:gd name="T53" fmla="*/ 392 h 4067"/>
                <a:gd name="T54" fmla="*/ 2688 w 4821"/>
                <a:gd name="T55" fmla="*/ 1325 h 4067"/>
                <a:gd name="T56" fmla="*/ 2957 w 4821"/>
                <a:gd name="T57" fmla="*/ 1325 h 4067"/>
                <a:gd name="T58" fmla="*/ 3602 w 4821"/>
                <a:gd name="T59" fmla="*/ 1325 h 4067"/>
                <a:gd name="T60" fmla="*/ 3875 w 4821"/>
                <a:gd name="T61" fmla="*/ 1325 h 4067"/>
                <a:gd name="T62" fmla="*/ 3875 w 4821"/>
                <a:gd name="T63" fmla="*/ 392 h 4067"/>
                <a:gd name="T64" fmla="*/ 4430 w 4821"/>
                <a:gd name="T65" fmla="*/ 392 h 4067"/>
                <a:gd name="T66" fmla="*/ 4430 w 4821"/>
                <a:gd name="T67" fmla="*/ 2028 h 4067"/>
                <a:gd name="T68" fmla="*/ 4151 w 4821"/>
                <a:gd name="T69" fmla="*/ 2028 h 4067"/>
                <a:gd name="T70" fmla="*/ 3679 w 4821"/>
                <a:gd name="T71" fmla="*/ 2028 h 4067"/>
                <a:gd name="T72" fmla="*/ 3425 w 4821"/>
                <a:gd name="T73" fmla="*/ 2028 h 4067"/>
                <a:gd name="T74" fmla="*/ 3243 w 4821"/>
                <a:gd name="T75" fmla="*/ 3676 h 4067"/>
                <a:gd name="T76" fmla="*/ 1578 w 4821"/>
                <a:gd name="T77" fmla="*/ 3676 h 4067"/>
                <a:gd name="T78" fmla="*/ 1394 w 4821"/>
                <a:gd name="T79" fmla="*/ 2028 h 4067"/>
                <a:gd name="T80" fmla="*/ 1142 w 4821"/>
                <a:gd name="T81" fmla="*/ 2028 h 4067"/>
                <a:gd name="T82" fmla="*/ 741 w 4821"/>
                <a:gd name="T83" fmla="*/ 2028 h 4067"/>
                <a:gd name="T84" fmla="*/ 391 w 4821"/>
                <a:gd name="T85" fmla="*/ 2028 h 4067"/>
                <a:gd name="T86" fmla="*/ 391 w 4821"/>
                <a:gd name="T87" fmla="*/ 392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1" h="4067">
                  <a:moveTo>
                    <a:pt x="1042" y="2420"/>
                  </a:moveTo>
                  <a:lnTo>
                    <a:pt x="1227" y="4067"/>
                  </a:lnTo>
                  <a:lnTo>
                    <a:pt x="3594" y="4067"/>
                  </a:lnTo>
                  <a:lnTo>
                    <a:pt x="3777" y="2420"/>
                  </a:lnTo>
                  <a:lnTo>
                    <a:pt x="4151" y="2420"/>
                  </a:lnTo>
                  <a:lnTo>
                    <a:pt x="4821" y="2420"/>
                  </a:lnTo>
                  <a:lnTo>
                    <a:pt x="4821" y="0"/>
                  </a:lnTo>
                  <a:lnTo>
                    <a:pt x="3481" y="0"/>
                  </a:lnTo>
                  <a:lnTo>
                    <a:pt x="3481" y="196"/>
                  </a:lnTo>
                  <a:lnTo>
                    <a:pt x="3481" y="932"/>
                  </a:lnTo>
                  <a:lnTo>
                    <a:pt x="3080" y="932"/>
                  </a:lnTo>
                  <a:lnTo>
                    <a:pt x="3080" y="0"/>
                  </a:lnTo>
                  <a:lnTo>
                    <a:pt x="1739" y="0"/>
                  </a:lnTo>
                  <a:lnTo>
                    <a:pt x="1739" y="932"/>
                  </a:lnTo>
                  <a:lnTo>
                    <a:pt x="1338" y="932"/>
                  </a:lnTo>
                  <a:lnTo>
                    <a:pt x="1338" y="0"/>
                  </a:lnTo>
                  <a:lnTo>
                    <a:pt x="0" y="0"/>
                  </a:lnTo>
                  <a:lnTo>
                    <a:pt x="0" y="2420"/>
                  </a:lnTo>
                  <a:lnTo>
                    <a:pt x="741" y="2420"/>
                  </a:lnTo>
                  <a:lnTo>
                    <a:pt x="1042" y="2420"/>
                  </a:lnTo>
                  <a:close/>
                  <a:moveTo>
                    <a:pt x="391" y="392"/>
                  </a:moveTo>
                  <a:lnTo>
                    <a:pt x="946" y="392"/>
                  </a:lnTo>
                  <a:lnTo>
                    <a:pt x="946" y="1325"/>
                  </a:lnTo>
                  <a:lnTo>
                    <a:pt x="1219" y="1325"/>
                  </a:lnTo>
                  <a:lnTo>
                    <a:pt x="2133" y="1325"/>
                  </a:lnTo>
                  <a:lnTo>
                    <a:pt x="2133" y="392"/>
                  </a:lnTo>
                  <a:lnTo>
                    <a:pt x="2688" y="392"/>
                  </a:lnTo>
                  <a:lnTo>
                    <a:pt x="2688" y="1325"/>
                  </a:lnTo>
                  <a:lnTo>
                    <a:pt x="2957" y="1325"/>
                  </a:lnTo>
                  <a:lnTo>
                    <a:pt x="3602" y="1325"/>
                  </a:lnTo>
                  <a:lnTo>
                    <a:pt x="3875" y="1325"/>
                  </a:lnTo>
                  <a:lnTo>
                    <a:pt x="3875" y="392"/>
                  </a:lnTo>
                  <a:lnTo>
                    <a:pt x="4430" y="392"/>
                  </a:lnTo>
                  <a:lnTo>
                    <a:pt x="4430" y="2028"/>
                  </a:lnTo>
                  <a:lnTo>
                    <a:pt x="4151" y="2028"/>
                  </a:lnTo>
                  <a:lnTo>
                    <a:pt x="3679" y="2028"/>
                  </a:lnTo>
                  <a:lnTo>
                    <a:pt x="3425" y="2028"/>
                  </a:lnTo>
                  <a:lnTo>
                    <a:pt x="3243" y="3676"/>
                  </a:lnTo>
                  <a:lnTo>
                    <a:pt x="1578" y="3676"/>
                  </a:lnTo>
                  <a:lnTo>
                    <a:pt x="1394" y="2028"/>
                  </a:lnTo>
                  <a:lnTo>
                    <a:pt x="1142" y="2028"/>
                  </a:lnTo>
                  <a:lnTo>
                    <a:pt x="741" y="2028"/>
                  </a:lnTo>
                  <a:lnTo>
                    <a:pt x="391" y="2028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black">
            <a:xfrm>
              <a:off x="871297" y="576389"/>
              <a:ext cx="132324" cy="132138"/>
            </a:xfrm>
            <a:custGeom>
              <a:avLst/>
              <a:gdLst>
                <a:gd name="T0" fmla="*/ 1428 w 1428"/>
                <a:gd name="T1" fmla="*/ 268 h 1426"/>
                <a:gd name="T2" fmla="*/ 1160 w 1428"/>
                <a:gd name="T3" fmla="*/ 0 h 1426"/>
                <a:gd name="T4" fmla="*/ 1135 w 1428"/>
                <a:gd name="T5" fmla="*/ 25 h 1426"/>
                <a:gd name="T6" fmla="*/ 0 w 1428"/>
                <a:gd name="T7" fmla="*/ 1157 h 1426"/>
                <a:gd name="T8" fmla="*/ 271 w 1428"/>
                <a:gd name="T9" fmla="*/ 1426 h 1426"/>
                <a:gd name="T10" fmla="*/ 1428 w 1428"/>
                <a:gd name="T11" fmla="*/ 26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428" y="268"/>
                  </a:moveTo>
                  <a:lnTo>
                    <a:pt x="1160" y="0"/>
                  </a:lnTo>
                  <a:lnTo>
                    <a:pt x="1135" y="25"/>
                  </a:lnTo>
                  <a:lnTo>
                    <a:pt x="0" y="1157"/>
                  </a:lnTo>
                  <a:lnTo>
                    <a:pt x="271" y="1426"/>
                  </a:lnTo>
                  <a:lnTo>
                    <a:pt x="1428" y="268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black">
            <a:xfrm>
              <a:off x="593028" y="576389"/>
              <a:ext cx="132324" cy="132138"/>
            </a:xfrm>
            <a:custGeom>
              <a:avLst/>
              <a:gdLst>
                <a:gd name="T0" fmla="*/ 1159 w 1428"/>
                <a:gd name="T1" fmla="*/ 1426 h 1426"/>
                <a:gd name="T2" fmla="*/ 1428 w 1428"/>
                <a:gd name="T3" fmla="*/ 1157 h 1426"/>
                <a:gd name="T4" fmla="*/ 270 w 1428"/>
                <a:gd name="T5" fmla="*/ 0 h 1426"/>
                <a:gd name="T6" fmla="*/ 0 w 1428"/>
                <a:gd name="T7" fmla="*/ 268 h 1426"/>
                <a:gd name="T8" fmla="*/ 25 w 1428"/>
                <a:gd name="T9" fmla="*/ 293 h 1426"/>
                <a:gd name="T10" fmla="*/ 1159 w 1428"/>
                <a:gd name="T11" fmla="*/ 142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159" y="1426"/>
                  </a:moveTo>
                  <a:lnTo>
                    <a:pt x="1428" y="1157"/>
                  </a:lnTo>
                  <a:lnTo>
                    <a:pt x="270" y="0"/>
                  </a:lnTo>
                  <a:lnTo>
                    <a:pt x="0" y="268"/>
                  </a:lnTo>
                  <a:lnTo>
                    <a:pt x="25" y="293"/>
                  </a:lnTo>
                  <a:lnTo>
                    <a:pt x="1159" y="1426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black">
            <a:xfrm>
              <a:off x="780023" y="529409"/>
              <a:ext cx="35212" cy="151783"/>
            </a:xfrm>
            <a:custGeom>
              <a:avLst/>
              <a:gdLst>
                <a:gd name="T0" fmla="*/ 380 w 380"/>
                <a:gd name="T1" fmla="*/ 0 h 1638"/>
                <a:gd name="T2" fmla="*/ 0 w 380"/>
                <a:gd name="T3" fmla="*/ 0 h 1638"/>
                <a:gd name="T4" fmla="*/ 0 w 380"/>
                <a:gd name="T5" fmla="*/ 34 h 1638"/>
                <a:gd name="T6" fmla="*/ 0 w 380"/>
                <a:gd name="T7" fmla="*/ 1638 h 1638"/>
                <a:gd name="T8" fmla="*/ 380 w 380"/>
                <a:gd name="T9" fmla="*/ 1638 h 1638"/>
                <a:gd name="T10" fmla="*/ 380 w 380"/>
                <a:gd name="T11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1638">
                  <a:moveTo>
                    <a:pt x="38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1638"/>
                  </a:lnTo>
                  <a:lnTo>
                    <a:pt x="380" y="163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073E6D-727B-21D3-015C-7CD65B7DCD7D}"/>
              </a:ext>
            </a:extLst>
          </p:cNvPr>
          <p:cNvSpPr txBox="1">
            <a:spLocks/>
          </p:cNvSpPr>
          <p:nvPr userDrawn="1"/>
        </p:nvSpPr>
        <p:spPr>
          <a:xfrm>
            <a:off x="729842" y="2994212"/>
            <a:ext cx="5258209" cy="2537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‒"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Verdana" panose="020B0604030504040204" pitchFamily="34" charset="0"/>
              <a:buChar char="-"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20725" indent="-3603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3150" indent="-352425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351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>
              <a:cs typeface="Arial" panose="020B0604020202020204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5CCE52-CDE4-ED35-8B70-E8751C3C10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6701" y="627117"/>
            <a:ext cx="4556125" cy="1570037"/>
          </a:xfrm>
        </p:spPr>
        <p:txBody>
          <a:bodyPr/>
          <a:lstStyle>
            <a:lvl1pPr marL="0" indent="0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i-FI" err="1"/>
              <a:t>Add</a:t>
            </a:r>
            <a:r>
              <a:rPr lang="fi-FI"/>
              <a:t> </a:t>
            </a:r>
            <a:r>
              <a:rPr lang="fi-FI" err="1"/>
              <a:t>your</a:t>
            </a:r>
            <a:r>
              <a:rPr lang="fi-FI"/>
              <a:t>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topic</a:t>
            </a:r>
            <a:endParaRPr lang="fi-FI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AF6AF7F-5AEA-C4B4-66EF-8773FDDE2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0242" y="1625302"/>
            <a:ext cx="5493158" cy="4851697"/>
          </a:xfrm>
        </p:spPr>
        <p:txBody>
          <a:bodyPr/>
          <a:lstStyle/>
          <a:p>
            <a:pPr marL="360045" marR="0" lvl="0" indent="-36004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Char char="‒"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Write here the functionality of your project. What are you going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0046-DCA2-4765-7CC4-E64CD3EC78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0446" y="1098004"/>
            <a:ext cx="5492750" cy="461962"/>
          </a:xfrm>
        </p:spPr>
        <p:txBody>
          <a:bodyPr/>
          <a:lstStyle>
            <a:lvl1pPr marL="0" indent="0">
              <a:buNone/>
              <a:defRPr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Description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078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llenges">
    <p:bg>
      <p:bgPr>
        <a:solidFill>
          <a:srgbClr val="676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D35877F-CF79-27FA-8307-424D701BB9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18750" y="280987"/>
            <a:ext cx="1806575" cy="42703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Group</a:t>
            </a:r>
            <a:endParaRPr lang="fi-FI"/>
          </a:p>
        </p:txBody>
      </p:sp>
      <p:grpSp>
        <p:nvGrpSpPr>
          <p:cNvPr id="17" name="Logo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black">
          <a:xfrm>
            <a:off x="575052" y="529409"/>
            <a:ext cx="446731" cy="634281"/>
            <a:chOff x="575052" y="529409"/>
            <a:chExt cx="446731" cy="634281"/>
          </a:xfrm>
          <a:solidFill>
            <a:schemeClr val="bg1"/>
          </a:solidFill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black">
            <a:xfrm>
              <a:off x="575052" y="786828"/>
              <a:ext cx="446731" cy="376862"/>
            </a:xfrm>
            <a:custGeom>
              <a:avLst/>
              <a:gdLst>
                <a:gd name="T0" fmla="*/ 1042 w 4821"/>
                <a:gd name="T1" fmla="*/ 2420 h 4067"/>
                <a:gd name="T2" fmla="*/ 1227 w 4821"/>
                <a:gd name="T3" fmla="*/ 4067 h 4067"/>
                <a:gd name="T4" fmla="*/ 3594 w 4821"/>
                <a:gd name="T5" fmla="*/ 4067 h 4067"/>
                <a:gd name="T6" fmla="*/ 3777 w 4821"/>
                <a:gd name="T7" fmla="*/ 2420 h 4067"/>
                <a:gd name="T8" fmla="*/ 4151 w 4821"/>
                <a:gd name="T9" fmla="*/ 2420 h 4067"/>
                <a:gd name="T10" fmla="*/ 4821 w 4821"/>
                <a:gd name="T11" fmla="*/ 2420 h 4067"/>
                <a:gd name="T12" fmla="*/ 4821 w 4821"/>
                <a:gd name="T13" fmla="*/ 0 h 4067"/>
                <a:gd name="T14" fmla="*/ 3481 w 4821"/>
                <a:gd name="T15" fmla="*/ 0 h 4067"/>
                <a:gd name="T16" fmla="*/ 3481 w 4821"/>
                <a:gd name="T17" fmla="*/ 196 h 4067"/>
                <a:gd name="T18" fmla="*/ 3481 w 4821"/>
                <a:gd name="T19" fmla="*/ 932 h 4067"/>
                <a:gd name="T20" fmla="*/ 3080 w 4821"/>
                <a:gd name="T21" fmla="*/ 932 h 4067"/>
                <a:gd name="T22" fmla="*/ 3080 w 4821"/>
                <a:gd name="T23" fmla="*/ 0 h 4067"/>
                <a:gd name="T24" fmla="*/ 1739 w 4821"/>
                <a:gd name="T25" fmla="*/ 0 h 4067"/>
                <a:gd name="T26" fmla="*/ 1739 w 4821"/>
                <a:gd name="T27" fmla="*/ 932 h 4067"/>
                <a:gd name="T28" fmla="*/ 1338 w 4821"/>
                <a:gd name="T29" fmla="*/ 932 h 4067"/>
                <a:gd name="T30" fmla="*/ 1338 w 4821"/>
                <a:gd name="T31" fmla="*/ 0 h 4067"/>
                <a:gd name="T32" fmla="*/ 0 w 4821"/>
                <a:gd name="T33" fmla="*/ 0 h 4067"/>
                <a:gd name="T34" fmla="*/ 0 w 4821"/>
                <a:gd name="T35" fmla="*/ 2420 h 4067"/>
                <a:gd name="T36" fmla="*/ 741 w 4821"/>
                <a:gd name="T37" fmla="*/ 2420 h 4067"/>
                <a:gd name="T38" fmla="*/ 1042 w 4821"/>
                <a:gd name="T39" fmla="*/ 2420 h 4067"/>
                <a:gd name="T40" fmla="*/ 391 w 4821"/>
                <a:gd name="T41" fmla="*/ 392 h 4067"/>
                <a:gd name="T42" fmla="*/ 946 w 4821"/>
                <a:gd name="T43" fmla="*/ 392 h 4067"/>
                <a:gd name="T44" fmla="*/ 946 w 4821"/>
                <a:gd name="T45" fmla="*/ 1325 h 4067"/>
                <a:gd name="T46" fmla="*/ 1219 w 4821"/>
                <a:gd name="T47" fmla="*/ 1325 h 4067"/>
                <a:gd name="T48" fmla="*/ 2133 w 4821"/>
                <a:gd name="T49" fmla="*/ 1325 h 4067"/>
                <a:gd name="T50" fmla="*/ 2133 w 4821"/>
                <a:gd name="T51" fmla="*/ 392 h 4067"/>
                <a:gd name="T52" fmla="*/ 2688 w 4821"/>
                <a:gd name="T53" fmla="*/ 392 h 4067"/>
                <a:gd name="T54" fmla="*/ 2688 w 4821"/>
                <a:gd name="T55" fmla="*/ 1325 h 4067"/>
                <a:gd name="T56" fmla="*/ 2957 w 4821"/>
                <a:gd name="T57" fmla="*/ 1325 h 4067"/>
                <a:gd name="T58" fmla="*/ 3602 w 4821"/>
                <a:gd name="T59" fmla="*/ 1325 h 4067"/>
                <a:gd name="T60" fmla="*/ 3875 w 4821"/>
                <a:gd name="T61" fmla="*/ 1325 h 4067"/>
                <a:gd name="T62" fmla="*/ 3875 w 4821"/>
                <a:gd name="T63" fmla="*/ 392 h 4067"/>
                <a:gd name="T64" fmla="*/ 4430 w 4821"/>
                <a:gd name="T65" fmla="*/ 392 h 4067"/>
                <a:gd name="T66" fmla="*/ 4430 w 4821"/>
                <a:gd name="T67" fmla="*/ 2028 h 4067"/>
                <a:gd name="T68" fmla="*/ 4151 w 4821"/>
                <a:gd name="T69" fmla="*/ 2028 h 4067"/>
                <a:gd name="T70" fmla="*/ 3679 w 4821"/>
                <a:gd name="T71" fmla="*/ 2028 h 4067"/>
                <a:gd name="T72" fmla="*/ 3425 w 4821"/>
                <a:gd name="T73" fmla="*/ 2028 h 4067"/>
                <a:gd name="T74" fmla="*/ 3243 w 4821"/>
                <a:gd name="T75" fmla="*/ 3676 h 4067"/>
                <a:gd name="T76" fmla="*/ 1578 w 4821"/>
                <a:gd name="T77" fmla="*/ 3676 h 4067"/>
                <a:gd name="T78" fmla="*/ 1394 w 4821"/>
                <a:gd name="T79" fmla="*/ 2028 h 4067"/>
                <a:gd name="T80" fmla="*/ 1142 w 4821"/>
                <a:gd name="T81" fmla="*/ 2028 h 4067"/>
                <a:gd name="T82" fmla="*/ 741 w 4821"/>
                <a:gd name="T83" fmla="*/ 2028 h 4067"/>
                <a:gd name="T84" fmla="*/ 391 w 4821"/>
                <a:gd name="T85" fmla="*/ 2028 h 4067"/>
                <a:gd name="T86" fmla="*/ 391 w 4821"/>
                <a:gd name="T87" fmla="*/ 392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1" h="4067">
                  <a:moveTo>
                    <a:pt x="1042" y="2420"/>
                  </a:moveTo>
                  <a:lnTo>
                    <a:pt x="1227" y="4067"/>
                  </a:lnTo>
                  <a:lnTo>
                    <a:pt x="3594" y="4067"/>
                  </a:lnTo>
                  <a:lnTo>
                    <a:pt x="3777" y="2420"/>
                  </a:lnTo>
                  <a:lnTo>
                    <a:pt x="4151" y="2420"/>
                  </a:lnTo>
                  <a:lnTo>
                    <a:pt x="4821" y="2420"/>
                  </a:lnTo>
                  <a:lnTo>
                    <a:pt x="4821" y="0"/>
                  </a:lnTo>
                  <a:lnTo>
                    <a:pt x="3481" y="0"/>
                  </a:lnTo>
                  <a:lnTo>
                    <a:pt x="3481" y="196"/>
                  </a:lnTo>
                  <a:lnTo>
                    <a:pt x="3481" y="932"/>
                  </a:lnTo>
                  <a:lnTo>
                    <a:pt x="3080" y="932"/>
                  </a:lnTo>
                  <a:lnTo>
                    <a:pt x="3080" y="0"/>
                  </a:lnTo>
                  <a:lnTo>
                    <a:pt x="1739" y="0"/>
                  </a:lnTo>
                  <a:lnTo>
                    <a:pt x="1739" y="932"/>
                  </a:lnTo>
                  <a:lnTo>
                    <a:pt x="1338" y="932"/>
                  </a:lnTo>
                  <a:lnTo>
                    <a:pt x="1338" y="0"/>
                  </a:lnTo>
                  <a:lnTo>
                    <a:pt x="0" y="0"/>
                  </a:lnTo>
                  <a:lnTo>
                    <a:pt x="0" y="2420"/>
                  </a:lnTo>
                  <a:lnTo>
                    <a:pt x="741" y="2420"/>
                  </a:lnTo>
                  <a:lnTo>
                    <a:pt x="1042" y="2420"/>
                  </a:lnTo>
                  <a:close/>
                  <a:moveTo>
                    <a:pt x="391" y="392"/>
                  </a:moveTo>
                  <a:lnTo>
                    <a:pt x="946" y="392"/>
                  </a:lnTo>
                  <a:lnTo>
                    <a:pt x="946" y="1325"/>
                  </a:lnTo>
                  <a:lnTo>
                    <a:pt x="1219" y="1325"/>
                  </a:lnTo>
                  <a:lnTo>
                    <a:pt x="2133" y="1325"/>
                  </a:lnTo>
                  <a:lnTo>
                    <a:pt x="2133" y="392"/>
                  </a:lnTo>
                  <a:lnTo>
                    <a:pt x="2688" y="392"/>
                  </a:lnTo>
                  <a:lnTo>
                    <a:pt x="2688" y="1325"/>
                  </a:lnTo>
                  <a:lnTo>
                    <a:pt x="2957" y="1325"/>
                  </a:lnTo>
                  <a:lnTo>
                    <a:pt x="3602" y="1325"/>
                  </a:lnTo>
                  <a:lnTo>
                    <a:pt x="3875" y="1325"/>
                  </a:lnTo>
                  <a:lnTo>
                    <a:pt x="3875" y="392"/>
                  </a:lnTo>
                  <a:lnTo>
                    <a:pt x="4430" y="392"/>
                  </a:lnTo>
                  <a:lnTo>
                    <a:pt x="4430" y="2028"/>
                  </a:lnTo>
                  <a:lnTo>
                    <a:pt x="4151" y="2028"/>
                  </a:lnTo>
                  <a:lnTo>
                    <a:pt x="3679" y="2028"/>
                  </a:lnTo>
                  <a:lnTo>
                    <a:pt x="3425" y="2028"/>
                  </a:lnTo>
                  <a:lnTo>
                    <a:pt x="3243" y="3676"/>
                  </a:lnTo>
                  <a:lnTo>
                    <a:pt x="1578" y="3676"/>
                  </a:lnTo>
                  <a:lnTo>
                    <a:pt x="1394" y="2028"/>
                  </a:lnTo>
                  <a:lnTo>
                    <a:pt x="1142" y="2028"/>
                  </a:lnTo>
                  <a:lnTo>
                    <a:pt x="741" y="2028"/>
                  </a:lnTo>
                  <a:lnTo>
                    <a:pt x="391" y="2028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black">
            <a:xfrm>
              <a:off x="871297" y="576389"/>
              <a:ext cx="132324" cy="132138"/>
            </a:xfrm>
            <a:custGeom>
              <a:avLst/>
              <a:gdLst>
                <a:gd name="T0" fmla="*/ 1428 w 1428"/>
                <a:gd name="T1" fmla="*/ 268 h 1426"/>
                <a:gd name="T2" fmla="*/ 1160 w 1428"/>
                <a:gd name="T3" fmla="*/ 0 h 1426"/>
                <a:gd name="T4" fmla="*/ 1135 w 1428"/>
                <a:gd name="T5" fmla="*/ 25 h 1426"/>
                <a:gd name="T6" fmla="*/ 0 w 1428"/>
                <a:gd name="T7" fmla="*/ 1157 h 1426"/>
                <a:gd name="T8" fmla="*/ 271 w 1428"/>
                <a:gd name="T9" fmla="*/ 1426 h 1426"/>
                <a:gd name="T10" fmla="*/ 1428 w 1428"/>
                <a:gd name="T11" fmla="*/ 26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428" y="268"/>
                  </a:moveTo>
                  <a:lnTo>
                    <a:pt x="1160" y="0"/>
                  </a:lnTo>
                  <a:lnTo>
                    <a:pt x="1135" y="25"/>
                  </a:lnTo>
                  <a:lnTo>
                    <a:pt x="0" y="1157"/>
                  </a:lnTo>
                  <a:lnTo>
                    <a:pt x="271" y="1426"/>
                  </a:lnTo>
                  <a:lnTo>
                    <a:pt x="1428" y="268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black">
            <a:xfrm>
              <a:off x="593028" y="576389"/>
              <a:ext cx="132324" cy="132138"/>
            </a:xfrm>
            <a:custGeom>
              <a:avLst/>
              <a:gdLst>
                <a:gd name="T0" fmla="*/ 1159 w 1428"/>
                <a:gd name="T1" fmla="*/ 1426 h 1426"/>
                <a:gd name="T2" fmla="*/ 1428 w 1428"/>
                <a:gd name="T3" fmla="*/ 1157 h 1426"/>
                <a:gd name="T4" fmla="*/ 270 w 1428"/>
                <a:gd name="T5" fmla="*/ 0 h 1426"/>
                <a:gd name="T6" fmla="*/ 0 w 1428"/>
                <a:gd name="T7" fmla="*/ 268 h 1426"/>
                <a:gd name="T8" fmla="*/ 25 w 1428"/>
                <a:gd name="T9" fmla="*/ 293 h 1426"/>
                <a:gd name="T10" fmla="*/ 1159 w 1428"/>
                <a:gd name="T11" fmla="*/ 142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159" y="1426"/>
                  </a:moveTo>
                  <a:lnTo>
                    <a:pt x="1428" y="1157"/>
                  </a:lnTo>
                  <a:lnTo>
                    <a:pt x="270" y="0"/>
                  </a:lnTo>
                  <a:lnTo>
                    <a:pt x="0" y="268"/>
                  </a:lnTo>
                  <a:lnTo>
                    <a:pt x="25" y="293"/>
                  </a:lnTo>
                  <a:lnTo>
                    <a:pt x="1159" y="1426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black">
            <a:xfrm>
              <a:off x="780023" y="529409"/>
              <a:ext cx="35212" cy="151783"/>
            </a:xfrm>
            <a:custGeom>
              <a:avLst/>
              <a:gdLst>
                <a:gd name="T0" fmla="*/ 380 w 380"/>
                <a:gd name="T1" fmla="*/ 0 h 1638"/>
                <a:gd name="T2" fmla="*/ 0 w 380"/>
                <a:gd name="T3" fmla="*/ 0 h 1638"/>
                <a:gd name="T4" fmla="*/ 0 w 380"/>
                <a:gd name="T5" fmla="*/ 34 h 1638"/>
                <a:gd name="T6" fmla="*/ 0 w 380"/>
                <a:gd name="T7" fmla="*/ 1638 h 1638"/>
                <a:gd name="T8" fmla="*/ 380 w 380"/>
                <a:gd name="T9" fmla="*/ 1638 h 1638"/>
                <a:gd name="T10" fmla="*/ 380 w 380"/>
                <a:gd name="T11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1638">
                  <a:moveTo>
                    <a:pt x="38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1638"/>
                  </a:lnTo>
                  <a:lnTo>
                    <a:pt x="380" y="163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073E6D-727B-21D3-015C-7CD65B7DCD7D}"/>
              </a:ext>
            </a:extLst>
          </p:cNvPr>
          <p:cNvSpPr txBox="1">
            <a:spLocks/>
          </p:cNvSpPr>
          <p:nvPr userDrawn="1"/>
        </p:nvSpPr>
        <p:spPr>
          <a:xfrm>
            <a:off x="729842" y="2994212"/>
            <a:ext cx="5258209" cy="2537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0363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‒"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Verdana" panose="020B0604030504040204" pitchFamily="34" charset="0"/>
              <a:buChar char="-"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20725" indent="-3603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3150" indent="-352425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351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Char char="-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>
              <a:cs typeface="Arial" panose="020B0604020202020204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5CCE52-CDE4-ED35-8B70-E8751C3C10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6701" y="627117"/>
            <a:ext cx="4556125" cy="1570037"/>
          </a:xfrm>
        </p:spPr>
        <p:txBody>
          <a:bodyPr/>
          <a:lstStyle>
            <a:lvl1pPr marL="0" indent="0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fi-FI" sz="4400" err="1"/>
              <a:t>Add</a:t>
            </a:r>
            <a:r>
              <a:rPr lang="fi-FI" sz="4400"/>
              <a:t> </a:t>
            </a:r>
            <a:r>
              <a:rPr lang="fi-FI" sz="4400" err="1"/>
              <a:t>your</a:t>
            </a:r>
            <a:r>
              <a:rPr lang="fi-FI" sz="4400"/>
              <a:t> </a:t>
            </a:r>
            <a:r>
              <a:rPr lang="fi-FI" sz="4400" err="1"/>
              <a:t>project</a:t>
            </a:r>
            <a:r>
              <a:rPr lang="fi-FI" sz="4400"/>
              <a:t> </a:t>
            </a:r>
            <a:r>
              <a:rPr lang="fi-FI" sz="4400" err="1"/>
              <a:t>topic</a:t>
            </a:r>
            <a:endParaRPr lang="fi-FI" sz="440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AF6AF7F-5AEA-C4B4-66EF-8773FDDE2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2969" y="2197154"/>
            <a:ext cx="5493158" cy="231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360045" indent="-360045"/>
            <a:r>
              <a:rPr lang="en-US" i="1">
                <a:cs typeface="Arial" panose="020B0604020202020204"/>
              </a:rPr>
              <a:t>- List the parts that you need (sensors and actuators)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BDF9C53A-EA97-8B42-E95D-8B01C6FE64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1589" y="5107649"/>
            <a:ext cx="11184537" cy="1617567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marL="360045" indent="-360045"/>
            <a:r>
              <a:rPr lang="en-US" i="1">
                <a:cs typeface="Arial" panose="020B0604020202020204"/>
              </a:rPr>
              <a:t>List the main challenges you are expecting to have in the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89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16D99E84-5B2A-B7B1-40FC-C76A5BA967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90" y="2867211"/>
            <a:ext cx="5493158" cy="1648206"/>
          </a:xfrm>
        </p:spPr>
        <p:txBody>
          <a:bodyPr/>
          <a:lstStyle>
            <a:lvl1pPr>
              <a:defRPr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US" i="1">
                <a:cs typeface="Arial" panose="020B0604020202020204"/>
              </a:rPr>
              <a:t>- How are you going to deal with sustainable aspects?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89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63E033-3DC9-F746-BB7B-0E2A1C8C0D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02115" y="1773580"/>
            <a:ext cx="5480050" cy="350837"/>
          </a:xfrm>
        </p:spPr>
        <p:txBody>
          <a:bodyPr/>
          <a:lstStyle>
            <a:lvl1pPr marL="0" indent="0">
              <a:buNone/>
              <a:defRPr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fi-FI"/>
              <a:t>Parts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5B2A746-50DE-5DF7-21D9-877265B49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848" y="2423189"/>
            <a:ext cx="5480050" cy="350837"/>
          </a:xfrm>
        </p:spPr>
        <p:txBody>
          <a:bodyPr/>
          <a:lstStyle>
            <a:lvl1pPr marL="0" indent="0">
              <a:buNone/>
              <a:defRPr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fi-FI" err="1"/>
              <a:t>Sustainability</a:t>
            </a:r>
            <a:endParaRPr lang="fi-FI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8EA8394-D650-3805-4AC3-CEF0CBF6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1589" y="4693311"/>
            <a:ext cx="5480050" cy="350837"/>
          </a:xfrm>
        </p:spPr>
        <p:txBody>
          <a:bodyPr/>
          <a:lstStyle>
            <a:lvl1pPr marL="0" indent="0">
              <a:buNone/>
              <a:defRPr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fi-FI" err="1"/>
              <a:t>Challenges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85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2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313" y="2516696"/>
            <a:ext cx="11510962" cy="2634143"/>
          </a:xfrm>
        </p:spPr>
        <p:txBody>
          <a:bodyPr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313" y="5157192"/>
            <a:ext cx="11510962" cy="1018502"/>
          </a:xfrm>
        </p:spPr>
        <p:txBody>
          <a:bodyPr>
            <a:normAutofit/>
          </a:bodyPr>
          <a:lstStyle>
            <a:lvl1pPr marL="0" indent="0" algn="ctr">
              <a:buNone/>
              <a:defRPr sz="3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Date &amp; </a:t>
            </a:r>
            <a:r>
              <a:rPr lang="en-GB" noProof="0" err="1"/>
              <a:t>Firstname</a:t>
            </a:r>
            <a:r>
              <a:rPr lang="en-GB" noProof="0"/>
              <a:t> </a:t>
            </a:r>
            <a:r>
              <a:rPr lang="en-GB" noProof="0" err="1"/>
              <a:t>Lastname</a:t>
            </a:r>
            <a:endParaRPr lang="en-GB" noProof="0"/>
          </a:p>
        </p:txBody>
      </p:sp>
      <p:grpSp>
        <p:nvGrpSpPr>
          <p:cNvPr id="5" name="Ray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87555" y="730515"/>
            <a:ext cx="3795061" cy="1656183"/>
            <a:chOff x="2187936" y="908720"/>
            <a:chExt cx="2146016" cy="936532"/>
          </a:xfrm>
          <a:solidFill>
            <a:srgbClr val="FEF200"/>
          </a:solidFill>
        </p:grpSpPr>
        <p:sp>
          <p:nvSpPr>
            <p:cNvPr id="6" name="Freeform 7"/>
            <p:cNvSpPr>
              <a:spLocks/>
            </p:cNvSpPr>
            <p:nvPr userDrawn="1"/>
          </p:nvSpPr>
          <p:spPr bwMode="black">
            <a:xfrm>
              <a:off x="3641768" y="1153068"/>
              <a:ext cx="692184" cy="692184"/>
            </a:xfrm>
            <a:custGeom>
              <a:avLst/>
              <a:gdLst>
                <a:gd name="T0" fmla="*/ 847 w 847"/>
                <a:gd name="T1" fmla="*/ 159 h 847"/>
                <a:gd name="T2" fmla="*/ 688 w 847"/>
                <a:gd name="T3" fmla="*/ 0 h 847"/>
                <a:gd name="T4" fmla="*/ 672 w 847"/>
                <a:gd name="T5" fmla="*/ 15 h 847"/>
                <a:gd name="T6" fmla="*/ 0 w 847"/>
                <a:gd name="T7" fmla="*/ 687 h 847"/>
                <a:gd name="T8" fmla="*/ 160 w 847"/>
                <a:gd name="T9" fmla="*/ 847 h 847"/>
                <a:gd name="T10" fmla="*/ 847 w 847"/>
                <a:gd name="T11" fmla="*/ 15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847" y="159"/>
                  </a:moveTo>
                  <a:lnTo>
                    <a:pt x="688" y="0"/>
                  </a:lnTo>
                  <a:lnTo>
                    <a:pt x="672" y="15"/>
                  </a:lnTo>
                  <a:lnTo>
                    <a:pt x="0" y="687"/>
                  </a:lnTo>
                  <a:lnTo>
                    <a:pt x="160" y="847"/>
                  </a:lnTo>
                  <a:lnTo>
                    <a:pt x="84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black">
            <a:xfrm>
              <a:off x="2187936" y="1153068"/>
              <a:ext cx="692184" cy="692184"/>
            </a:xfrm>
            <a:custGeom>
              <a:avLst/>
              <a:gdLst>
                <a:gd name="T0" fmla="*/ 687 w 847"/>
                <a:gd name="T1" fmla="*/ 847 h 847"/>
                <a:gd name="T2" fmla="*/ 847 w 847"/>
                <a:gd name="T3" fmla="*/ 687 h 847"/>
                <a:gd name="T4" fmla="*/ 161 w 847"/>
                <a:gd name="T5" fmla="*/ 0 h 847"/>
                <a:gd name="T6" fmla="*/ 0 w 847"/>
                <a:gd name="T7" fmla="*/ 159 h 847"/>
                <a:gd name="T8" fmla="*/ 16 w 847"/>
                <a:gd name="T9" fmla="*/ 175 h 847"/>
                <a:gd name="T10" fmla="*/ 687 w 847"/>
                <a:gd name="T11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687" y="847"/>
                  </a:moveTo>
                  <a:lnTo>
                    <a:pt x="847" y="687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16" y="175"/>
                  </a:lnTo>
                  <a:lnTo>
                    <a:pt x="687" y="8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3165330" y="908720"/>
              <a:ext cx="184691" cy="791885"/>
            </a:xfrm>
            <a:custGeom>
              <a:avLst/>
              <a:gdLst>
                <a:gd name="T0" fmla="*/ 226 w 226"/>
                <a:gd name="T1" fmla="*/ 0 h 969"/>
                <a:gd name="T2" fmla="*/ 0 w 226"/>
                <a:gd name="T3" fmla="*/ 0 h 969"/>
                <a:gd name="T4" fmla="*/ 0 w 226"/>
                <a:gd name="T5" fmla="*/ 19 h 969"/>
                <a:gd name="T6" fmla="*/ 0 w 226"/>
                <a:gd name="T7" fmla="*/ 969 h 969"/>
                <a:gd name="T8" fmla="*/ 226 w 226"/>
                <a:gd name="T9" fmla="*/ 969 h 969"/>
                <a:gd name="T10" fmla="*/ 226 w 226"/>
                <a:gd name="T11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69">
                  <a:moveTo>
                    <a:pt x="226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969"/>
                  </a:lnTo>
                  <a:lnTo>
                    <a:pt x="226" y="969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1A057CE-D9AE-9544-8BB9-A8F54A8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40D3-EF3C-4FF3-8C18-F9C64BE10380}" type="datetime1">
              <a:rPr lang="en-GB" noProof="0" smtClean="0"/>
              <a:t>12/05/2025</a:t>
            </a:fld>
            <a:endParaRPr lang="en-GB" noProof="0"/>
          </a:p>
        </p:txBody>
      </p:sp>
      <p:sp>
        <p:nvSpPr>
          <p:cNvPr id="9" name="Alatunnisteen paikkamerkki 8">
            <a:extLst>
              <a:ext uri="{FF2B5EF4-FFF2-40B4-BE49-F238E27FC236}">
                <a16:creationId xmlns:a16="http://schemas.microsoft.com/office/drawing/2014/main" id="{E1A5D250-AE32-A746-9873-D4F5090D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271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2">
    <p:bg>
      <p:bgPr>
        <a:solidFill>
          <a:srgbClr val="66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">
            <a:extLst>
              <a:ext uri="{FF2B5EF4-FFF2-40B4-BE49-F238E27FC236}">
                <a16:creationId xmlns:a16="http://schemas.microsoft.com/office/drawing/2014/main" id="{EC82911F-0A5B-C044-B6F8-BE62706B56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313" y="3356992"/>
            <a:ext cx="11510962" cy="1147896"/>
          </a:xfrm>
        </p:spPr>
        <p:txBody>
          <a:bodyPr anchor="t" anchorCtr="0">
            <a:noAutofit/>
          </a:bodyPr>
          <a:lstStyle>
            <a:lvl1pPr algn="ctr">
              <a:defRPr sz="7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25" name="Subtitle">
            <a:extLst>
              <a:ext uri="{FF2B5EF4-FFF2-40B4-BE49-F238E27FC236}">
                <a16:creationId xmlns:a16="http://schemas.microsoft.com/office/drawing/2014/main" id="{26C601F6-5B92-5946-891D-100AD89842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4437112"/>
            <a:ext cx="8534400" cy="1281421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Verdana" panose="020B0604030504040204" pitchFamily="34" charset="0"/>
              <a:buNone/>
              <a:tabLst/>
              <a:defRPr sz="3200" b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subtitle</a:t>
            </a:r>
          </a:p>
        </p:txBody>
      </p:sp>
      <p:sp>
        <p:nvSpPr>
          <p:cNvPr id="3" name="Päivämäärän paikkamerkki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9BA85D-2FA7-435C-88E9-C261E53ADCB5}" type="datetime1">
              <a:rPr lang="en-GB" noProof="0" smtClean="0"/>
              <a:t>12/05/2025</a:t>
            </a:fld>
            <a:endParaRPr lang="en-GB" noProof="0"/>
          </a:p>
        </p:txBody>
      </p:sp>
      <p:sp>
        <p:nvSpPr>
          <p:cNvPr id="9" name="Alatunnisteen paikkamerkki 8">
            <a:extLst>
              <a:ext uri="{FF2B5EF4-FFF2-40B4-BE49-F238E27FC236}">
                <a16:creationId xmlns:a16="http://schemas.microsoft.com/office/drawing/2014/main" id="{D3A658C7-2CA7-AE47-801F-A76DB6B800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Footer</a:t>
            </a:r>
          </a:p>
        </p:txBody>
      </p:sp>
      <p:grpSp>
        <p:nvGrpSpPr>
          <p:cNvPr id="21" name="Rays">
            <a:extLst>
              <a:ext uri="{FF2B5EF4-FFF2-40B4-BE49-F238E27FC236}">
                <a16:creationId xmlns:a16="http://schemas.microsoft.com/office/drawing/2014/main" id="{71E9F30A-083D-E940-92CD-89A073D50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91744" y="1268760"/>
            <a:ext cx="4621057" cy="2016652"/>
            <a:chOff x="2187936" y="908720"/>
            <a:chExt cx="2146016" cy="936532"/>
          </a:xfrm>
          <a:solidFill>
            <a:srgbClr val="FFF200"/>
          </a:solidFill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D0729C-C794-8E44-80A5-ADC3C1B02F5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641768" y="1153068"/>
              <a:ext cx="692184" cy="692184"/>
            </a:xfrm>
            <a:custGeom>
              <a:avLst/>
              <a:gdLst>
                <a:gd name="T0" fmla="*/ 847 w 847"/>
                <a:gd name="T1" fmla="*/ 159 h 847"/>
                <a:gd name="T2" fmla="*/ 688 w 847"/>
                <a:gd name="T3" fmla="*/ 0 h 847"/>
                <a:gd name="T4" fmla="*/ 672 w 847"/>
                <a:gd name="T5" fmla="*/ 15 h 847"/>
                <a:gd name="T6" fmla="*/ 0 w 847"/>
                <a:gd name="T7" fmla="*/ 687 h 847"/>
                <a:gd name="T8" fmla="*/ 160 w 847"/>
                <a:gd name="T9" fmla="*/ 847 h 847"/>
                <a:gd name="T10" fmla="*/ 847 w 847"/>
                <a:gd name="T11" fmla="*/ 15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847" y="159"/>
                  </a:moveTo>
                  <a:lnTo>
                    <a:pt x="688" y="0"/>
                  </a:lnTo>
                  <a:lnTo>
                    <a:pt x="672" y="15"/>
                  </a:lnTo>
                  <a:lnTo>
                    <a:pt x="0" y="687"/>
                  </a:lnTo>
                  <a:lnTo>
                    <a:pt x="160" y="847"/>
                  </a:lnTo>
                  <a:lnTo>
                    <a:pt x="847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2BAA87D-C426-A549-BBA5-24E6AA69D60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2187936" y="1153068"/>
              <a:ext cx="692184" cy="692184"/>
            </a:xfrm>
            <a:custGeom>
              <a:avLst/>
              <a:gdLst>
                <a:gd name="T0" fmla="*/ 687 w 847"/>
                <a:gd name="T1" fmla="*/ 847 h 847"/>
                <a:gd name="T2" fmla="*/ 847 w 847"/>
                <a:gd name="T3" fmla="*/ 687 h 847"/>
                <a:gd name="T4" fmla="*/ 161 w 847"/>
                <a:gd name="T5" fmla="*/ 0 h 847"/>
                <a:gd name="T6" fmla="*/ 0 w 847"/>
                <a:gd name="T7" fmla="*/ 159 h 847"/>
                <a:gd name="T8" fmla="*/ 16 w 847"/>
                <a:gd name="T9" fmla="*/ 175 h 847"/>
                <a:gd name="T10" fmla="*/ 687 w 847"/>
                <a:gd name="T11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687" y="847"/>
                  </a:moveTo>
                  <a:lnTo>
                    <a:pt x="847" y="687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16" y="175"/>
                  </a:lnTo>
                  <a:lnTo>
                    <a:pt x="687" y="8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7EF79F2-5F90-CC43-9DE8-ED96DD45315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5330" y="908720"/>
              <a:ext cx="184691" cy="791885"/>
            </a:xfrm>
            <a:custGeom>
              <a:avLst/>
              <a:gdLst>
                <a:gd name="T0" fmla="*/ 226 w 226"/>
                <a:gd name="T1" fmla="*/ 0 h 969"/>
                <a:gd name="T2" fmla="*/ 0 w 226"/>
                <a:gd name="T3" fmla="*/ 0 h 969"/>
                <a:gd name="T4" fmla="*/ 0 w 226"/>
                <a:gd name="T5" fmla="*/ 19 h 969"/>
                <a:gd name="T6" fmla="*/ 0 w 226"/>
                <a:gd name="T7" fmla="*/ 969 h 969"/>
                <a:gd name="T8" fmla="*/ 226 w 226"/>
                <a:gd name="T9" fmla="*/ 969 h 969"/>
                <a:gd name="T10" fmla="*/ 226 w 226"/>
                <a:gd name="T11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69">
                  <a:moveTo>
                    <a:pt x="226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969"/>
                  </a:lnTo>
                  <a:lnTo>
                    <a:pt x="226" y="969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179583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rgbClr val="676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CF050E93-6054-984D-AD52-C7AAF991F9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0" y="576389"/>
            <a:ext cx="5751512" cy="5740003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  <a:lvl2pPr marL="360363" indent="-360363">
              <a:buFont typeface="Verdana" panose="020B060403050404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720725" indent="-360363">
              <a:buFont typeface="Verdana" panose="020B0604030504040204" pitchFamily="34" charset="0"/>
              <a:buChar char="-"/>
              <a:defRPr sz="2000">
                <a:solidFill>
                  <a:schemeClr val="bg1"/>
                </a:solidFill>
              </a:defRPr>
            </a:lvl3pPr>
            <a:lvl4pPr marL="1073150" indent="-352425">
              <a:buFont typeface="Verdana" panose="020B0604030504040204" pitchFamily="34" charset="0"/>
              <a:buChar char="-"/>
              <a:defRPr>
                <a:solidFill>
                  <a:schemeClr val="bg1"/>
                </a:solidFill>
              </a:defRPr>
            </a:lvl4pPr>
            <a:lvl5pPr marL="1435100" indent="-361950">
              <a:buFont typeface="Verdana" panose="020B0604030504040204" pitchFamily="34" charset="0"/>
              <a:buChar char="-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Päivämäärän paikkamerkki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4D119F-C993-4DAA-953F-A1402E87C92D}" type="datetime1">
              <a:rPr lang="en-GB" noProof="0" smtClean="0"/>
              <a:t>12/05/2025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1313" y="6436800"/>
            <a:ext cx="388529" cy="2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9663BE-0A7D-4715-8D39-0EC59974DD85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Logo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052" y="529409"/>
            <a:ext cx="446731" cy="634281"/>
            <a:chOff x="575052" y="529409"/>
            <a:chExt cx="446731" cy="634281"/>
          </a:xfrm>
          <a:solidFill>
            <a:srgbClr val="FF8900"/>
          </a:solidFill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575052" y="786828"/>
              <a:ext cx="446731" cy="376862"/>
            </a:xfrm>
            <a:custGeom>
              <a:avLst/>
              <a:gdLst>
                <a:gd name="T0" fmla="*/ 1042 w 4821"/>
                <a:gd name="T1" fmla="*/ 2420 h 4067"/>
                <a:gd name="T2" fmla="*/ 1227 w 4821"/>
                <a:gd name="T3" fmla="*/ 4067 h 4067"/>
                <a:gd name="T4" fmla="*/ 3594 w 4821"/>
                <a:gd name="T5" fmla="*/ 4067 h 4067"/>
                <a:gd name="T6" fmla="*/ 3777 w 4821"/>
                <a:gd name="T7" fmla="*/ 2420 h 4067"/>
                <a:gd name="T8" fmla="*/ 4151 w 4821"/>
                <a:gd name="T9" fmla="*/ 2420 h 4067"/>
                <a:gd name="T10" fmla="*/ 4821 w 4821"/>
                <a:gd name="T11" fmla="*/ 2420 h 4067"/>
                <a:gd name="T12" fmla="*/ 4821 w 4821"/>
                <a:gd name="T13" fmla="*/ 0 h 4067"/>
                <a:gd name="T14" fmla="*/ 3481 w 4821"/>
                <a:gd name="T15" fmla="*/ 0 h 4067"/>
                <a:gd name="T16" fmla="*/ 3481 w 4821"/>
                <a:gd name="T17" fmla="*/ 196 h 4067"/>
                <a:gd name="T18" fmla="*/ 3481 w 4821"/>
                <a:gd name="T19" fmla="*/ 932 h 4067"/>
                <a:gd name="T20" fmla="*/ 3080 w 4821"/>
                <a:gd name="T21" fmla="*/ 932 h 4067"/>
                <a:gd name="T22" fmla="*/ 3080 w 4821"/>
                <a:gd name="T23" fmla="*/ 0 h 4067"/>
                <a:gd name="T24" fmla="*/ 1739 w 4821"/>
                <a:gd name="T25" fmla="*/ 0 h 4067"/>
                <a:gd name="T26" fmla="*/ 1739 w 4821"/>
                <a:gd name="T27" fmla="*/ 932 h 4067"/>
                <a:gd name="T28" fmla="*/ 1338 w 4821"/>
                <a:gd name="T29" fmla="*/ 932 h 4067"/>
                <a:gd name="T30" fmla="*/ 1338 w 4821"/>
                <a:gd name="T31" fmla="*/ 0 h 4067"/>
                <a:gd name="T32" fmla="*/ 0 w 4821"/>
                <a:gd name="T33" fmla="*/ 0 h 4067"/>
                <a:gd name="T34" fmla="*/ 0 w 4821"/>
                <a:gd name="T35" fmla="*/ 2420 h 4067"/>
                <a:gd name="T36" fmla="*/ 741 w 4821"/>
                <a:gd name="T37" fmla="*/ 2420 h 4067"/>
                <a:gd name="T38" fmla="*/ 1042 w 4821"/>
                <a:gd name="T39" fmla="*/ 2420 h 4067"/>
                <a:gd name="T40" fmla="*/ 391 w 4821"/>
                <a:gd name="T41" fmla="*/ 392 h 4067"/>
                <a:gd name="T42" fmla="*/ 946 w 4821"/>
                <a:gd name="T43" fmla="*/ 392 h 4067"/>
                <a:gd name="T44" fmla="*/ 946 w 4821"/>
                <a:gd name="T45" fmla="*/ 1325 h 4067"/>
                <a:gd name="T46" fmla="*/ 1219 w 4821"/>
                <a:gd name="T47" fmla="*/ 1325 h 4067"/>
                <a:gd name="T48" fmla="*/ 2133 w 4821"/>
                <a:gd name="T49" fmla="*/ 1325 h 4067"/>
                <a:gd name="T50" fmla="*/ 2133 w 4821"/>
                <a:gd name="T51" fmla="*/ 392 h 4067"/>
                <a:gd name="T52" fmla="*/ 2688 w 4821"/>
                <a:gd name="T53" fmla="*/ 392 h 4067"/>
                <a:gd name="T54" fmla="*/ 2688 w 4821"/>
                <a:gd name="T55" fmla="*/ 1325 h 4067"/>
                <a:gd name="T56" fmla="*/ 2957 w 4821"/>
                <a:gd name="T57" fmla="*/ 1325 h 4067"/>
                <a:gd name="T58" fmla="*/ 3602 w 4821"/>
                <a:gd name="T59" fmla="*/ 1325 h 4067"/>
                <a:gd name="T60" fmla="*/ 3875 w 4821"/>
                <a:gd name="T61" fmla="*/ 1325 h 4067"/>
                <a:gd name="T62" fmla="*/ 3875 w 4821"/>
                <a:gd name="T63" fmla="*/ 392 h 4067"/>
                <a:gd name="T64" fmla="*/ 4430 w 4821"/>
                <a:gd name="T65" fmla="*/ 392 h 4067"/>
                <a:gd name="T66" fmla="*/ 4430 w 4821"/>
                <a:gd name="T67" fmla="*/ 2028 h 4067"/>
                <a:gd name="T68" fmla="*/ 4151 w 4821"/>
                <a:gd name="T69" fmla="*/ 2028 h 4067"/>
                <a:gd name="T70" fmla="*/ 3679 w 4821"/>
                <a:gd name="T71" fmla="*/ 2028 h 4067"/>
                <a:gd name="T72" fmla="*/ 3425 w 4821"/>
                <a:gd name="T73" fmla="*/ 2028 h 4067"/>
                <a:gd name="T74" fmla="*/ 3243 w 4821"/>
                <a:gd name="T75" fmla="*/ 3676 h 4067"/>
                <a:gd name="T76" fmla="*/ 1578 w 4821"/>
                <a:gd name="T77" fmla="*/ 3676 h 4067"/>
                <a:gd name="T78" fmla="*/ 1394 w 4821"/>
                <a:gd name="T79" fmla="*/ 2028 h 4067"/>
                <a:gd name="T80" fmla="*/ 1142 w 4821"/>
                <a:gd name="T81" fmla="*/ 2028 h 4067"/>
                <a:gd name="T82" fmla="*/ 741 w 4821"/>
                <a:gd name="T83" fmla="*/ 2028 h 4067"/>
                <a:gd name="T84" fmla="*/ 391 w 4821"/>
                <a:gd name="T85" fmla="*/ 2028 h 4067"/>
                <a:gd name="T86" fmla="*/ 391 w 4821"/>
                <a:gd name="T87" fmla="*/ 392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1" h="4067">
                  <a:moveTo>
                    <a:pt x="1042" y="2420"/>
                  </a:moveTo>
                  <a:lnTo>
                    <a:pt x="1227" y="4067"/>
                  </a:lnTo>
                  <a:lnTo>
                    <a:pt x="3594" y="4067"/>
                  </a:lnTo>
                  <a:lnTo>
                    <a:pt x="3777" y="2420"/>
                  </a:lnTo>
                  <a:lnTo>
                    <a:pt x="4151" y="2420"/>
                  </a:lnTo>
                  <a:lnTo>
                    <a:pt x="4821" y="2420"/>
                  </a:lnTo>
                  <a:lnTo>
                    <a:pt x="4821" y="0"/>
                  </a:lnTo>
                  <a:lnTo>
                    <a:pt x="3481" y="0"/>
                  </a:lnTo>
                  <a:lnTo>
                    <a:pt x="3481" y="196"/>
                  </a:lnTo>
                  <a:lnTo>
                    <a:pt x="3481" y="932"/>
                  </a:lnTo>
                  <a:lnTo>
                    <a:pt x="3080" y="932"/>
                  </a:lnTo>
                  <a:lnTo>
                    <a:pt x="3080" y="0"/>
                  </a:lnTo>
                  <a:lnTo>
                    <a:pt x="1739" y="0"/>
                  </a:lnTo>
                  <a:lnTo>
                    <a:pt x="1739" y="932"/>
                  </a:lnTo>
                  <a:lnTo>
                    <a:pt x="1338" y="932"/>
                  </a:lnTo>
                  <a:lnTo>
                    <a:pt x="1338" y="0"/>
                  </a:lnTo>
                  <a:lnTo>
                    <a:pt x="0" y="0"/>
                  </a:lnTo>
                  <a:lnTo>
                    <a:pt x="0" y="2420"/>
                  </a:lnTo>
                  <a:lnTo>
                    <a:pt x="741" y="2420"/>
                  </a:lnTo>
                  <a:lnTo>
                    <a:pt x="1042" y="2420"/>
                  </a:lnTo>
                  <a:close/>
                  <a:moveTo>
                    <a:pt x="391" y="392"/>
                  </a:moveTo>
                  <a:lnTo>
                    <a:pt x="946" y="392"/>
                  </a:lnTo>
                  <a:lnTo>
                    <a:pt x="946" y="1325"/>
                  </a:lnTo>
                  <a:lnTo>
                    <a:pt x="1219" y="1325"/>
                  </a:lnTo>
                  <a:lnTo>
                    <a:pt x="2133" y="1325"/>
                  </a:lnTo>
                  <a:lnTo>
                    <a:pt x="2133" y="392"/>
                  </a:lnTo>
                  <a:lnTo>
                    <a:pt x="2688" y="392"/>
                  </a:lnTo>
                  <a:lnTo>
                    <a:pt x="2688" y="1325"/>
                  </a:lnTo>
                  <a:lnTo>
                    <a:pt x="2957" y="1325"/>
                  </a:lnTo>
                  <a:lnTo>
                    <a:pt x="3602" y="1325"/>
                  </a:lnTo>
                  <a:lnTo>
                    <a:pt x="3875" y="1325"/>
                  </a:lnTo>
                  <a:lnTo>
                    <a:pt x="3875" y="392"/>
                  </a:lnTo>
                  <a:lnTo>
                    <a:pt x="4430" y="392"/>
                  </a:lnTo>
                  <a:lnTo>
                    <a:pt x="4430" y="2028"/>
                  </a:lnTo>
                  <a:lnTo>
                    <a:pt x="4151" y="2028"/>
                  </a:lnTo>
                  <a:lnTo>
                    <a:pt x="3679" y="2028"/>
                  </a:lnTo>
                  <a:lnTo>
                    <a:pt x="3425" y="2028"/>
                  </a:lnTo>
                  <a:lnTo>
                    <a:pt x="3243" y="3676"/>
                  </a:lnTo>
                  <a:lnTo>
                    <a:pt x="1578" y="3676"/>
                  </a:lnTo>
                  <a:lnTo>
                    <a:pt x="1394" y="2028"/>
                  </a:lnTo>
                  <a:lnTo>
                    <a:pt x="1142" y="2028"/>
                  </a:lnTo>
                  <a:lnTo>
                    <a:pt x="741" y="2028"/>
                  </a:lnTo>
                  <a:lnTo>
                    <a:pt x="391" y="2028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871297" y="576389"/>
              <a:ext cx="132324" cy="132138"/>
            </a:xfrm>
            <a:custGeom>
              <a:avLst/>
              <a:gdLst>
                <a:gd name="T0" fmla="*/ 1428 w 1428"/>
                <a:gd name="T1" fmla="*/ 268 h 1426"/>
                <a:gd name="T2" fmla="*/ 1160 w 1428"/>
                <a:gd name="T3" fmla="*/ 0 h 1426"/>
                <a:gd name="T4" fmla="*/ 1135 w 1428"/>
                <a:gd name="T5" fmla="*/ 25 h 1426"/>
                <a:gd name="T6" fmla="*/ 0 w 1428"/>
                <a:gd name="T7" fmla="*/ 1157 h 1426"/>
                <a:gd name="T8" fmla="*/ 271 w 1428"/>
                <a:gd name="T9" fmla="*/ 1426 h 1426"/>
                <a:gd name="T10" fmla="*/ 1428 w 1428"/>
                <a:gd name="T11" fmla="*/ 26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428" y="268"/>
                  </a:moveTo>
                  <a:lnTo>
                    <a:pt x="1160" y="0"/>
                  </a:lnTo>
                  <a:lnTo>
                    <a:pt x="1135" y="25"/>
                  </a:lnTo>
                  <a:lnTo>
                    <a:pt x="0" y="1157"/>
                  </a:lnTo>
                  <a:lnTo>
                    <a:pt x="271" y="1426"/>
                  </a:lnTo>
                  <a:lnTo>
                    <a:pt x="1428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93028" y="576389"/>
              <a:ext cx="132324" cy="132138"/>
            </a:xfrm>
            <a:custGeom>
              <a:avLst/>
              <a:gdLst>
                <a:gd name="T0" fmla="*/ 1159 w 1428"/>
                <a:gd name="T1" fmla="*/ 1426 h 1426"/>
                <a:gd name="T2" fmla="*/ 1428 w 1428"/>
                <a:gd name="T3" fmla="*/ 1157 h 1426"/>
                <a:gd name="T4" fmla="*/ 270 w 1428"/>
                <a:gd name="T5" fmla="*/ 0 h 1426"/>
                <a:gd name="T6" fmla="*/ 0 w 1428"/>
                <a:gd name="T7" fmla="*/ 268 h 1426"/>
                <a:gd name="T8" fmla="*/ 25 w 1428"/>
                <a:gd name="T9" fmla="*/ 293 h 1426"/>
                <a:gd name="T10" fmla="*/ 1159 w 1428"/>
                <a:gd name="T11" fmla="*/ 142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159" y="1426"/>
                  </a:moveTo>
                  <a:lnTo>
                    <a:pt x="1428" y="1157"/>
                  </a:lnTo>
                  <a:lnTo>
                    <a:pt x="270" y="0"/>
                  </a:lnTo>
                  <a:lnTo>
                    <a:pt x="0" y="268"/>
                  </a:lnTo>
                  <a:lnTo>
                    <a:pt x="25" y="293"/>
                  </a:lnTo>
                  <a:lnTo>
                    <a:pt x="1159" y="14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780023" y="529409"/>
              <a:ext cx="35212" cy="151783"/>
            </a:xfrm>
            <a:custGeom>
              <a:avLst/>
              <a:gdLst>
                <a:gd name="T0" fmla="*/ 380 w 380"/>
                <a:gd name="T1" fmla="*/ 0 h 1638"/>
                <a:gd name="T2" fmla="*/ 0 w 380"/>
                <a:gd name="T3" fmla="*/ 0 h 1638"/>
                <a:gd name="T4" fmla="*/ 0 w 380"/>
                <a:gd name="T5" fmla="*/ 34 h 1638"/>
                <a:gd name="T6" fmla="*/ 0 w 380"/>
                <a:gd name="T7" fmla="*/ 1638 h 1638"/>
                <a:gd name="T8" fmla="*/ 380 w 380"/>
                <a:gd name="T9" fmla="*/ 1638 h 1638"/>
                <a:gd name="T10" fmla="*/ 380 w 380"/>
                <a:gd name="T11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1638">
                  <a:moveTo>
                    <a:pt x="38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1638"/>
                  </a:lnTo>
                  <a:lnTo>
                    <a:pt x="380" y="1638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FCBF7B44-4A2B-2444-9756-E8D1AB596B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383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2">
    <p:bg>
      <p:bgPr>
        <a:solidFill>
          <a:srgbClr val="66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Logo"/>
          <p:cNvGrpSpPr/>
          <p:nvPr userDrawn="1"/>
        </p:nvGrpSpPr>
        <p:grpSpPr bwMode="black">
          <a:xfrm>
            <a:off x="4218896" y="734641"/>
            <a:ext cx="3744416" cy="5262495"/>
            <a:chOff x="4053823" y="805616"/>
            <a:chExt cx="3746764" cy="5265795"/>
          </a:xfrm>
        </p:grpSpPr>
        <p:sp>
          <p:nvSpPr>
            <p:cNvPr id="23" name="Freeform 22"/>
            <p:cNvSpPr>
              <a:spLocks noEditPoints="1"/>
            </p:cNvSpPr>
            <p:nvPr userDrawn="1"/>
          </p:nvSpPr>
          <p:spPr bwMode="black">
            <a:xfrm>
              <a:off x="4642009" y="2285075"/>
              <a:ext cx="2570392" cy="2168375"/>
            </a:xfrm>
            <a:custGeom>
              <a:avLst/>
              <a:gdLst>
                <a:gd name="T0" fmla="*/ 618 w 2858"/>
                <a:gd name="T1" fmla="*/ 1434 h 2411"/>
                <a:gd name="T2" fmla="*/ 727 w 2858"/>
                <a:gd name="T3" fmla="*/ 2411 h 2411"/>
                <a:gd name="T4" fmla="*/ 2131 w 2858"/>
                <a:gd name="T5" fmla="*/ 2411 h 2411"/>
                <a:gd name="T6" fmla="*/ 2238 w 2858"/>
                <a:gd name="T7" fmla="*/ 1434 h 2411"/>
                <a:gd name="T8" fmla="*/ 2461 w 2858"/>
                <a:gd name="T9" fmla="*/ 1434 h 2411"/>
                <a:gd name="T10" fmla="*/ 2858 w 2858"/>
                <a:gd name="T11" fmla="*/ 1434 h 2411"/>
                <a:gd name="T12" fmla="*/ 2858 w 2858"/>
                <a:gd name="T13" fmla="*/ 0 h 2411"/>
                <a:gd name="T14" fmla="*/ 2063 w 2858"/>
                <a:gd name="T15" fmla="*/ 0 h 2411"/>
                <a:gd name="T16" fmla="*/ 2063 w 2858"/>
                <a:gd name="T17" fmla="*/ 117 h 2411"/>
                <a:gd name="T18" fmla="*/ 2063 w 2858"/>
                <a:gd name="T19" fmla="*/ 553 h 2411"/>
                <a:gd name="T20" fmla="*/ 1825 w 2858"/>
                <a:gd name="T21" fmla="*/ 553 h 2411"/>
                <a:gd name="T22" fmla="*/ 1825 w 2858"/>
                <a:gd name="T23" fmla="*/ 0 h 2411"/>
                <a:gd name="T24" fmla="*/ 1033 w 2858"/>
                <a:gd name="T25" fmla="*/ 0 h 2411"/>
                <a:gd name="T26" fmla="*/ 1033 w 2858"/>
                <a:gd name="T27" fmla="*/ 553 h 2411"/>
                <a:gd name="T28" fmla="*/ 793 w 2858"/>
                <a:gd name="T29" fmla="*/ 553 h 2411"/>
                <a:gd name="T30" fmla="*/ 793 w 2858"/>
                <a:gd name="T31" fmla="*/ 0 h 2411"/>
                <a:gd name="T32" fmla="*/ 0 w 2858"/>
                <a:gd name="T33" fmla="*/ 0 h 2411"/>
                <a:gd name="T34" fmla="*/ 0 w 2858"/>
                <a:gd name="T35" fmla="*/ 1434 h 2411"/>
                <a:gd name="T36" fmla="*/ 440 w 2858"/>
                <a:gd name="T37" fmla="*/ 1434 h 2411"/>
                <a:gd name="T38" fmla="*/ 618 w 2858"/>
                <a:gd name="T39" fmla="*/ 1434 h 2411"/>
                <a:gd name="T40" fmla="*/ 232 w 2858"/>
                <a:gd name="T41" fmla="*/ 234 h 2411"/>
                <a:gd name="T42" fmla="*/ 561 w 2858"/>
                <a:gd name="T43" fmla="*/ 234 h 2411"/>
                <a:gd name="T44" fmla="*/ 561 w 2858"/>
                <a:gd name="T45" fmla="*/ 785 h 2411"/>
                <a:gd name="T46" fmla="*/ 722 w 2858"/>
                <a:gd name="T47" fmla="*/ 785 h 2411"/>
                <a:gd name="T48" fmla="*/ 1265 w 2858"/>
                <a:gd name="T49" fmla="*/ 785 h 2411"/>
                <a:gd name="T50" fmla="*/ 1265 w 2858"/>
                <a:gd name="T51" fmla="*/ 234 h 2411"/>
                <a:gd name="T52" fmla="*/ 1593 w 2858"/>
                <a:gd name="T53" fmla="*/ 234 h 2411"/>
                <a:gd name="T54" fmla="*/ 1593 w 2858"/>
                <a:gd name="T55" fmla="*/ 785 h 2411"/>
                <a:gd name="T56" fmla="*/ 1752 w 2858"/>
                <a:gd name="T57" fmla="*/ 785 h 2411"/>
                <a:gd name="T58" fmla="*/ 2134 w 2858"/>
                <a:gd name="T59" fmla="*/ 785 h 2411"/>
                <a:gd name="T60" fmla="*/ 2296 w 2858"/>
                <a:gd name="T61" fmla="*/ 785 h 2411"/>
                <a:gd name="T62" fmla="*/ 2296 w 2858"/>
                <a:gd name="T63" fmla="*/ 234 h 2411"/>
                <a:gd name="T64" fmla="*/ 2624 w 2858"/>
                <a:gd name="T65" fmla="*/ 234 h 2411"/>
                <a:gd name="T66" fmla="*/ 2624 w 2858"/>
                <a:gd name="T67" fmla="*/ 1202 h 2411"/>
                <a:gd name="T68" fmla="*/ 2461 w 2858"/>
                <a:gd name="T69" fmla="*/ 1202 h 2411"/>
                <a:gd name="T70" fmla="*/ 2180 w 2858"/>
                <a:gd name="T71" fmla="*/ 1202 h 2411"/>
                <a:gd name="T72" fmla="*/ 2031 w 2858"/>
                <a:gd name="T73" fmla="*/ 1202 h 2411"/>
                <a:gd name="T74" fmla="*/ 1921 w 2858"/>
                <a:gd name="T75" fmla="*/ 2179 h 2411"/>
                <a:gd name="T76" fmla="*/ 935 w 2858"/>
                <a:gd name="T77" fmla="*/ 2179 h 2411"/>
                <a:gd name="T78" fmla="*/ 827 w 2858"/>
                <a:gd name="T79" fmla="*/ 1202 h 2411"/>
                <a:gd name="T80" fmla="*/ 678 w 2858"/>
                <a:gd name="T81" fmla="*/ 1202 h 2411"/>
                <a:gd name="T82" fmla="*/ 440 w 2858"/>
                <a:gd name="T83" fmla="*/ 1202 h 2411"/>
                <a:gd name="T84" fmla="*/ 232 w 2858"/>
                <a:gd name="T85" fmla="*/ 1202 h 2411"/>
                <a:gd name="T86" fmla="*/ 232 w 2858"/>
                <a:gd name="T87" fmla="*/ 234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58" h="2411">
                  <a:moveTo>
                    <a:pt x="618" y="1434"/>
                  </a:moveTo>
                  <a:lnTo>
                    <a:pt x="727" y="2411"/>
                  </a:lnTo>
                  <a:lnTo>
                    <a:pt x="2131" y="2411"/>
                  </a:lnTo>
                  <a:lnTo>
                    <a:pt x="2238" y="1434"/>
                  </a:lnTo>
                  <a:lnTo>
                    <a:pt x="2461" y="1434"/>
                  </a:lnTo>
                  <a:lnTo>
                    <a:pt x="2858" y="1434"/>
                  </a:lnTo>
                  <a:lnTo>
                    <a:pt x="2858" y="0"/>
                  </a:lnTo>
                  <a:lnTo>
                    <a:pt x="2063" y="0"/>
                  </a:lnTo>
                  <a:lnTo>
                    <a:pt x="2063" y="117"/>
                  </a:lnTo>
                  <a:lnTo>
                    <a:pt x="2063" y="553"/>
                  </a:lnTo>
                  <a:lnTo>
                    <a:pt x="1825" y="553"/>
                  </a:lnTo>
                  <a:lnTo>
                    <a:pt x="1825" y="0"/>
                  </a:lnTo>
                  <a:lnTo>
                    <a:pt x="1033" y="0"/>
                  </a:lnTo>
                  <a:lnTo>
                    <a:pt x="1033" y="553"/>
                  </a:lnTo>
                  <a:lnTo>
                    <a:pt x="793" y="553"/>
                  </a:lnTo>
                  <a:lnTo>
                    <a:pt x="793" y="0"/>
                  </a:lnTo>
                  <a:lnTo>
                    <a:pt x="0" y="0"/>
                  </a:lnTo>
                  <a:lnTo>
                    <a:pt x="0" y="1434"/>
                  </a:lnTo>
                  <a:lnTo>
                    <a:pt x="440" y="1434"/>
                  </a:lnTo>
                  <a:lnTo>
                    <a:pt x="618" y="1434"/>
                  </a:lnTo>
                  <a:close/>
                  <a:moveTo>
                    <a:pt x="232" y="234"/>
                  </a:moveTo>
                  <a:lnTo>
                    <a:pt x="561" y="234"/>
                  </a:lnTo>
                  <a:lnTo>
                    <a:pt x="561" y="785"/>
                  </a:lnTo>
                  <a:lnTo>
                    <a:pt x="722" y="785"/>
                  </a:lnTo>
                  <a:lnTo>
                    <a:pt x="1265" y="785"/>
                  </a:lnTo>
                  <a:lnTo>
                    <a:pt x="1265" y="234"/>
                  </a:lnTo>
                  <a:lnTo>
                    <a:pt x="1593" y="234"/>
                  </a:lnTo>
                  <a:lnTo>
                    <a:pt x="1593" y="785"/>
                  </a:lnTo>
                  <a:lnTo>
                    <a:pt x="1752" y="785"/>
                  </a:lnTo>
                  <a:lnTo>
                    <a:pt x="2134" y="785"/>
                  </a:lnTo>
                  <a:lnTo>
                    <a:pt x="2296" y="785"/>
                  </a:lnTo>
                  <a:lnTo>
                    <a:pt x="2296" y="234"/>
                  </a:lnTo>
                  <a:lnTo>
                    <a:pt x="2624" y="234"/>
                  </a:lnTo>
                  <a:lnTo>
                    <a:pt x="2624" y="1202"/>
                  </a:lnTo>
                  <a:lnTo>
                    <a:pt x="2461" y="1202"/>
                  </a:lnTo>
                  <a:lnTo>
                    <a:pt x="2180" y="1202"/>
                  </a:lnTo>
                  <a:lnTo>
                    <a:pt x="2031" y="1202"/>
                  </a:lnTo>
                  <a:lnTo>
                    <a:pt x="1921" y="2179"/>
                  </a:lnTo>
                  <a:lnTo>
                    <a:pt x="935" y="2179"/>
                  </a:lnTo>
                  <a:lnTo>
                    <a:pt x="827" y="1202"/>
                  </a:lnTo>
                  <a:lnTo>
                    <a:pt x="678" y="1202"/>
                  </a:lnTo>
                  <a:lnTo>
                    <a:pt x="440" y="1202"/>
                  </a:lnTo>
                  <a:lnTo>
                    <a:pt x="232" y="1202"/>
                  </a:lnTo>
                  <a:lnTo>
                    <a:pt x="232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black">
            <a:xfrm>
              <a:off x="6345411" y="1074527"/>
              <a:ext cx="761764" cy="761764"/>
            </a:xfrm>
            <a:custGeom>
              <a:avLst/>
              <a:gdLst>
                <a:gd name="T0" fmla="*/ 847 w 847"/>
                <a:gd name="T1" fmla="*/ 159 h 847"/>
                <a:gd name="T2" fmla="*/ 688 w 847"/>
                <a:gd name="T3" fmla="*/ 0 h 847"/>
                <a:gd name="T4" fmla="*/ 672 w 847"/>
                <a:gd name="T5" fmla="*/ 15 h 847"/>
                <a:gd name="T6" fmla="*/ 0 w 847"/>
                <a:gd name="T7" fmla="*/ 687 h 847"/>
                <a:gd name="T8" fmla="*/ 160 w 847"/>
                <a:gd name="T9" fmla="*/ 847 h 847"/>
                <a:gd name="T10" fmla="*/ 847 w 847"/>
                <a:gd name="T11" fmla="*/ 15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847" y="159"/>
                  </a:moveTo>
                  <a:lnTo>
                    <a:pt x="688" y="0"/>
                  </a:lnTo>
                  <a:lnTo>
                    <a:pt x="672" y="15"/>
                  </a:lnTo>
                  <a:lnTo>
                    <a:pt x="0" y="687"/>
                  </a:lnTo>
                  <a:lnTo>
                    <a:pt x="160" y="847"/>
                  </a:lnTo>
                  <a:lnTo>
                    <a:pt x="847" y="159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black">
            <a:xfrm>
              <a:off x="4745436" y="1074527"/>
              <a:ext cx="761764" cy="761764"/>
            </a:xfrm>
            <a:custGeom>
              <a:avLst/>
              <a:gdLst>
                <a:gd name="T0" fmla="*/ 687 w 847"/>
                <a:gd name="T1" fmla="*/ 847 h 847"/>
                <a:gd name="T2" fmla="*/ 847 w 847"/>
                <a:gd name="T3" fmla="*/ 687 h 847"/>
                <a:gd name="T4" fmla="*/ 161 w 847"/>
                <a:gd name="T5" fmla="*/ 0 h 847"/>
                <a:gd name="T6" fmla="*/ 0 w 847"/>
                <a:gd name="T7" fmla="*/ 159 h 847"/>
                <a:gd name="T8" fmla="*/ 16 w 847"/>
                <a:gd name="T9" fmla="*/ 175 h 847"/>
                <a:gd name="T10" fmla="*/ 687 w 847"/>
                <a:gd name="T11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847">
                  <a:moveTo>
                    <a:pt x="687" y="847"/>
                  </a:moveTo>
                  <a:lnTo>
                    <a:pt x="847" y="687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16" y="175"/>
                  </a:lnTo>
                  <a:lnTo>
                    <a:pt x="687" y="847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black">
            <a:xfrm>
              <a:off x="5821080" y="805616"/>
              <a:ext cx="203257" cy="871487"/>
            </a:xfrm>
            <a:custGeom>
              <a:avLst/>
              <a:gdLst>
                <a:gd name="T0" fmla="*/ 226 w 226"/>
                <a:gd name="T1" fmla="*/ 0 h 969"/>
                <a:gd name="T2" fmla="*/ 0 w 226"/>
                <a:gd name="T3" fmla="*/ 0 h 969"/>
                <a:gd name="T4" fmla="*/ 0 w 226"/>
                <a:gd name="T5" fmla="*/ 19 h 969"/>
                <a:gd name="T6" fmla="*/ 0 w 226"/>
                <a:gd name="T7" fmla="*/ 969 h 969"/>
                <a:gd name="T8" fmla="*/ 226 w 226"/>
                <a:gd name="T9" fmla="*/ 969 h 969"/>
                <a:gd name="T10" fmla="*/ 226 w 226"/>
                <a:gd name="T11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69">
                  <a:moveTo>
                    <a:pt x="226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969"/>
                  </a:lnTo>
                  <a:lnTo>
                    <a:pt x="226" y="96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7" name="Freeform 26"/>
            <p:cNvSpPr>
              <a:spLocks noEditPoints="1"/>
            </p:cNvSpPr>
            <p:nvPr userDrawn="1"/>
          </p:nvSpPr>
          <p:spPr bwMode="black">
            <a:xfrm>
              <a:off x="4614129" y="5598344"/>
              <a:ext cx="362445" cy="473067"/>
            </a:xfrm>
            <a:custGeom>
              <a:avLst/>
              <a:gdLst>
                <a:gd name="T0" fmla="*/ 98 w 403"/>
                <a:gd name="T1" fmla="*/ 0 h 526"/>
                <a:gd name="T2" fmla="*/ 0 w 403"/>
                <a:gd name="T3" fmla="*/ 96 h 526"/>
                <a:gd name="T4" fmla="*/ 0 w 403"/>
                <a:gd name="T5" fmla="*/ 430 h 526"/>
                <a:gd name="T6" fmla="*/ 98 w 403"/>
                <a:gd name="T7" fmla="*/ 526 h 526"/>
                <a:gd name="T8" fmla="*/ 307 w 403"/>
                <a:gd name="T9" fmla="*/ 526 h 526"/>
                <a:gd name="T10" fmla="*/ 403 w 403"/>
                <a:gd name="T11" fmla="*/ 430 h 526"/>
                <a:gd name="T12" fmla="*/ 403 w 403"/>
                <a:gd name="T13" fmla="*/ 96 h 526"/>
                <a:gd name="T14" fmla="*/ 307 w 403"/>
                <a:gd name="T15" fmla="*/ 0 h 526"/>
                <a:gd name="T16" fmla="*/ 98 w 403"/>
                <a:gd name="T17" fmla="*/ 0 h 526"/>
                <a:gd name="T18" fmla="*/ 281 w 403"/>
                <a:gd name="T19" fmla="*/ 392 h 526"/>
                <a:gd name="T20" fmla="*/ 258 w 403"/>
                <a:gd name="T21" fmla="*/ 415 h 526"/>
                <a:gd name="T22" fmla="*/ 148 w 403"/>
                <a:gd name="T23" fmla="*/ 415 h 526"/>
                <a:gd name="T24" fmla="*/ 125 w 403"/>
                <a:gd name="T25" fmla="*/ 392 h 526"/>
                <a:gd name="T26" fmla="*/ 125 w 403"/>
                <a:gd name="T27" fmla="*/ 135 h 526"/>
                <a:gd name="T28" fmla="*/ 148 w 403"/>
                <a:gd name="T29" fmla="*/ 112 h 526"/>
                <a:gd name="T30" fmla="*/ 258 w 403"/>
                <a:gd name="T31" fmla="*/ 112 h 526"/>
                <a:gd name="T32" fmla="*/ 281 w 403"/>
                <a:gd name="T33" fmla="*/ 135 h 526"/>
                <a:gd name="T34" fmla="*/ 281 w 403"/>
                <a:gd name="T35" fmla="*/ 39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526">
                  <a:moveTo>
                    <a:pt x="98" y="0"/>
                  </a:moveTo>
                  <a:lnTo>
                    <a:pt x="0" y="96"/>
                  </a:lnTo>
                  <a:lnTo>
                    <a:pt x="0" y="430"/>
                  </a:lnTo>
                  <a:lnTo>
                    <a:pt x="98" y="526"/>
                  </a:lnTo>
                  <a:lnTo>
                    <a:pt x="307" y="526"/>
                  </a:lnTo>
                  <a:lnTo>
                    <a:pt x="403" y="430"/>
                  </a:lnTo>
                  <a:lnTo>
                    <a:pt x="403" y="96"/>
                  </a:lnTo>
                  <a:lnTo>
                    <a:pt x="307" y="0"/>
                  </a:lnTo>
                  <a:lnTo>
                    <a:pt x="98" y="0"/>
                  </a:lnTo>
                  <a:close/>
                  <a:moveTo>
                    <a:pt x="281" y="392"/>
                  </a:moveTo>
                  <a:lnTo>
                    <a:pt x="258" y="415"/>
                  </a:lnTo>
                  <a:lnTo>
                    <a:pt x="148" y="415"/>
                  </a:lnTo>
                  <a:lnTo>
                    <a:pt x="125" y="392"/>
                  </a:lnTo>
                  <a:lnTo>
                    <a:pt x="125" y="135"/>
                  </a:lnTo>
                  <a:lnTo>
                    <a:pt x="148" y="112"/>
                  </a:lnTo>
                  <a:lnTo>
                    <a:pt x="258" y="112"/>
                  </a:lnTo>
                  <a:lnTo>
                    <a:pt x="281" y="135"/>
                  </a:lnTo>
                  <a:lnTo>
                    <a:pt x="281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black">
            <a:xfrm>
              <a:off x="5039529" y="5598344"/>
              <a:ext cx="334565" cy="473067"/>
            </a:xfrm>
            <a:custGeom>
              <a:avLst/>
              <a:gdLst>
                <a:gd name="T0" fmla="*/ 0 w 372"/>
                <a:gd name="T1" fmla="*/ 526 h 526"/>
                <a:gd name="T2" fmla="*/ 122 w 372"/>
                <a:gd name="T3" fmla="*/ 526 h 526"/>
                <a:gd name="T4" fmla="*/ 122 w 372"/>
                <a:gd name="T5" fmla="*/ 331 h 526"/>
                <a:gd name="T6" fmla="*/ 309 w 372"/>
                <a:gd name="T7" fmla="*/ 331 h 526"/>
                <a:gd name="T8" fmla="*/ 309 w 372"/>
                <a:gd name="T9" fmla="*/ 219 h 526"/>
                <a:gd name="T10" fmla="*/ 122 w 372"/>
                <a:gd name="T11" fmla="*/ 219 h 526"/>
                <a:gd name="T12" fmla="*/ 122 w 372"/>
                <a:gd name="T13" fmla="*/ 112 h 526"/>
                <a:gd name="T14" fmla="*/ 372 w 372"/>
                <a:gd name="T15" fmla="*/ 112 h 526"/>
                <a:gd name="T16" fmla="*/ 372 w 372"/>
                <a:gd name="T17" fmla="*/ 0 h 526"/>
                <a:gd name="T18" fmla="*/ 0 w 372"/>
                <a:gd name="T19" fmla="*/ 0 h 526"/>
                <a:gd name="T20" fmla="*/ 0 w 372"/>
                <a:gd name="T2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526">
                  <a:moveTo>
                    <a:pt x="0" y="526"/>
                  </a:moveTo>
                  <a:lnTo>
                    <a:pt x="122" y="526"/>
                  </a:lnTo>
                  <a:lnTo>
                    <a:pt x="122" y="331"/>
                  </a:lnTo>
                  <a:lnTo>
                    <a:pt x="309" y="331"/>
                  </a:lnTo>
                  <a:lnTo>
                    <a:pt x="309" y="219"/>
                  </a:lnTo>
                  <a:lnTo>
                    <a:pt x="122" y="219"/>
                  </a:lnTo>
                  <a:lnTo>
                    <a:pt x="122" y="112"/>
                  </a:lnTo>
                  <a:lnTo>
                    <a:pt x="372" y="112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black">
            <a:xfrm>
              <a:off x="5569257" y="5598344"/>
              <a:ext cx="360646" cy="473067"/>
            </a:xfrm>
            <a:custGeom>
              <a:avLst/>
              <a:gdLst>
                <a:gd name="T0" fmla="*/ 96 w 401"/>
                <a:gd name="T1" fmla="*/ 0 h 526"/>
                <a:gd name="T2" fmla="*/ 0 w 401"/>
                <a:gd name="T3" fmla="*/ 96 h 526"/>
                <a:gd name="T4" fmla="*/ 0 w 401"/>
                <a:gd name="T5" fmla="*/ 430 h 526"/>
                <a:gd name="T6" fmla="*/ 96 w 401"/>
                <a:gd name="T7" fmla="*/ 526 h 526"/>
                <a:gd name="T8" fmla="*/ 305 w 401"/>
                <a:gd name="T9" fmla="*/ 526 h 526"/>
                <a:gd name="T10" fmla="*/ 401 w 401"/>
                <a:gd name="T11" fmla="*/ 430 h 526"/>
                <a:gd name="T12" fmla="*/ 401 w 401"/>
                <a:gd name="T13" fmla="*/ 96 h 526"/>
                <a:gd name="T14" fmla="*/ 305 w 401"/>
                <a:gd name="T15" fmla="*/ 0 h 526"/>
                <a:gd name="T16" fmla="*/ 96 w 401"/>
                <a:gd name="T17" fmla="*/ 0 h 526"/>
                <a:gd name="T18" fmla="*/ 278 w 401"/>
                <a:gd name="T19" fmla="*/ 392 h 526"/>
                <a:gd name="T20" fmla="*/ 255 w 401"/>
                <a:gd name="T21" fmla="*/ 415 h 526"/>
                <a:gd name="T22" fmla="*/ 146 w 401"/>
                <a:gd name="T23" fmla="*/ 415 h 526"/>
                <a:gd name="T24" fmla="*/ 123 w 401"/>
                <a:gd name="T25" fmla="*/ 392 h 526"/>
                <a:gd name="T26" fmla="*/ 123 w 401"/>
                <a:gd name="T27" fmla="*/ 135 h 526"/>
                <a:gd name="T28" fmla="*/ 146 w 401"/>
                <a:gd name="T29" fmla="*/ 112 h 526"/>
                <a:gd name="T30" fmla="*/ 255 w 401"/>
                <a:gd name="T31" fmla="*/ 112 h 526"/>
                <a:gd name="T32" fmla="*/ 278 w 401"/>
                <a:gd name="T33" fmla="*/ 135 h 526"/>
                <a:gd name="T34" fmla="*/ 278 w 401"/>
                <a:gd name="T35" fmla="*/ 39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1" h="526">
                  <a:moveTo>
                    <a:pt x="96" y="0"/>
                  </a:moveTo>
                  <a:lnTo>
                    <a:pt x="0" y="96"/>
                  </a:lnTo>
                  <a:lnTo>
                    <a:pt x="0" y="430"/>
                  </a:lnTo>
                  <a:lnTo>
                    <a:pt x="96" y="526"/>
                  </a:lnTo>
                  <a:lnTo>
                    <a:pt x="305" y="526"/>
                  </a:lnTo>
                  <a:lnTo>
                    <a:pt x="401" y="430"/>
                  </a:lnTo>
                  <a:lnTo>
                    <a:pt x="401" y="96"/>
                  </a:lnTo>
                  <a:lnTo>
                    <a:pt x="305" y="0"/>
                  </a:lnTo>
                  <a:lnTo>
                    <a:pt x="96" y="0"/>
                  </a:lnTo>
                  <a:close/>
                  <a:moveTo>
                    <a:pt x="278" y="392"/>
                  </a:moveTo>
                  <a:lnTo>
                    <a:pt x="255" y="415"/>
                  </a:lnTo>
                  <a:lnTo>
                    <a:pt x="146" y="415"/>
                  </a:lnTo>
                  <a:lnTo>
                    <a:pt x="123" y="392"/>
                  </a:lnTo>
                  <a:lnTo>
                    <a:pt x="123" y="135"/>
                  </a:lnTo>
                  <a:lnTo>
                    <a:pt x="146" y="112"/>
                  </a:lnTo>
                  <a:lnTo>
                    <a:pt x="255" y="112"/>
                  </a:lnTo>
                  <a:lnTo>
                    <a:pt x="278" y="135"/>
                  </a:lnTo>
                  <a:lnTo>
                    <a:pt x="27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black">
            <a:xfrm>
              <a:off x="6418260" y="5598344"/>
              <a:ext cx="307584" cy="473067"/>
            </a:xfrm>
            <a:custGeom>
              <a:avLst/>
              <a:gdLst>
                <a:gd name="T0" fmla="*/ 125 w 342"/>
                <a:gd name="T1" fmla="*/ 0 h 526"/>
                <a:gd name="T2" fmla="*/ 0 w 342"/>
                <a:gd name="T3" fmla="*/ 0 h 526"/>
                <a:gd name="T4" fmla="*/ 0 w 342"/>
                <a:gd name="T5" fmla="*/ 526 h 526"/>
                <a:gd name="T6" fmla="*/ 342 w 342"/>
                <a:gd name="T7" fmla="*/ 526 h 526"/>
                <a:gd name="T8" fmla="*/ 342 w 342"/>
                <a:gd name="T9" fmla="*/ 415 h 526"/>
                <a:gd name="T10" fmla="*/ 125 w 342"/>
                <a:gd name="T11" fmla="*/ 415 h 526"/>
                <a:gd name="T12" fmla="*/ 125 w 342"/>
                <a:gd name="T1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526">
                  <a:moveTo>
                    <a:pt x="125" y="0"/>
                  </a:moveTo>
                  <a:lnTo>
                    <a:pt x="0" y="0"/>
                  </a:lnTo>
                  <a:lnTo>
                    <a:pt x="0" y="526"/>
                  </a:lnTo>
                  <a:lnTo>
                    <a:pt x="342" y="526"/>
                  </a:lnTo>
                  <a:lnTo>
                    <a:pt x="342" y="415"/>
                  </a:lnTo>
                  <a:lnTo>
                    <a:pt x="125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black">
            <a:xfrm>
              <a:off x="5988362" y="5598344"/>
              <a:ext cx="362445" cy="473067"/>
            </a:xfrm>
            <a:custGeom>
              <a:avLst/>
              <a:gdLst>
                <a:gd name="T0" fmla="*/ 278 w 403"/>
                <a:gd name="T1" fmla="*/ 388 h 526"/>
                <a:gd name="T2" fmla="*/ 255 w 403"/>
                <a:gd name="T3" fmla="*/ 411 h 526"/>
                <a:gd name="T4" fmla="*/ 148 w 403"/>
                <a:gd name="T5" fmla="*/ 411 h 526"/>
                <a:gd name="T6" fmla="*/ 123 w 403"/>
                <a:gd name="T7" fmla="*/ 388 h 526"/>
                <a:gd name="T8" fmla="*/ 123 w 403"/>
                <a:gd name="T9" fmla="*/ 0 h 526"/>
                <a:gd name="T10" fmla="*/ 0 w 403"/>
                <a:gd name="T11" fmla="*/ 0 h 526"/>
                <a:gd name="T12" fmla="*/ 0 w 403"/>
                <a:gd name="T13" fmla="*/ 430 h 526"/>
                <a:gd name="T14" fmla="*/ 96 w 403"/>
                <a:gd name="T15" fmla="*/ 526 h 526"/>
                <a:gd name="T16" fmla="*/ 307 w 403"/>
                <a:gd name="T17" fmla="*/ 526 h 526"/>
                <a:gd name="T18" fmla="*/ 403 w 403"/>
                <a:gd name="T19" fmla="*/ 430 h 526"/>
                <a:gd name="T20" fmla="*/ 403 w 403"/>
                <a:gd name="T21" fmla="*/ 0 h 526"/>
                <a:gd name="T22" fmla="*/ 278 w 403"/>
                <a:gd name="T23" fmla="*/ 0 h 526"/>
                <a:gd name="T24" fmla="*/ 278 w 403"/>
                <a:gd name="T25" fmla="*/ 38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26">
                  <a:moveTo>
                    <a:pt x="278" y="388"/>
                  </a:moveTo>
                  <a:lnTo>
                    <a:pt x="255" y="411"/>
                  </a:lnTo>
                  <a:lnTo>
                    <a:pt x="148" y="411"/>
                  </a:lnTo>
                  <a:lnTo>
                    <a:pt x="123" y="388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430"/>
                  </a:lnTo>
                  <a:lnTo>
                    <a:pt x="96" y="526"/>
                  </a:lnTo>
                  <a:lnTo>
                    <a:pt x="307" y="526"/>
                  </a:lnTo>
                  <a:lnTo>
                    <a:pt x="403" y="430"/>
                  </a:lnTo>
                  <a:lnTo>
                    <a:pt x="403" y="0"/>
                  </a:lnTo>
                  <a:lnTo>
                    <a:pt x="278" y="0"/>
                  </a:lnTo>
                  <a:lnTo>
                    <a:pt x="278" y="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black">
            <a:xfrm>
              <a:off x="6765415" y="5598344"/>
              <a:ext cx="362445" cy="473067"/>
            </a:xfrm>
            <a:custGeom>
              <a:avLst/>
              <a:gdLst>
                <a:gd name="T0" fmla="*/ 278 w 403"/>
                <a:gd name="T1" fmla="*/ 388 h 526"/>
                <a:gd name="T2" fmla="*/ 255 w 403"/>
                <a:gd name="T3" fmla="*/ 411 h 526"/>
                <a:gd name="T4" fmla="*/ 148 w 403"/>
                <a:gd name="T5" fmla="*/ 411 h 526"/>
                <a:gd name="T6" fmla="*/ 125 w 403"/>
                <a:gd name="T7" fmla="*/ 388 h 526"/>
                <a:gd name="T8" fmla="*/ 125 w 403"/>
                <a:gd name="T9" fmla="*/ 0 h 526"/>
                <a:gd name="T10" fmla="*/ 0 w 403"/>
                <a:gd name="T11" fmla="*/ 0 h 526"/>
                <a:gd name="T12" fmla="*/ 0 w 403"/>
                <a:gd name="T13" fmla="*/ 430 h 526"/>
                <a:gd name="T14" fmla="*/ 96 w 403"/>
                <a:gd name="T15" fmla="*/ 526 h 526"/>
                <a:gd name="T16" fmla="*/ 307 w 403"/>
                <a:gd name="T17" fmla="*/ 526 h 526"/>
                <a:gd name="T18" fmla="*/ 403 w 403"/>
                <a:gd name="T19" fmla="*/ 430 h 526"/>
                <a:gd name="T20" fmla="*/ 403 w 403"/>
                <a:gd name="T21" fmla="*/ 0 h 526"/>
                <a:gd name="T22" fmla="*/ 278 w 403"/>
                <a:gd name="T23" fmla="*/ 0 h 526"/>
                <a:gd name="T24" fmla="*/ 278 w 403"/>
                <a:gd name="T25" fmla="*/ 38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26">
                  <a:moveTo>
                    <a:pt x="278" y="388"/>
                  </a:moveTo>
                  <a:lnTo>
                    <a:pt x="255" y="411"/>
                  </a:lnTo>
                  <a:lnTo>
                    <a:pt x="148" y="411"/>
                  </a:lnTo>
                  <a:lnTo>
                    <a:pt x="125" y="388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430"/>
                  </a:lnTo>
                  <a:lnTo>
                    <a:pt x="96" y="526"/>
                  </a:lnTo>
                  <a:lnTo>
                    <a:pt x="307" y="526"/>
                  </a:lnTo>
                  <a:lnTo>
                    <a:pt x="403" y="430"/>
                  </a:lnTo>
                  <a:lnTo>
                    <a:pt x="403" y="0"/>
                  </a:lnTo>
                  <a:lnTo>
                    <a:pt x="278" y="0"/>
                  </a:lnTo>
                  <a:lnTo>
                    <a:pt x="278" y="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black">
            <a:xfrm>
              <a:off x="4483720" y="4993969"/>
              <a:ext cx="403816" cy="473067"/>
            </a:xfrm>
            <a:custGeom>
              <a:avLst/>
              <a:gdLst>
                <a:gd name="T0" fmla="*/ 314 w 449"/>
                <a:gd name="T1" fmla="*/ 526 h 526"/>
                <a:gd name="T2" fmla="*/ 449 w 449"/>
                <a:gd name="T3" fmla="*/ 526 h 526"/>
                <a:gd name="T4" fmla="*/ 449 w 449"/>
                <a:gd name="T5" fmla="*/ 0 h 526"/>
                <a:gd name="T6" fmla="*/ 324 w 449"/>
                <a:gd name="T7" fmla="*/ 0 h 526"/>
                <a:gd name="T8" fmla="*/ 332 w 449"/>
                <a:gd name="T9" fmla="*/ 333 h 526"/>
                <a:gd name="T10" fmla="*/ 134 w 449"/>
                <a:gd name="T11" fmla="*/ 0 h 526"/>
                <a:gd name="T12" fmla="*/ 0 w 449"/>
                <a:gd name="T13" fmla="*/ 0 h 526"/>
                <a:gd name="T14" fmla="*/ 0 w 449"/>
                <a:gd name="T15" fmla="*/ 526 h 526"/>
                <a:gd name="T16" fmla="*/ 122 w 449"/>
                <a:gd name="T17" fmla="*/ 526 h 526"/>
                <a:gd name="T18" fmla="*/ 115 w 449"/>
                <a:gd name="T19" fmla="*/ 194 h 526"/>
                <a:gd name="T20" fmla="*/ 314 w 449"/>
                <a:gd name="T2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9" h="526">
                  <a:moveTo>
                    <a:pt x="314" y="526"/>
                  </a:moveTo>
                  <a:lnTo>
                    <a:pt x="449" y="526"/>
                  </a:lnTo>
                  <a:lnTo>
                    <a:pt x="449" y="0"/>
                  </a:lnTo>
                  <a:lnTo>
                    <a:pt x="324" y="0"/>
                  </a:lnTo>
                  <a:lnTo>
                    <a:pt x="332" y="333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122" y="526"/>
                  </a:lnTo>
                  <a:lnTo>
                    <a:pt x="115" y="194"/>
                  </a:lnTo>
                  <a:lnTo>
                    <a:pt x="314" y="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4" name="Rectangle 53"/>
            <p:cNvSpPr>
              <a:spLocks noChangeArrowheads="1"/>
            </p:cNvSpPr>
            <p:nvPr userDrawn="1"/>
          </p:nvSpPr>
          <p:spPr bwMode="black">
            <a:xfrm>
              <a:off x="4954089" y="4993969"/>
              <a:ext cx="112421" cy="47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black">
            <a:xfrm>
              <a:off x="5099787" y="4993969"/>
              <a:ext cx="436193" cy="473067"/>
            </a:xfrm>
            <a:custGeom>
              <a:avLst/>
              <a:gdLst>
                <a:gd name="T0" fmla="*/ 243 w 485"/>
                <a:gd name="T1" fmla="*/ 415 h 526"/>
                <a:gd name="T2" fmla="*/ 242 w 485"/>
                <a:gd name="T3" fmla="*/ 415 h 526"/>
                <a:gd name="T4" fmla="*/ 126 w 485"/>
                <a:gd name="T5" fmla="*/ 0 h 526"/>
                <a:gd name="T6" fmla="*/ 0 w 485"/>
                <a:gd name="T7" fmla="*/ 0 h 526"/>
                <a:gd name="T8" fmla="*/ 147 w 485"/>
                <a:gd name="T9" fmla="*/ 526 h 526"/>
                <a:gd name="T10" fmla="*/ 337 w 485"/>
                <a:gd name="T11" fmla="*/ 526 h 526"/>
                <a:gd name="T12" fmla="*/ 485 w 485"/>
                <a:gd name="T13" fmla="*/ 0 h 526"/>
                <a:gd name="T14" fmla="*/ 361 w 485"/>
                <a:gd name="T15" fmla="*/ 0 h 526"/>
                <a:gd name="T16" fmla="*/ 243 w 485"/>
                <a:gd name="T17" fmla="*/ 4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526">
                  <a:moveTo>
                    <a:pt x="243" y="415"/>
                  </a:moveTo>
                  <a:lnTo>
                    <a:pt x="242" y="415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147" y="526"/>
                  </a:lnTo>
                  <a:lnTo>
                    <a:pt x="337" y="526"/>
                  </a:lnTo>
                  <a:lnTo>
                    <a:pt x="485" y="0"/>
                  </a:lnTo>
                  <a:lnTo>
                    <a:pt x="361" y="0"/>
                  </a:lnTo>
                  <a:lnTo>
                    <a:pt x="243" y="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black">
            <a:xfrm>
              <a:off x="5569257" y="4993969"/>
              <a:ext cx="348055" cy="473067"/>
            </a:xfrm>
            <a:custGeom>
              <a:avLst/>
              <a:gdLst>
                <a:gd name="T0" fmla="*/ 387 w 387"/>
                <a:gd name="T1" fmla="*/ 112 h 526"/>
                <a:gd name="T2" fmla="*/ 387 w 387"/>
                <a:gd name="T3" fmla="*/ 0 h 526"/>
                <a:gd name="T4" fmla="*/ 0 w 387"/>
                <a:gd name="T5" fmla="*/ 0 h 526"/>
                <a:gd name="T6" fmla="*/ 0 w 387"/>
                <a:gd name="T7" fmla="*/ 526 h 526"/>
                <a:gd name="T8" fmla="*/ 387 w 387"/>
                <a:gd name="T9" fmla="*/ 526 h 526"/>
                <a:gd name="T10" fmla="*/ 387 w 387"/>
                <a:gd name="T11" fmla="*/ 415 h 526"/>
                <a:gd name="T12" fmla="*/ 124 w 387"/>
                <a:gd name="T13" fmla="*/ 415 h 526"/>
                <a:gd name="T14" fmla="*/ 124 w 387"/>
                <a:gd name="T15" fmla="*/ 315 h 526"/>
                <a:gd name="T16" fmla="*/ 326 w 387"/>
                <a:gd name="T17" fmla="*/ 315 h 526"/>
                <a:gd name="T18" fmla="*/ 326 w 387"/>
                <a:gd name="T19" fmla="*/ 204 h 526"/>
                <a:gd name="T20" fmla="*/ 124 w 387"/>
                <a:gd name="T21" fmla="*/ 204 h 526"/>
                <a:gd name="T22" fmla="*/ 124 w 387"/>
                <a:gd name="T23" fmla="*/ 112 h 526"/>
                <a:gd name="T24" fmla="*/ 387 w 387"/>
                <a:gd name="T25" fmla="*/ 11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7" h="526">
                  <a:moveTo>
                    <a:pt x="387" y="112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7" y="526"/>
                  </a:lnTo>
                  <a:lnTo>
                    <a:pt x="387" y="415"/>
                  </a:lnTo>
                  <a:lnTo>
                    <a:pt x="124" y="415"/>
                  </a:lnTo>
                  <a:lnTo>
                    <a:pt x="124" y="315"/>
                  </a:lnTo>
                  <a:lnTo>
                    <a:pt x="326" y="315"/>
                  </a:lnTo>
                  <a:lnTo>
                    <a:pt x="326" y="204"/>
                  </a:lnTo>
                  <a:lnTo>
                    <a:pt x="124" y="204"/>
                  </a:lnTo>
                  <a:lnTo>
                    <a:pt x="124" y="112"/>
                  </a:lnTo>
                  <a:lnTo>
                    <a:pt x="387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black">
            <a:xfrm>
              <a:off x="5978469" y="4993969"/>
              <a:ext cx="375936" cy="473067"/>
            </a:xfrm>
            <a:custGeom>
              <a:avLst/>
              <a:gdLst>
                <a:gd name="T0" fmla="*/ 403 w 418"/>
                <a:gd name="T1" fmla="*/ 250 h 526"/>
                <a:gd name="T2" fmla="*/ 403 w 418"/>
                <a:gd name="T3" fmla="*/ 96 h 526"/>
                <a:gd name="T4" fmla="*/ 307 w 418"/>
                <a:gd name="T5" fmla="*/ 0 h 526"/>
                <a:gd name="T6" fmla="*/ 0 w 418"/>
                <a:gd name="T7" fmla="*/ 0 h 526"/>
                <a:gd name="T8" fmla="*/ 0 w 418"/>
                <a:gd name="T9" fmla="*/ 526 h 526"/>
                <a:gd name="T10" fmla="*/ 124 w 418"/>
                <a:gd name="T11" fmla="*/ 526 h 526"/>
                <a:gd name="T12" fmla="*/ 124 w 418"/>
                <a:gd name="T13" fmla="*/ 346 h 526"/>
                <a:gd name="T14" fmla="*/ 195 w 418"/>
                <a:gd name="T15" fmla="*/ 346 h 526"/>
                <a:gd name="T16" fmla="*/ 286 w 418"/>
                <a:gd name="T17" fmla="*/ 526 h 526"/>
                <a:gd name="T18" fmla="*/ 418 w 418"/>
                <a:gd name="T19" fmla="*/ 526 h 526"/>
                <a:gd name="T20" fmla="*/ 320 w 418"/>
                <a:gd name="T21" fmla="*/ 334 h 526"/>
                <a:gd name="T22" fmla="*/ 403 w 418"/>
                <a:gd name="T23" fmla="*/ 250 h 526"/>
                <a:gd name="T24" fmla="*/ 280 w 418"/>
                <a:gd name="T25" fmla="*/ 212 h 526"/>
                <a:gd name="T26" fmla="*/ 257 w 418"/>
                <a:gd name="T27" fmla="*/ 235 h 526"/>
                <a:gd name="T28" fmla="*/ 124 w 418"/>
                <a:gd name="T29" fmla="*/ 235 h 526"/>
                <a:gd name="T30" fmla="*/ 124 w 418"/>
                <a:gd name="T31" fmla="*/ 112 h 526"/>
                <a:gd name="T32" fmla="*/ 257 w 418"/>
                <a:gd name="T33" fmla="*/ 112 h 526"/>
                <a:gd name="T34" fmla="*/ 280 w 418"/>
                <a:gd name="T35" fmla="*/ 135 h 526"/>
                <a:gd name="T36" fmla="*/ 280 w 418"/>
                <a:gd name="T37" fmla="*/ 21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526">
                  <a:moveTo>
                    <a:pt x="403" y="250"/>
                  </a:moveTo>
                  <a:lnTo>
                    <a:pt x="403" y="96"/>
                  </a:lnTo>
                  <a:lnTo>
                    <a:pt x="307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124" y="526"/>
                  </a:lnTo>
                  <a:lnTo>
                    <a:pt x="124" y="346"/>
                  </a:lnTo>
                  <a:lnTo>
                    <a:pt x="195" y="346"/>
                  </a:lnTo>
                  <a:lnTo>
                    <a:pt x="286" y="526"/>
                  </a:lnTo>
                  <a:lnTo>
                    <a:pt x="418" y="526"/>
                  </a:lnTo>
                  <a:lnTo>
                    <a:pt x="320" y="334"/>
                  </a:lnTo>
                  <a:lnTo>
                    <a:pt x="403" y="250"/>
                  </a:lnTo>
                  <a:close/>
                  <a:moveTo>
                    <a:pt x="280" y="212"/>
                  </a:moveTo>
                  <a:lnTo>
                    <a:pt x="257" y="235"/>
                  </a:lnTo>
                  <a:lnTo>
                    <a:pt x="124" y="235"/>
                  </a:lnTo>
                  <a:lnTo>
                    <a:pt x="124" y="112"/>
                  </a:lnTo>
                  <a:lnTo>
                    <a:pt x="257" y="112"/>
                  </a:lnTo>
                  <a:lnTo>
                    <a:pt x="280" y="135"/>
                  </a:lnTo>
                  <a:lnTo>
                    <a:pt x="28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black">
            <a:xfrm>
              <a:off x="6385882" y="4993969"/>
              <a:ext cx="357049" cy="473067"/>
            </a:xfrm>
            <a:custGeom>
              <a:avLst/>
              <a:gdLst>
                <a:gd name="T0" fmla="*/ 134 w 397"/>
                <a:gd name="T1" fmla="*/ 185 h 526"/>
                <a:gd name="T2" fmla="*/ 134 w 397"/>
                <a:gd name="T3" fmla="*/ 135 h 526"/>
                <a:gd name="T4" fmla="*/ 157 w 397"/>
                <a:gd name="T5" fmla="*/ 112 h 526"/>
                <a:gd name="T6" fmla="*/ 387 w 397"/>
                <a:gd name="T7" fmla="*/ 112 h 526"/>
                <a:gd name="T8" fmla="*/ 387 w 397"/>
                <a:gd name="T9" fmla="*/ 0 h 526"/>
                <a:gd name="T10" fmla="*/ 105 w 397"/>
                <a:gd name="T11" fmla="*/ 0 h 526"/>
                <a:gd name="T12" fmla="*/ 9 w 397"/>
                <a:gd name="T13" fmla="*/ 96 h 526"/>
                <a:gd name="T14" fmla="*/ 9 w 397"/>
                <a:gd name="T15" fmla="*/ 219 h 526"/>
                <a:gd name="T16" fmla="*/ 65 w 397"/>
                <a:gd name="T17" fmla="*/ 286 h 526"/>
                <a:gd name="T18" fmla="*/ 274 w 397"/>
                <a:gd name="T19" fmla="*/ 342 h 526"/>
                <a:gd name="T20" fmla="*/ 274 w 397"/>
                <a:gd name="T21" fmla="*/ 392 h 526"/>
                <a:gd name="T22" fmla="*/ 249 w 397"/>
                <a:gd name="T23" fmla="*/ 415 h 526"/>
                <a:gd name="T24" fmla="*/ 0 w 397"/>
                <a:gd name="T25" fmla="*/ 415 h 526"/>
                <a:gd name="T26" fmla="*/ 0 w 397"/>
                <a:gd name="T27" fmla="*/ 526 h 526"/>
                <a:gd name="T28" fmla="*/ 301 w 397"/>
                <a:gd name="T29" fmla="*/ 526 h 526"/>
                <a:gd name="T30" fmla="*/ 397 w 397"/>
                <a:gd name="T31" fmla="*/ 430 h 526"/>
                <a:gd name="T32" fmla="*/ 397 w 397"/>
                <a:gd name="T33" fmla="*/ 308 h 526"/>
                <a:gd name="T34" fmla="*/ 343 w 397"/>
                <a:gd name="T35" fmla="*/ 242 h 526"/>
                <a:gd name="T36" fmla="*/ 134 w 397"/>
                <a:gd name="T37" fmla="*/ 18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7" h="526">
                  <a:moveTo>
                    <a:pt x="134" y="185"/>
                  </a:moveTo>
                  <a:lnTo>
                    <a:pt x="134" y="135"/>
                  </a:lnTo>
                  <a:lnTo>
                    <a:pt x="157" y="112"/>
                  </a:lnTo>
                  <a:lnTo>
                    <a:pt x="387" y="112"/>
                  </a:lnTo>
                  <a:lnTo>
                    <a:pt x="387" y="0"/>
                  </a:lnTo>
                  <a:lnTo>
                    <a:pt x="105" y="0"/>
                  </a:lnTo>
                  <a:lnTo>
                    <a:pt x="9" y="96"/>
                  </a:lnTo>
                  <a:lnTo>
                    <a:pt x="9" y="219"/>
                  </a:lnTo>
                  <a:lnTo>
                    <a:pt x="65" y="286"/>
                  </a:lnTo>
                  <a:lnTo>
                    <a:pt x="274" y="342"/>
                  </a:lnTo>
                  <a:lnTo>
                    <a:pt x="274" y="392"/>
                  </a:lnTo>
                  <a:lnTo>
                    <a:pt x="249" y="415"/>
                  </a:lnTo>
                  <a:lnTo>
                    <a:pt x="0" y="415"/>
                  </a:lnTo>
                  <a:lnTo>
                    <a:pt x="0" y="526"/>
                  </a:lnTo>
                  <a:lnTo>
                    <a:pt x="301" y="526"/>
                  </a:lnTo>
                  <a:lnTo>
                    <a:pt x="397" y="430"/>
                  </a:lnTo>
                  <a:lnTo>
                    <a:pt x="397" y="308"/>
                  </a:lnTo>
                  <a:lnTo>
                    <a:pt x="343" y="242"/>
                  </a:lnTo>
                  <a:lnTo>
                    <a:pt x="134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9" name="Rectangle 58"/>
            <p:cNvSpPr>
              <a:spLocks noChangeArrowheads="1"/>
            </p:cNvSpPr>
            <p:nvPr userDrawn="1"/>
          </p:nvSpPr>
          <p:spPr bwMode="black">
            <a:xfrm>
              <a:off x="6794195" y="4993969"/>
              <a:ext cx="110622" cy="47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black">
            <a:xfrm>
              <a:off x="6951584" y="4993969"/>
              <a:ext cx="376835" cy="473067"/>
            </a:xfrm>
            <a:custGeom>
              <a:avLst/>
              <a:gdLst>
                <a:gd name="T0" fmla="*/ 0 w 419"/>
                <a:gd name="T1" fmla="*/ 112 h 526"/>
                <a:gd name="T2" fmla="*/ 148 w 419"/>
                <a:gd name="T3" fmla="*/ 112 h 526"/>
                <a:gd name="T4" fmla="*/ 148 w 419"/>
                <a:gd name="T5" fmla="*/ 526 h 526"/>
                <a:gd name="T6" fmla="*/ 273 w 419"/>
                <a:gd name="T7" fmla="*/ 526 h 526"/>
                <a:gd name="T8" fmla="*/ 273 w 419"/>
                <a:gd name="T9" fmla="*/ 112 h 526"/>
                <a:gd name="T10" fmla="*/ 419 w 419"/>
                <a:gd name="T11" fmla="*/ 112 h 526"/>
                <a:gd name="T12" fmla="*/ 419 w 419"/>
                <a:gd name="T13" fmla="*/ 0 h 526"/>
                <a:gd name="T14" fmla="*/ 0 w 419"/>
                <a:gd name="T15" fmla="*/ 0 h 526"/>
                <a:gd name="T16" fmla="*/ 0 w 419"/>
                <a:gd name="T17" fmla="*/ 11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526">
                  <a:moveTo>
                    <a:pt x="0" y="112"/>
                  </a:moveTo>
                  <a:lnTo>
                    <a:pt x="148" y="112"/>
                  </a:lnTo>
                  <a:lnTo>
                    <a:pt x="148" y="526"/>
                  </a:lnTo>
                  <a:lnTo>
                    <a:pt x="273" y="526"/>
                  </a:lnTo>
                  <a:lnTo>
                    <a:pt x="273" y="112"/>
                  </a:lnTo>
                  <a:lnTo>
                    <a:pt x="419" y="112"/>
                  </a:lnTo>
                  <a:lnTo>
                    <a:pt x="419" y="0"/>
                  </a:lnTo>
                  <a:lnTo>
                    <a:pt x="0" y="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black">
            <a:xfrm>
              <a:off x="7334715" y="4993969"/>
              <a:ext cx="465872" cy="473067"/>
            </a:xfrm>
            <a:custGeom>
              <a:avLst/>
              <a:gdLst>
                <a:gd name="T0" fmla="*/ 378 w 518"/>
                <a:gd name="T1" fmla="*/ 0 h 526"/>
                <a:gd name="T2" fmla="*/ 261 w 518"/>
                <a:gd name="T3" fmla="*/ 244 h 526"/>
                <a:gd name="T4" fmla="*/ 257 w 518"/>
                <a:gd name="T5" fmla="*/ 244 h 526"/>
                <a:gd name="T6" fmla="*/ 140 w 518"/>
                <a:gd name="T7" fmla="*/ 0 h 526"/>
                <a:gd name="T8" fmla="*/ 0 w 518"/>
                <a:gd name="T9" fmla="*/ 0 h 526"/>
                <a:gd name="T10" fmla="*/ 192 w 518"/>
                <a:gd name="T11" fmla="*/ 365 h 526"/>
                <a:gd name="T12" fmla="*/ 192 w 518"/>
                <a:gd name="T13" fmla="*/ 526 h 526"/>
                <a:gd name="T14" fmla="*/ 325 w 518"/>
                <a:gd name="T15" fmla="*/ 526 h 526"/>
                <a:gd name="T16" fmla="*/ 325 w 518"/>
                <a:gd name="T17" fmla="*/ 365 h 526"/>
                <a:gd name="T18" fmla="*/ 518 w 518"/>
                <a:gd name="T19" fmla="*/ 0 h 526"/>
                <a:gd name="T20" fmla="*/ 378 w 518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526">
                  <a:moveTo>
                    <a:pt x="378" y="0"/>
                  </a:moveTo>
                  <a:lnTo>
                    <a:pt x="261" y="244"/>
                  </a:lnTo>
                  <a:lnTo>
                    <a:pt x="257" y="244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192" y="365"/>
                  </a:lnTo>
                  <a:lnTo>
                    <a:pt x="192" y="526"/>
                  </a:lnTo>
                  <a:lnTo>
                    <a:pt x="325" y="526"/>
                  </a:lnTo>
                  <a:lnTo>
                    <a:pt x="325" y="365"/>
                  </a:lnTo>
                  <a:lnTo>
                    <a:pt x="518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black">
            <a:xfrm>
              <a:off x="4053823" y="4993969"/>
              <a:ext cx="360646" cy="473067"/>
            </a:xfrm>
            <a:custGeom>
              <a:avLst/>
              <a:gdLst>
                <a:gd name="T0" fmla="*/ 278 w 401"/>
                <a:gd name="T1" fmla="*/ 388 h 526"/>
                <a:gd name="T2" fmla="*/ 255 w 401"/>
                <a:gd name="T3" fmla="*/ 411 h 526"/>
                <a:gd name="T4" fmla="*/ 145 w 401"/>
                <a:gd name="T5" fmla="*/ 411 h 526"/>
                <a:gd name="T6" fmla="*/ 122 w 401"/>
                <a:gd name="T7" fmla="*/ 388 h 526"/>
                <a:gd name="T8" fmla="*/ 122 w 401"/>
                <a:gd name="T9" fmla="*/ 0 h 526"/>
                <a:gd name="T10" fmla="*/ 0 w 401"/>
                <a:gd name="T11" fmla="*/ 0 h 526"/>
                <a:gd name="T12" fmla="*/ 0 w 401"/>
                <a:gd name="T13" fmla="*/ 430 h 526"/>
                <a:gd name="T14" fmla="*/ 96 w 401"/>
                <a:gd name="T15" fmla="*/ 526 h 526"/>
                <a:gd name="T16" fmla="*/ 305 w 401"/>
                <a:gd name="T17" fmla="*/ 526 h 526"/>
                <a:gd name="T18" fmla="*/ 401 w 401"/>
                <a:gd name="T19" fmla="*/ 430 h 526"/>
                <a:gd name="T20" fmla="*/ 401 w 401"/>
                <a:gd name="T21" fmla="*/ 0 h 526"/>
                <a:gd name="T22" fmla="*/ 278 w 401"/>
                <a:gd name="T23" fmla="*/ 0 h 526"/>
                <a:gd name="T24" fmla="*/ 278 w 401"/>
                <a:gd name="T25" fmla="*/ 38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526">
                  <a:moveTo>
                    <a:pt x="278" y="388"/>
                  </a:moveTo>
                  <a:lnTo>
                    <a:pt x="255" y="411"/>
                  </a:lnTo>
                  <a:lnTo>
                    <a:pt x="145" y="411"/>
                  </a:lnTo>
                  <a:lnTo>
                    <a:pt x="122" y="388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430"/>
                  </a:lnTo>
                  <a:lnTo>
                    <a:pt x="96" y="526"/>
                  </a:lnTo>
                  <a:lnTo>
                    <a:pt x="305" y="526"/>
                  </a:lnTo>
                  <a:lnTo>
                    <a:pt x="401" y="430"/>
                  </a:lnTo>
                  <a:lnTo>
                    <a:pt x="401" y="0"/>
                  </a:lnTo>
                  <a:lnTo>
                    <a:pt x="278" y="0"/>
                  </a:lnTo>
                  <a:lnTo>
                    <a:pt x="278" y="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54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451151" y="578840"/>
            <a:ext cx="4536900" cy="35653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noProof="0"/>
              <a:t>Otsikko tähän </a:t>
            </a:r>
            <a:br>
              <a:rPr lang="en-GB" noProof="0"/>
            </a:br>
            <a:r>
              <a:rPr lang="en-GB" noProof="0"/>
              <a:t>näin lyhyt on</a:t>
            </a:r>
            <a:br>
              <a:rPr lang="en-GB" noProof="0"/>
            </a:br>
            <a:r>
              <a:rPr lang="en-GB" noProof="0"/>
              <a:t>aina parempi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5999" y="579600"/>
            <a:ext cx="5751513" cy="573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err="1"/>
              <a:t>Muokkaa</a:t>
            </a:r>
            <a:r>
              <a:rPr lang="en-GB" noProof="0"/>
              <a:t> </a:t>
            </a:r>
            <a:r>
              <a:rPr lang="en-GB" noProof="0" err="1"/>
              <a:t>tekstin</a:t>
            </a:r>
            <a:r>
              <a:rPr lang="en-GB" noProof="0"/>
              <a:t> </a:t>
            </a:r>
            <a:r>
              <a:rPr lang="en-GB" noProof="0" err="1"/>
              <a:t>perustyylejä</a:t>
            </a:r>
            <a:r>
              <a:rPr lang="en-GB" noProof="0"/>
              <a:t> </a:t>
            </a:r>
            <a:r>
              <a:rPr lang="en-GB" noProof="0" err="1"/>
              <a:t>napsauttamalla</a:t>
            </a:r>
            <a:endParaRPr lang="en-GB" noProof="0"/>
          </a:p>
          <a:p>
            <a:pPr lvl="1"/>
            <a:r>
              <a:rPr lang="en-GB" noProof="0" err="1"/>
              <a:t>toinen</a:t>
            </a:r>
            <a:r>
              <a:rPr lang="en-GB" noProof="0"/>
              <a:t> </a:t>
            </a:r>
            <a:r>
              <a:rPr lang="en-GB" noProof="0" err="1"/>
              <a:t>taso</a:t>
            </a:r>
            <a:endParaRPr lang="en-GB" noProof="0"/>
          </a:p>
          <a:p>
            <a:pPr lvl="2"/>
            <a:r>
              <a:rPr lang="en-GB" noProof="0" err="1"/>
              <a:t>kolmas</a:t>
            </a:r>
            <a:r>
              <a:rPr lang="en-GB" noProof="0"/>
              <a:t> </a:t>
            </a:r>
            <a:r>
              <a:rPr lang="en-GB" noProof="0" err="1"/>
              <a:t>taso</a:t>
            </a:r>
            <a:endParaRPr lang="en-GB" noProof="0"/>
          </a:p>
          <a:p>
            <a:pPr lvl="3"/>
            <a:r>
              <a:rPr lang="en-GB" noProof="0" err="1"/>
              <a:t>neljäs</a:t>
            </a:r>
            <a:r>
              <a:rPr lang="en-GB" noProof="0"/>
              <a:t> </a:t>
            </a:r>
            <a:r>
              <a:rPr lang="en-GB" noProof="0" err="1"/>
              <a:t>taso</a:t>
            </a:r>
            <a:endParaRPr lang="en-GB" noProof="0"/>
          </a:p>
          <a:p>
            <a:pPr lvl="4"/>
            <a:r>
              <a:rPr lang="en-GB" noProof="0" err="1"/>
              <a:t>viides</a:t>
            </a:r>
            <a:r>
              <a:rPr lang="en-GB" noProof="0"/>
              <a:t> </a:t>
            </a:r>
            <a:r>
              <a:rPr lang="en-GB" noProof="0" err="1"/>
              <a:t>taso</a:t>
            </a:r>
            <a:endParaRPr lang="en-GB" noProof="0"/>
          </a:p>
        </p:txBody>
      </p:sp>
      <p:sp>
        <p:nvSpPr>
          <p:cNvPr id="4" name="Päivämäärän paikkamerkki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6863" y="6436800"/>
            <a:ext cx="66102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4420A853-2C84-4579-90F3-A4DD7B334109}" type="datetime1">
              <a:rPr lang="en-GB" noProof="0" smtClean="0"/>
              <a:t>12/05/2025</a:t>
            </a:fld>
            <a:endParaRPr lang="en-GB" noProof="0"/>
          </a:p>
        </p:txBody>
      </p:sp>
      <p:sp>
        <p:nvSpPr>
          <p:cNvPr id="5" name="Alatunnisteen paikkamerkki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39861" y="6436800"/>
            <a:ext cx="4618765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Footer</a:t>
            </a:r>
          </a:p>
        </p:txBody>
      </p:sp>
      <p:sp>
        <p:nvSpPr>
          <p:cNvPr id="26" name="Tekstiruutu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707213" y="6436800"/>
            <a:ext cx="2140299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600" b="1" noProof="0">
                <a:solidFill>
                  <a:schemeClr val="tx1"/>
                </a:solidFill>
              </a:rPr>
              <a:t>University of Oulu</a:t>
            </a:r>
          </a:p>
        </p:txBody>
      </p:sp>
    </p:spTree>
    <p:extLst>
      <p:ext uri="{BB962C8B-B14F-4D97-AF65-F5344CB8AC3E}">
        <p14:creationId xmlns:p14="http://schemas.microsoft.com/office/powerpoint/2010/main" val="28566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2" r:id="rId2"/>
    <p:sldLayoutId id="2147483814" r:id="rId3"/>
    <p:sldLayoutId id="2147483807" r:id="rId4"/>
    <p:sldLayoutId id="2147483760" r:id="rId5"/>
    <p:sldLayoutId id="2147483766" r:id="rId6"/>
    <p:sldLayoutId id="214748380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Verdana" panose="020B0604030504040204" pitchFamily="34" charset="0"/>
        <a:buChar char="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Verdana" panose="020B0604030504040204" pitchFamily="34" charset="0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360363" algn="l" defTabSz="914400" rtl="0" eaLnBrk="1" latinLnBrk="0" hangingPunct="1">
        <a:lnSpc>
          <a:spcPct val="110000"/>
        </a:lnSpc>
        <a:spcBef>
          <a:spcPts val="0"/>
        </a:spcBef>
        <a:buFont typeface="Verdana" panose="020B0604030504040204" pitchFamily="34" charset="0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352425" algn="l" defTabSz="914400" rtl="0" eaLnBrk="1" latinLnBrk="0" hangingPunct="1">
        <a:lnSpc>
          <a:spcPct val="110000"/>
        </a:lnSpc>
        <a:spcBef>
          <a:spcPts val="0"/>
        </a:spcBef>
        <a:buFont typeface="Verdana" panose="020B0604030504040204" pitchFamily="34" charset="0"/>
        <a:buChar char="-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61950" algn="l" defTabSz="914400" rtl="0" eaLnBrk="1" latinLnBrk="0" hangingPunct="1">
        <a:lnSpc>
          <a:spcPct val="110000"/>
        </a:lnSpc>
        <a:spcBef>
          <a:spcPts val="0"/>
        </a:spcBef>
        <a:buFont typeface="Verdana" panose="020B0604030504040204" pitchFamily="34" charset="0"/>
        <a:buChar char="-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982">
          <p15:clr>
            <a:srgbClr val="F26B43"/>
          </p15:clr>
        </p15:guide>
        <p15:guide id="4" pos="855">
          <p15:clr>
            <a:srgbClr val="F26B43"/>
          </p15:clr>
        </p15:guide>
        <p15:guide id="5" pos="209">
          <p15:clr>
            <a:srgbClr val="F26B43"/>
          </p15:clr>
        </p15:guide>
        <p15:guide id="6" pos="3779">
          <p15:clr>
            <a:srgbClr val="F26B43"/>
          </p15:clr>
        </p15:guide>
        <p15:guide id="7" pos="3912">
          <p15:clr>
            <a:srgbClr val="F26B43"/>
          </p15:clr>
        </p15:guide>
        <p15:guide id="8" pos="74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576-CAFD-47D8-9310-1AC2664FC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solidFill>
                  <a:schemeClr val="accent1">
                    <a:lumMod val="40000"/>
                    <a:lumOff val="60000"/>
                  </a:schemeClr>
                </a:solidFill>
              </a:rPr>
              <a:t>Principles of Digital Fabrication</a:t>
            </a:r>
            <a:br>
              <a:rPr lang="en-US" sz="4000"/>
            </a:br>
            <a:br>
              <a:rPr lang="en-US" sz="4000"/>
            </a:br>
            <a:r>
              <a:rPr lang="en-US" sz="4000"/>
              <a:t>Project ideas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7CCC3-DE59-4730-B149-5B1B5456C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Spring 2025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4C393-FAC1-1D47-8185-38441494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qr code on a purple square&#10;&#10;AI-generated content may be incorrect.">
            <a:extLst>
              <a:ext uri="{FF2B5EF4-FFF2-40B4-BE49-F238E27FC236}">
                <a16:creationId xmlns:a16="http://schemas.microsoft.com/office/drawing/2014/main" id="{23A8BCC8-EDF8-44D3-4FA8-1ACA4AD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87" y="74944"/>
            <a:ext cx="6637773" cy="6637773"/>
          </a:xfrm>
          <a:prstGeom prst="rect">
            <a:avLst/>
          </a:prstGeom>
        </p:spPr>
      </p:pic>
      <p:sp>
        <p:nvSpPr>
          <p:cNvPr id="4" name="Subtitle 10">
            <a:extLst>
              <a:ext uri="{FF2B5EF4-FFF2-40B4-BE49-F238E27FC236}">
                <a16:creationId xmlns:a16="http://schemas.microsoft.com/office/drawing/2014/main" id="{EFCD744A-6F09-0D11-D465-A1AAF5D50438}"/>
              </a:ext>
            </a:extLst>
          </p:cNvPr>
          <p:cNvSpPr txBox="1">
            <a:spLocks/>
          </p:cNvSpPr>
          <p:nvPr/>
        </p:nvSpPr>
        <p:spPr>
          <a:xfrm>
            <a:off x="456492" y="5969764"/>
            <a:ext cx="11510962" cy="101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3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Verdana" panose="020B060403050404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anose="020B060403050404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https://forms.office.com/e/x3CCyG5RDE</a:t>
            </a:r>
          </a:p>
        </p:txBody>
      </p:sp>
    </p:spTree>
    <p:extLst>
      <p:ext uri="{BB962C8B-B14F-4D97-AF65-F5344CB8AC3E}">
        <p14:creationId xmlns:p14="http://schemas.microsoft.com/office/powerpoint/2010/main" val="21494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Group 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Matti Kropsu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Ara Haulos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Kien Quoc Vu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Eero Lantto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Group 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i-FI">
                <a:cs typeface="Arial" panose="020B0604020202020204"/>
              </a:rPr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i-FI" err="1">
                <a:cs typeface="Arial"/>
              </a:rPr>
              <a:t>Alarm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clock</a:t>
            </a:r>
            <a:endParaRPr lang="fi-FI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60045" indent="-360045"/>
            <a:r>
              <a:rPr lang="fi-FI">
                <a:cs typeface="Arial"/>
              </a:rPr>
              <a:t>An </a:t>
            </a:r>
            <a:r>
              <a:rPr lang="fi-FI" err="1">
                <a:cs typeface="Arial"/>
              </a:rPr>
              <a:t>alarm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clock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which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will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escape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when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the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alarm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goes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off</a:t>
            </a:r>
            <a:endParaRPr lang="fi-FI">
              <a:cs typeface="Arial"/>
            </a:endParaRPr>
          </a:p>
          <a:p>
            <a:pPr marL="360045" indent="-360045"/>
            <a:r>
              <a:rPr lang="fi-FI">
                <a:cs typeface="Arial"/>
              </a:rPr>
              <a:t>LCD </a:t>
            </a:r>
            <a:r>
              <a:rPr lang="fi-FI" err="1">
                <a:cs typeface="Arial"/>
              </a:rPr>
              <a:t>display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will</a:t>
            </a:r>
            <a:r>
              <a:rPr lang="fi-FI">
                <a:cs typeface="Arial"/>
              </a:rPr>
              <a:t> show </a:t>
            </a:r>
            <a:r>
              <a:rPr lang="fi-FI" err="1">
                <a:cs typeface="Arial"/>
              </a:rPr>
              <a:t>time</a:t>
            </a:r>
            <a:endParaRPr lang="fi-FI">
              <a:cs typeface="Arial"/>
            </a:endParaRPr>
          </a:p>
          <a:p>
            <a:pPr marL="360045" indent="-360045"/>
            <a:r>
              <a:rPr lang="fi-FI" err="1">
                <a:cs typeface="Arial"/>
              </a:rPr>
              <a:t>Annoying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alarm</a:t>
            </a:r>
            <a:r>
              <a:rPr lang="fi-FI">
                <a:cs typeface="Arial"/>
              </a:rPr>
              <a:t> sound </a:t>
            </a:r>
            <a:r>
              <a:rPr lang="fi-FI" err="1">
                <a:cs typeface="Arial"/>
              </a:rPr>
              <a:t>played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from</a:t>
            </a:r>
            <a:r>
              <a:rPr lang="fi-FI">
                <a:cs typeface="Arial"/>
              </a:rPr>
              <a:t> a </a:t>
            </a:r>
            <a:r>
              <a:rPr lang="fi-FI" err="1">
                <a:cs typeface="Arial"/>
              </a:rPr>
              <a:t>piezo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buzzer</a:t>
            </a:r>
            <a:r>
              <a:rPr lang="fi-FI">
                <a:cs typeface="Arial"/>
              </a:rPr>
              <a:t> </a:t>
            </a:r>
          </a:p>
          <a:p>
            <a:pPr marL="360045" indent="-360045"/>
            <a:r>
              <a:rPr lang="fi-FI">
                <a:cs typeface="Arial"/>
              </a:rPr>
              <a:t>User </a:t>
            </a:r>
            <a:r>
              <a:rPr lang="fi-FI" err="1">
                <a:cs typeface="Arial"/>
              </a:rPr>
              <a:t>interface</a:t>
            </a:r>
            <a:r>
              <a:rPr lang="fi-FI">
                <a:cs typeface="Arial"/>
              </a:rPr>
              <a:t> is </a:t>
            </a:r>
            <a:r>
              <a:rPr lang="fi-FI" err="1">
                <a:cs typeface="Arial"/>
              </a:rPr>
              <a:t>operated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with</a:t>
            </a:r>
            <a:r>
              <a:rPr lang="fi-FI">
                <a:cs typeface="Arial"/>
              </a:rPr>
              <a:t> a single </a:t>
            </a:r>
            <a:r>
              <a:rPr lang="fi-FI" err="1">
                <a:cs typeface="Arial"/>
              </a:rPr>
              <a:t>push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button</a:t>
            </a:r>
            <a:endParaRPr lang="fi-FI">
              <a:cs typeface="Arial"/>
            </a:endParaRPr>
          </a:p>
          <a:p>
            <a:pPr marL="360045" indent="-360045"/>
            <a:r>
              <a:rPr lang="fi-FI">
                <a:cs typeface="Arial"/>
              </a:rPr>
              <a:t>Some </a:t>
            </a:r>
            <a:r>
              <a:rPr lang="fi-FI" err="1">
                <a:cs typeface="Arial"/>
              </a:rPr>
              <a:t>sensor</a:t>
            </a:r>
            <a:r>
              <a:rPr lang="fi-FI">
                <a:cs typeface="Arial"/>
              </a:rPr>
              <a:t> to </a:t>
            </a:r>
            <a:r>
              <a:rPr lang="fi-FI" err="1">
                <a:cs typeface="Arial"/>
              </a:rPr>
              <a:t>detect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obstacles</a:t>
            </a:r>
            <a:r>
              <a:rPr lang="fi-FI">
                <a:cs typeface="Arial"/>
              </a:rPr>
              <a:t> (e.g. </a:t>
            </a:r>
            <a:r>
              <a:rPr lang="fi-FI" err="1">
                <a:cs typeface="Arial"/>
              </a:rPr>
              <a:t>ultrasonic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or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infrared</a:t>
            </a:r>
            <a:r>
              <a:rPr lang="fi-FI">
                <a:cs typeface="Arial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Description</a:t>
            </a:r>
          </a:p>
        </p:txBody>
      </p:sp>
      <p:pic>
        <p:nvPicPr>
          <p:cNvPr id="7" name="Kuva 6" descr="Kuva, joka sisältää kohteen kello, teksti, Digitaalinen kello, muotoilu&#10;&#10;Tekoälyn luoma sisältö voi olla virheellistä.">
            <a:extLst>
              <a:ext uri="{FF2B5EF4-FFF2-40B4-BE49-F238E27FC236}">
                <a16:creationId xmlns:a16="http://schemas.microsoft.com/office/drawing/2014/main" id="{0D8917C6-5BED-6FCA-DF5C-BD9961E1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4" y="1827560"/>
            <a:ext cx="4451567" cy="3698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Group 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i-FI" err="1">
                <a:cs typeface="Arial"/>
              </a:rPr>
              <a:t>Alarm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clock</a:t>
            </a:r>
            <a:endParaRPr lang="fi-FI" err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Raspberry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Pi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pico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Breadboard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>
                <a:cs typeface="Arial"/>
              </a:rPr>
              <a:t>L293D </a:t>
            </a:r>
            <a:r>
              <a:rPr lang="fi-FI" err="1">
                <a:cs typeface="Arial"/>
              </a:rPr>
              <a:t>Quad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half</a:t>
            </a:r>
            <a:r>
              <a:rPr lang="fi-FI">
                <a:cs typeface="Arial"/>
              </a:rPr>
              <a:t> h-bridge </a:t>
            </a:r>
            <a:r>
              <a:rPr lang="fi-FI" err="1">
                <a:cs typeface="Arial"/>
              </a:rPr>
              <a:t>driver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>
                <a:cs typeface="Arial"/>
              </a:rPr>
              <a:t>(MOSFET &amp; H-bridge)</a:t>
            </a:r>
          </a:p>
          <a:p>
            <a:pPr marL="342900" indent="-342900">
              <a:buFont typeface="Calibri,Sans-Serif" panose="020B0604030504040204" pitchFamily="34" charset="0"/>
              <a:buChar char="-"/>
            </a:pPr>
            <a:r>
              <a:rPr lang="fi-FI">
                <a:cs typeface="Arial"/>
              </a:rPr>
              <a:t>Motor(s) </a:t>
            </a:r>
            <a:r>
              <a:rPr lang="fi-FI" err="1">
                <a:cs typeface="Arial"/>
              </a:rPr>
              <a:t>with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reduction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gearing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Push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button</a:t>
            </a:r>
            <a:r>
              <a:rPr lang="fi-FI">
                <a:cs typeface="Arial"/>
              </a:rPr>
              <a:t> </a:t>
            </a: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>
                <a:cs typeface="Arial"/>
              </a:rPr>
              <a:t>LCD </a:t>
            </a:r>
            <a:r>
              <a:rPr lang="fi-FI" err="1">
                <a:cs typeface="Arial"/>
              </a:rPr>
              <a:t>display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Battery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holder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Buzzer</a:t>
            </a:r>
            <a:r>
              <a:rPr lang="fi-FI">
                <a:cs typeface="Arial"/>
              </a:rPr>
              <a:t> and a </a:t>
            </a:r>
            <a:r>
              <a:rPr lang="fi-FI" err="1">
                <a:cs typeface="Arial"/>
              </a:rPr>
              <a:t>sensor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Balance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Robustness</a:t>
            </a:r>
            <a:endParaRPr lang="fi-FI">
              <a:cs typeface="Arial"/>
            </a:endParaRPr>
          </a:p>
          <a:p>
            <a:pPr marL="342900" indent="-342900">
              <a:buFont typeface="Calibri" panose="020B0604030504040204" pitchFamily="34" charset="0"/>
              <a:buChar char="-"/>
            </a:pPr>
            <a:r>
              <a:rPr lang="fi-FI" err="1">
                <a:cs typeface="Arial"/>
              </a:rPr>
              <a:t>Maybe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challenging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without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modules</a:t>
            </a:r>
            <a:endParaRPr lang="fi-FI"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60045" indent="-360045"/>
            <a:r>
              <a:rPr lang="fi-FI" err="1">
                <a:cs typeface="Arial"/>
              </a:rPr>
              <a:t>We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will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use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breadboard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so</a:t>
            </a:r>
            <a:r>
              <a:rPr lang="fi-FI">
                <a:cs typeface="Arial"/>
              </a:rPr>
              <a:t> </a:t>
            </a:r>
            <a:r>
              <a:rPr lang="fi-FI" err="1">
                <a:cs typeface="Arial"/>
              </a:rPr>
              <a:t>all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electronics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are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fully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reusable</a:t>
            </a:r>
            <a:r>
              <a:rPr lang="fi-FI">
                <a:cs typeface="Arial"/>
              </a:rPr>
              <a:t> for </a:t>
            </a:r>
            <a:r>
              <a:rPr lang="fi-FI" err="1">
                <a:cs typeface="Arial"/>
              </a:rPr>
              <a:t>better</a:t>
            </a:r>
            <a:r>
              <a:rPr lang="fi-FI">
                <a:cs typeface="Arial"/>
              </a:rPr>
              <a:t> </a:t>
            </a:r>
            <a:r>
              <a:rPr lang="fi-FI" err="1">
                <a:cs typeface="Arial"/>
              </a:rPr>
              <a:t>purposes</a:t>
            </a:r>
          </a:p>
          <a:p>
            <a:pPr marL="360045" indent="-360045"/>
            <a:endParaRPr lang="fi-FI">
              <a:cs typeface="Arial" panose="020B0604020202020204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t>Parts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Sustainability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background">
  <a:themeElements>
    <a:clrScheme name="Dark background">
      <a:dk1>
        <a:srgbClr val="FFFFFF"/>
      </a:dk1>
      <a:lt1>
        <a:srgbClr val="FFFFFF"/>
      </a:lt1>
      <a:dk2>
        <a:srgbClr val="23408F"/>
      </a:dk2>
      <a:lt2>
        <a:srgbClr val="67686A"/>
      </a:lt2>
      <a:accent1>
        <a:srgbClr val="FF8900"/>
      </a:accent1>
      <a:accent2>
        <a:srgbClr val="FFF200"/>
      </a:accent2>
      <a:accent3>
        <a:srgbClr val="FF94A7"/>
      </a:accent3>
      <a:accent4>
        <a:srgbClr val="00AEEF"/>
      </a:accent4>
      <a:accent5>
        <a:srgbClr val="BCBDC0"/>
      </a:accent5>
      <a:accent6>
        <a:srgbClr val="4BBCA9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Oulu_Presentation_template_ENG_2020.pptx" id="{53281E29-8547-4F34-81E2-37D443D54F5D}" vid="{14B5EDA9-DC76-49D1-89B7-D949D829160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fe3b78-d69a-46cd-9e47-43fa957037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34E5356F699F8E468ECE339F93A68637" ma:contentTypeVersion="18" ma:contentTypeDescription="Luo uusi asiakirja." ma:contentTypeScope="" ma:versionID="8fa319115adc21398ca3b7b25daa2b7a">
  <xsd:schema xmlns:xsd="http://www.w3.org/2001/XMLSchema" xmlns:xs="http://www.w3.org/2001/XMLSchema" xmlns:p="http://schemas.microsoft.com/office/2006/metadata/properties" xmlns:ns3="237ad471-7e9e-4ac9-a190-0c00605216cd" xmlns:ns4="b1fe3b78-d69a-46cd-9e47-43fa95703708" targetNamespace="http://schemas.microsoft.com/office/2006/metadata/properties" ma:root="true" ma:fieldsID="d3d7197d58b913397c78a86fa35a9c6b" ns3:_="" ns4:_="">
    <xsd:import namespace="237ad471-7e9e-4ac9-a190-0c00605216cd"/>
    <xsd:import namespace="b1fe3b78-d69a-46cd-9e47-43fa957037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ad471-7e9e-4ac9-a190-0c00605216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e3b78-d69a-46cd-9e47-43fa95703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369EF-C76E-4238-9660-4D57403F939C}">
  <ds:schemaRefs>
    <ds:schemaRef ds:uri="237ad471-7e9e-4ac9-a190-0c00605216cd"/>
    <ds:schemaRef ds:uri="b1fe3b78-d69a-46cd-9e47-43fa957037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4648D2-9BDE-4417-8260-ABE6730FD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B949F2-5EE2-48B7-BB23-CC7D190F2CED}">
  <ds:schemaRefs>
    <ds:schemaRef ds:uri="237ad471-7e9e-4ac9-a190-0c00605216cd"/>
    <ds:schemaRef ds:uri="b1fe3b78-d69a-46cd-9e47-43fa957037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UniOulu_Presentation_template_ENG_2020</Template>
  <TotalTime>0</TotalTime>
  <Words>142</Words>
  <Application>Microsoft Office PowerPoint</Application>
  <PresentationFormat>Laajakuva</PresentationFormat>
  <Paragraphs>35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Calibri</vt:lpstr>
      <vt:lpstr>Calibri,Sans-Serif</vt:lpstr>
      <vt:lpstr>Arial</vt:lpstr>
      <vt:lpstr>Verdana</vt:lpstr>
      <vt:lpstr>Dark background</vt:lpstr>
      <vt:lpstr>Principles of Digital Fabrication  Project ideas</vt:lpstr>
      <vt:lpstr>PowerPoint-esitys</vt:lpstr>
      <vt:lpstr>Group 16</vt:lpstr>
      <vt:lpstr>PowerPoint-esitys</vt:lpstr>
      <vt:lpstr>PowerPoint-esitys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new slide to presentation</dc:title>
  <dc:subject/>
  <dc:creator>Georgi Georgiev</dc:creator>
  <cp:keywords/>
  <dc:description/>
  <cp:lastModifiedBy>Eero Lantto</cp:lastModifiedBy>
  <cp:revision>3</cp:revision>
  <cp:lastPrinted>2020-06-17T11:52:35Z</cp:lastPrinted>
  <dcterms:created xsi:type="dcterms:W3CDTF">2021-03-11T12:45:15Z</dcterms:created>
  <dcterms:modified xsi:type="dcterms:W3CDTF">2025-05-12T06:25:54Z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0x01010034E5356F699F8E468ECE339F93A68637</vt:lpwstr>
  </property>
  <property fmtid="{D5CDD505-2E9C-101B-9397-08002B2CF9AE}" pid="3" name="oy_department">
    <vt:lpwstr>492;#240927 Viestintä, markkinointi ja yhteiskuntasuhteet|8bd4d200-c4c0-4210-84f2-6f07028d2c73</vt:lpwstr>
  </property>
  <property fmtid="{D5CDD505-2E9C-101B-9397-08002B2CF9AE}" pid="4" name="oy_typeTaxonomy">
    <vt:lpwstr>627;#Ohje|62bdb1e9-6a4e-41b7-9f23-a2dfe98f3035</vt:lpwstr>
  </property>
  <property fmtid="{D5CDD505-2E9C-101B-9397-08002B2CF9AE}" pid="5" name="oy_keywords">
    <vt:lpwstr>360;#Dokumenttipohjat|778455bb-615e-47d7-8dbd-5c9cab4aadc7</vt:lpwstr>
  </property>
  <property fmtid="{D5CDD505-2E9C-101B-9397-08002B2CF9AE}" pid="6" name="oy_subject">
    <vt:lpwstr/>
  </property>
</Properties>
</file>