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0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2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D312-4B54-0049-BABF-B55B6844E435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1835-9F66-B840-9404-D89AE9F7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um_det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um_det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9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Nordin</dc:creator>
  <cp:lastModifiedBy>Greg Nordin</cp:lastModifiedBy>
  <cp:revision>1</cp:revision>
  <dcterms:created xsi:type="dcterms:W3CDTF">2015-04-18T23:23:49Z</dcterms:created>
  <dcterms:modified xsi:type="dcterms:W3CDTF">2015-04-18T23:24:57Z</dcterms:modified>
</cp:coreProperties>
</file>