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DFD-D03E-FB4B-9B4D-55D042979ECF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7A9D-FAA3-F944-AA1F-CCE15287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DFD-D03E-FB4B-9B4D-55D042979ECF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7A9D-FAA3-F944-AA1F-CCE15287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7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DFD-D03E-FB4B-9B4D-55D042979ECF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7A9D-FAA3-F944-AA1F-CCE15287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5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DFD-D03E-FB4B-9B4D-55D042979ECF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7A9D-FAA3-F944-AA1F-CCE15287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DFD-D03E-FB4B-9B4D-55D042979ECF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7A9D-FAA3-F944-AA1F-CCE15287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DFD-D03E-FB4B-9B4D-55D042979ECF}" type="datetimeFigureOut">
              <a:rPr lang="en-US" smtClean="0"/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7A9D-FAA3-F944-AA1F-CCE15287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DFD-D03E-FB4B-9B4D-55D042979ECF}" type="datetimeFigureOut">
              <a:rPr lang="en-US" smtClean="0"/>
              <a:t>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7A9D-FAA3-F944-AA1F-CCE15287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DFD-D03E-FB4B-9B4D-55D042979ECF}" type="datetimeFigureOut">
              <a:rPr lang="en-US" smtClean="0"/>
              <a:t>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7A9D-FAA3-F944-AA1F-CCE15287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DFD-D03E-FB4B-9B4D-55D042979ECF}" type="datetimeFigureOut">
              <a:rPr lang="en-US" smtClean="0"/>
              <a:t>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7A9D-FAA3-F944-AA1F-CCE15287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DFD-D03E-FB4B-9B4D-55D042979ECF}" type="datetimeFigureOut">
              <a:rPr lang="en-US" smtClean="0"/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7A9D-FAA3-F944-AA1F-CCE15287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FDFD-D03E-FB4B-9B4D-55D042979ECF}" type="datetimeFigureOut">
              <a:rPr lang="en-US" smtClean="0"/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7A9D-FAA3-F944-AA1F-CCE15287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FDFD-D03E-FB4B-9B4D-55D042979ECF}" type="datetimeFigureOut">
              <a:rPr lang="en-US" smtClean="0"/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7A9D-FAA3-F944-AA1F-CCE15287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larization-large array of subplo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46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2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Nordin</dc:creator>
  <cp:lastModifiedBy>Greg Nordin</cp:lastModifiedBy>
  <cp:revision>1</cp:revision>
  <dcterms:created xsi:type="dcterms:W3CDTF">2015-02-22T05:26:55Z</dcterms:created>
  <dcterms:modified xsi:type="dcterms:W3CDTF">2015-02-22T05:37:39Z</dcterms:modified>
</cp:coreProperties>
</file>