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4" r:id="rId2"/>
    <p:sldId id="256" r:id="rId3"/>
    <p:sldId id="270" r:id="rId4"/>
    <p:sldId id="257" r:id="rId5"/>
    <p:sldId id="258" r:id="rId6"/>
    <p:sldId id="271" r:id="rId7"/>
    <p:sldId id="259" r:id="rId8"/>
    <p:sldId id="260" r:id="rId9"/>
    <p:sldId id="269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3D2E-A02D-4B7E-9B38-F2EA3BCA0CEC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1E925-EB13-410B-A9CC-A9C834BD54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17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1E925-EB13-410B-A9CC-A9C834BD54D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14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48816A-DDE1-F6B4-5100-C0ECE6258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CCA7EE-53DE-FB94-E774-2EADE384C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369178-3199-9CCA-BDC0-D965FAAC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52B5F9-EAD3-1B5A-77D3-5446F055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85C301-C875-D3F9-79EE-9467E88E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523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E330B-1791-DC0A-A0D4-E4A86D05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6F7234-999E-3F07-ED7D-E5B64902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3BE2FA5-F8DE-45FA-6534-3F494EBC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DE522D-778B-23A2-EBD8-49A6D70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51886C-437B-E7A9-4A3D-2717D6EE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269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C06A65-6698-7080-B3A3-371DA4FA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73B762-452F-8578-1F31-2F2B84D35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DB30296-CEB5-7185-29C7-6D04DA41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222640F-7FC2-1662-3164-3BEA1A45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3E16B0-0832-AAD8-7C2A-AF1CE0BF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68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2FCF26-DE65-845E-CB17-268B089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2D4EE-4DE2-8EDF-034B-9D64DBCB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89E33-C74B-3EA1-095C-81DFBD2A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202EF2-A032-5F26-F150-F3E76702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B4A0925-5E4B-175F-2D62-B9B03B0F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0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74E34A-3B9D-E734-9C9C-B758719B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8748DF3-FC5D-2E5A-0EAC-DEF23ADC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B773D4-A1A4-2D35-0D50-B91B17D2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5CCC0D-D623-9093-38A1-07686505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CEAC84-B4C5-C07E-E0BA-2F71B838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68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15F60-CB8A-21A4-FD50-11036189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F85324-0FA5-CA65-9A36-3B891FF4C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2EA0C28-5EAF-FC68-B2F5-184BC00BC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4F8050-F506-19F4-ACC4-5E507A66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DBFF3B-BCDC-04F6-1F89-621E958C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23144E-D1E6-7005-F4AD-81DB9C20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65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CB5E6E-9F78-34A3-1BF2-5B59EA65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133B23-762D-8C1D-C3C9-01D4E538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89ACABE-4914-4631-0D6D-A2825D34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8BC5AC1-B9A9-96FC-E666-C01987D07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1F63471-31CA-9E8B-8C7A-30A67B3EA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18E9D3E-C800-B022-355C-1B89D13F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026939A-3079-46B2-F0AE-FD9058D9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D1DD041-C61B-1171-7441-852848F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44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24603-9D3E-4397-B8D7-39859F93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81BC1AF-6EC1-9370-9B96-E967E244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5962CF4-8A91-8B5A-406D-45E0E6F2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C112334-EAED-D757-5A5E-542C7F11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60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F4380DE-E7E1-4634-368D-B903706C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EF2F00D-FDF7-3EA8-4505-58DD3636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68743A1-7723-7FDF-90DA-3D28FE12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826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BA092F-2089-FE7A-53F6-FBE453CC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441162-A9D1-E3ED-E1D5-BBE4427D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7F2C95E-96BC-4571-9C02-DF98495B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F0585A7-F612-6C11-0794-A29A096E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7CFDEE-95FE-81C4-A65C-2332A3CD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08796B9-2B94-9DCD-D7DD-035309EA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017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D06111-C7C1-A0B7-1300-ADAED336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6E1396-9D84-C203-282A-7AEED925A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945FA89-3DB9-714E-C77C-9C493BA7D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8C14EE-94C7-F330-9DED-A07D14B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5F915E-3431-F41D-1802-5A3BEE07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7A4639-789A-C1B3-21D4-1C4FD1E1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939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F6288F8-FC73-2FD1-B1FB-A0AABC2A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0E6820-9290-B75F-92ED-FE3A470E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BE2CB5-48CB-4F93-23B1-1301F9062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47D78-BDBF-4FEF-91FC-D40483C35A10}" type="datetimeFigureOut">
              <a:rPr lang="tr-TR" smtClean="0"/>
              <a:t>4.08.2024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C26CCA-A38D-DFAA-9FAF-F4F2F3D0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D55C64-C7F3-C751-BABD-0237E7D2B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5F111-2696-470D-9E8D-713D7C4BCB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52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1000AAFB-FEAD-5836-804D-429220D2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8" y="339962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Calibri "/>
              </a:rPr>
              <a:t>Elif</a:t>
            </a:r>
            <a:r>
              <a:rPr lang="en-US" sz="4400" b="1" kern="1200" dirty="0">
                <a:solidFill>
                  <a:schemeClr val="tx1"/>
                </a:solidFill>
                <a:latin typeface="Calibri "/>
              </a:rPr>
              <a:t> GENÇ</a:t>
            </a:r>
            <a:br>
              <a:rPr lang="en-US" sz="5400" b="1" kern="1200" dirty="0">
                <a:solidFill>
                  <a:schemeClr val="tx1"/>
                </a:solidFill>
                <a:latin typeface="Calibri "/>
              </a:rPr>
            </a:br>
            <a:r>
              <a:rPr lang="tr-TR" sz="2800" b="1" kern="1200" dirty="0">
                <a:solidFill>
                  <a:schemeClr val="tx1"/>
                </a:solidFill>
                <a:latin typeface="Calibri "/>
              </a:rPr>
              <a:t>Full </a:t>
            </a:r>
            <a:r>
              <a:rPr lang="tr-TR" sz="2800" b="1" kern="1200" dirty="0" err="1">
                <a:solidFill>
                  <a:schemeClr val="tx1"/>
                </a:solidFill>
                <a:latin typeface="Calibri "/>
              </a:rPr>
              <a:t>Stack</a:t>
            </a:r>
            <a:r>
              <a:rPr lang="tr-TR" sz="2800" b="1" kern="1200" dirty="0">
                <a:solidFill>
                  <a:schemeClr val="tx1"/>
                </a:solidFill>
                <a:latin typeface="Calibri "/>
              </a:rPr>
              <a:t> Developer</a:t>
            </a:r>
            <a:endParaRPr lang="en-US" sz="5400" b="1" kern="1200" dirty="0">
              <a:solidFill>
                <a:schemeClr val="tx1"/>
              </a:solidFill>
              <a:latin typeface="Calibri 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ekran görüntüsü, kırpıntı çizim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6F0925E6-9305-7651-7670-3313CA96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6" name="Başlık 3">
            <a:extLst>
              <a:ext uri="{FF2B5EF4-FFF2-40B4-BE49-F238E27FC236}">
                <a16:creationId xmlns:a16="http://schemas.microsoft.com/office/drawing/2014/main" id="{2C4B2306-8CF4-07AA-759B-254A3D4F0609}"/>
              </a:ext>
            </a:extLst>
          </p:cNvPr>
          <p:cNvSpPr txBox="1">
            <a:spLocks/>
          </p:cNvSpPr>
          <p:nvPr/>
        </p:nvSpPr>
        <p:spPr>
          <a:xfrm>
            <a:off x="1003308" y="2303363"/>
            <a:ext cx="4036334" cy="10340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b="1" dirty="0" err="1">
                <a:latin typeface="Calibri "/>
              </a:rPr>
              <a:t>ToDo</a:t>
            </a:r>
            <a:r>
              <a:rPr lang="tr-TR" sz="7200" b="1" dirty="0">
                <a:latin typeface="Calibri "/>
              </a:rPr>
              <a:t> </a:t>
            </a:r>
            <a:r>
              <a:rPr lang="tr-TR" sz="7200" b="1" dirty="0" err="1">
                <a:latin typeface="Calibri "/>
              </a:rPr>
              <a:t>List</a:t>
            </a:r>
            <a:endParaRPr lang="en-US" sz="7200" b="1" dirty="0">
              <a:latin typeface="Calibri "/>
            </a:endParaRP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6D42BBD0-1B27-802E-B032-6E7F8E5C99B7}"/>
              </a:ext>
            </a:extLst>
          </p:cNvPr>
          <p:cNvCxnSpPr/>
          <p:nvPr/>
        </p:nvCxnSpPr>
        <p:spPr>
          <a:xfrm>
            <a:off x="1003308" y="3255264"/>
            <a:ext cx="398678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7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6D2673E-1671-8E43-5718-6B2AE649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80C1E6AB-F438-2483-2282-604049EA6C9B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Listesi Sayfası</a:t>
            </a:r>
          </a:p>
        </p:txBody>
      </p:sp>
    </p:spTree>
    <p:extLst>
      <p:ext uri="{BB962C8B-B14F-4D97-AF65-F5344CB8AC3E}">
        <p14:creationId xmlns:p14="http://schemas.microsoft.com/office/powerpoint/2010/main" val="65361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D5FBF7C-B2A4-165D-6037-F389A061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608"/>
            <a:ext cx="12192000" cy="5743392"/>
          </a:xfrm>
          <a:prstGeom prst="rect">
            <a:avLst/>
          </a:prstGeom>
        </p:spPr>
      </p:pic>
      <p:sp>
        <p:nvSpPr>
          <p:cNvPr id="6" name="Başlık 3">
            <a:extLst>
              <a:ext uri="{FF2B5EF4-FFF2-40B4-BE49-F238E27FC236}">
                <a16:creationId xmlns:a16="http://schemas.microsoft.com/office/drawing/2014/main" id="{73A4F73B-1242-685D-1441-9AB405F2E5DB}"/>
              </a:ext>
            </a:extLst>
          </p:cNvPr>
          <p:cNvSpPr txBox="1">
            <a:spLocks/>
          </p:cNvSpPr>
          <p:nvPr/>
        </p:nvSpPr>
        <p:spPr>
          <a:xfrm>
            <a:off x="838200" y="288760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Düzenleme Sayfası</a:t>
            </a:r>
          </a:p>
        </p:txBody>
      </p:sp>
    </p:spTree>
    <p:extLst>
      <p:ext uri="{BB962C8B-B14F-4D97-AF65-F5344CB8AC3E}">
        <p14:creationId xmlns:p14="http://schemas.microsoft.com/office/powerpoint/2010/main" val="27055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E24C404-9119-9845-1C4C-5E82F7E2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489"/>
            <a:ext cx="12192000" cy="5781511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2E5373A8-8EC7-BB24-0CFE-F21D2AB9B82E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Listesi Sayfası</a:t>
            </a:r>
          </a:p>
        </p:txBody>
      </p:sp>
    </p:spTree>
    <p:extLst>
      <p:ext uri="{BB962C8B-B14F-4D97-AF65-F5344CB8AC3E}">
        <p14:creationId xmlns:p14="http://schemas.microsoft.com/office/powerpoint/2010/main" val="386901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53F3E8B-4660-9A99-8D2D-A94FC9F6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44F177FB-57BD-3A8A-765E-9A173174DCB8}"/>
              </a:ext>
            </a:extLst>
          </p:cNvPr>
          <p:cNvSpPr txBox="1">
            <a:spLocks/>
          </p:cNvSpPr>
          <p:nvPr/>
        </p:nvSpPr>
        <p:spPr>
          <a:xfrm>
            <a:off x="838200" y="307048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Tamamlama</a:t>
            </a:r>
          </a:p>
        </p:txBody>
      </p:sp>
    </p:spTree>
    <p:extLst>
      <p:ext uri="{BB962C8B-B14F-4D97-AF65-F5344CB8AC3E}">
        <p14:creationId xmlns:p14="http://schemas.microsoft.com/office/powerpoint/2010/main" val="181439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E4F8F68-FC14-EA3C-9660-4D1A5DFD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617"/>
            <a:ext cx="12192000" cy="5749383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9C4D7E4E-11E2-CC8A-64C0-24D6F8C5556D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Filtreleme (Tüm Görevler)</a:t>
            </a:r>
          </a:p>
        </p:txBody>
      </p:sp>
    </p:spTree>
    <p:extLst>
      <p:ext uri="{BB962C8B-B14F-4D97-AF65-F5344CB8AC3E}">
        <p14:creationId xmlns:p14="http://schemas.microsoft.com/office/powerpoint/2010/main" val="254216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43AF4A2-1D47-F6ED-0A4F-791CDD42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073"/>
            <a:ext cx="12192000" cy="5796927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34372C15-E67C-E835-B91A-060434A5C79E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Filtreleme (Tamamlanmış Görevler)</a:t>
            </a:r>
          </a:p>
        </p:txBody>
      </p:sp>
    </p:spTree>
    <p:extLst>
      <p:ext uri="{BB962C8B-B14F-4D97-AF65-F5344CB8AC3E}">
        <p14:creationId xmlns:p14="http://schemas.microsoft.com/office/powerpoint/2010/main" val="3588408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407A4B3-887F-FE65-63AF-360BC1EF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DEA3EEB8-41D8-D24F-704B-2545B7A7A836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Filtreleme (Yapılacak Görevler)</a:t>
            </a:r>
          </a:p>
        </p:txBody>
      </p:sp>
    </p:spTree>
    <p:extLst>
      <p:ext uri="{BB962C8B-B14F-4D97-AF65-F5344CB8AC3E}">
        <p14:creationId xmlns:p14="http://schemas.microsoft.com/office/powerpoint/2010/main" val="284834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074FD37-367A-91D3-87E0-A8E221BD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962"/>
            <a:ext cx="12192000" cy="573703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A04FF056-B0C7-2AAF-AA47-B271A720D314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Silme</a:t>
            </a:r>
          </a:p>
        </p:txBody>
      </p:sp>
    </p:spTree>
    <p:extLst>
      <p:ext uri="{BB962C8B-B14F-4D97-AF65-F5344CB8AC3E}">
        <p14:creationId xmlns:p14="http://schemas.microsoft.com/office/powerpoint/2010/main" val="154130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FF57FB7-AAEB-F777-B502-6F4EC31C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BA6D45E1-776D-A1AA-153A-C78BB88BEFAA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Silme</a:t>
            </a:r>
          </a:p>
        </p:txBody>
      </p:sp>
    </p:spTree>
    <p:extLst>
      <p:ext uri="{BB962C8B-B14F-4D97-AF65-F5344CB8AC3E}">
        <p14:creationId xmlns:p14="http://schemas.microsoft.com/office/powerpoint/2010/main" val="75234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F98DE3-174B-DC27-B9A2-DC3078A6D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608"/>
            <a:ext cx="12192000" cy="5743392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5E4F7984-3DC0-3206-22BD-45D86A728CE2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Tamamlanmış Tüm Görevleri Silme</a:t>
            </a:r>
          </a:p>
        </p:txBody>
      </p:sp>
    </p:spTree>
    <p:extLst>
      <p:ext uri="{BB962C8B-B14F-4D97-AF65-F5344CB8AC3E}">
        <p14:creationId xmlns:p14="http://schemas.microsoft.com/office/powerpoint/2010/main" val="6131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99FF9D5-817B-E723-9FE2-2FD1EE4E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890"/>
            <a:ext cx="12192000" cy="5765110"/>
          </a:xfrm>
          <a:prstGeom prst="rect">
            <a:avLst/>
          </a:prstGeom>
        </p:spPr>
      </p:pic>
      <p:sp>
        <p:nvSpPr>
          <p:cNvPr id="10" name="Başlık 3">
            <a:extLst>
              <a:ext uri="{FF2B5EF4-FFF2-40B4-BE49-F238E27FC236}">
                <a16:creationId xmlns:a16="http://schemas.microsoft.com/office/drawing/2014/main" id="{D1C18B38-A143-BD5B-4766-17F7281D7785}"/>
              </a:ext>
            </a:extLst>
          </p:cNvPr>
          <p:cNvSpPr txBox="1">
            <a:spLocks/>
          </p:cNvSpPr>
          <p:nvPr/>
        </p:nvSpPr>
        <p:spPr>
          <a:xfrm>
            <a:off x="838200" y="322688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Giriş Sayfası</a:t>
            </a:r>
          </a:p>
        </p:txBody>
      </p:sp>
    </p:spTree>
    <p:extLst>
      <p:ext uri="{BB962C8B-B14F-4D97-AF65-F5344CB8AC3E}">
        <p14:creationId xmlns:p14="http://schemas.microsoft.com/office/powerpoint/2010/main" val="535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27F523F-7559-F21B-D547-DC312D88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02"/>
            <a:ext cx="12192000" cy="5756098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04225180-44AD-5192-9B13-FAA2A2694B7B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Tamamlanmış Tüm Görevleri Silme</a:t>
            </a:r>
          </a:p>
        </p:txBody>
      </p:sp>
    </p:spTree>
    <p:extLst>
      <p:ext uri="{BB962C8B-B14F-4D97-AF65-F5344CB8AC3E}">
        <p14:creationId xmlns:p14="http://schemas.microsoft.com/office/powerpoint/2010/main" val="352256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BC13DCB-4DA7-7C5C-E0E3-1B00E12C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95"/>
            <a:ext cx="12192000" cy="576880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7F44E96B-A6A3-6B0C-488D-72A01382C814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Tüm Görevleri Silme</a:t>
            </a:r>
          </a:p>
        </p:txBody>
      </p:sp>
    </p:spTree>
    <p:extLst>
      <p:ext uri="{BB962C8B-B14F-4D97-AF65-F5344CB8AC3E}">
        <p14:creationId xmlns:p14="http://schemas.microsoft.com/office/powerpoint/2010/main" val="60930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1699DA2-4087-D015-4B42-42D84881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74"/>
            <a:ext cx="12192000" cy="5784526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B582DB84-6F13-5E1F-A7EF-7DDED8EC4A40}"/>
              </a:ext>
            </a:extLst>
          </p:cNvPr>
          <p:cNvSpPr txBox="1">
            <a:spLocks/>
          </p:cNvSpPr>
          <p:nvPr/>
        </p:nvSpPr>
        <p:spPr>
          <a:xfrm>
            <a:off x="838200" y="297904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Tüm Görevleri Silme</a:t>
            </a:r>
          </a:p>
        </p:txBody>
      </p:sp>
    </p:spTree>
    <p:extLst>
      <p:ext uri="{BB962C8B-B14F-4D97-AF65-F5344CB8AC3E}">
        <p14:creationId xmlns:p14="http://schemas.microsoft.com/office/powerpoint/2010/main" val="156861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E899B27-EFEE-4CA5-53A0-1350CA8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253"/>
            <a:ext cx="12192000" cy="5758747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74838E25-DF43-F62F-3957-A38DB79EC609}"/>
              </a:ext>
            </a:extLst>
          </p:cNvPr>
          <p:cNvSpPr txBox="1">
            <a:spLocks/>
          </p:cNvSpPr>
          <p:nvPr/>
        </p:nvSpPr>
        <p:spPr>
          <a:xfrm>
            <a:off x="838200" y="333805"/>
            <a:ext cx="10515600" cy="7654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User Kullanıcının Erişebildiği Sayfalar</a:t>
            </a:r>
          </a:p>
        </p:txBody>
      </p:sp>
    </p:spTree>
    <p:extLst>
      <p:ext uri="{BB962C8B-B14F-4D97-AF65-F5344CB8AC3E}">
        <p14:creationId xmlns:p14="http://schemas.microsoft.com/office/powerpoint/2010/main" val="362036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CFD8E7B-A280-BEC4-6DEF-47DC4A41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095549"/>
            <a:ext cx="12192000" cy="5762451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A3B7231E-AD41-5554-F546-210DE3472495}"/>
              </a:ext>
            </a:extLst>
          </p:cNvPr>
          <p:cNvSpPr txBox="1">
            <a:spLocks/>
          </p:cNvSpPr>
          <p:nvPr/>
        </p:nvSpPr>
        <p:spPr>
          <a:xfrm>
            <a:off x="838200" y="265883"/>
            <a:ext cx="10515600" cy="876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Geçmiş Görevler Listesi Sayfası</a:t>
            </a:r>
          </a:p>
        </p:txBody>
      </p:sp>
    </p:spTree>
    <p:extLst>
      <p:ext uri="{BB962C8B-B14F-4D97-AF65-F5344CB8AC3E}">
        <p14:creationId xmlns:p14="http://schemas.microsoft.com/office/powerpoint/2010/main" val="386228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ACBE4AC-6FAE-FC50-2621-581B0376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971"/>
            <a:ext cx="12192000" cy="5740029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B8B7A2BB-2D1F-D2BB-B0D7-2225C9C48DDC}"/>
              </a:ext>
            </a:extLst>
          </p:cNvPr>
          <p:cNvSpPr txBox="1">
            <a:spLocks/>
          </p:cNvSpPr>
          <p:nvPr/>
        </p:nvSpPr>
        <p:spPr>
          <a:xfrm>
            <a:off x="838200" y="265883"/>
            <a:ext cx="10515600" cy="8768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Uygulamadan Çıkış İşlemi</a:t>
            </a:r>
          </a:p>
        </p:txBody>
      </p:sp>
    </p:spTree>
    <p:extLst>
      <p:ext uri="{BB962C8B-B14F-4D97-AF65-F5344CB8AC3E}">
        <p14:creationId xmlns:p14="http://schemas.microsoft.com/office/powerpoint/2010/main" val="136573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36CCEC1-9BF8-ACAB-3F48-13F110AF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122"/>
            <a:ext cx="12192000" cy="574974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B1248E71-4F84-073B-6038-85863F47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457"/>
            <a:ext cx="10515600" cy="8256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  <a:ea typeface="Calibri" panose="020F0502020204030204" pitchFamily="34" charset="0"/>
                <a:cs typeface="Calibri" panose="020F0502020204030204" pitchFamily="34" charset="0"/>
              </a:rPr>
              <a:t>Admin 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Kullanıcının Erişebildiği Sayfalar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 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097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15CEA07-E2CA-C636-74B6-36FD708D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258"/>
            <a:ext cx="12192000" cy="5752742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98D984C3-24A7-5B48-2EC8-722A7D6C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04"/>
            <a:ext cx="10515600" cy="100488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Kullanıcı Listesi</a:t>
            </a:r>
          </a:p>
        </p:txBody>
      </p:sp>
    </p:spTree>
    <p:extLst>
      <p:ext uri="{BB962C8B-B14F-4D97-AF65-F5344CB8AC3E}">
        <p14:creationId xmlns:p14="http://schemas.microsoft.com/office/powerpoint/2010/main" val="117977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C71E96B-9939-BD70-2CAE-4C775C5A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672"/>
            <a:ext cx="10515600" cy="87687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Loading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 Sayfası</a:t>
            </a:r>
          </a:p>
        </p:txBody>
      </p:sp>
      <p:pic>
        <p:nvPicPr>
          <p:cNvPr id="6" name="Resim 5" descr="ekran görüntüsü, metin, yazılım, bilgisayar simgesi içeren bir resim&#10;&#10;Açıklama otomatik olarak oluşturuldu">
            <a:extLst>
              <a:ext uri="{FF2B5EF4-FFF2-40B4-BE49-F238E27FC236}">
                <a16:creationId xmlns:a16="http://schemas.microsoft.com/office/drawing/2014/main" id="{D467A6DF-420F-3C00-5FFF-7BE84171A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614"/>
            <a:ext cx="12192000" cy="57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4A88F64-B849-8DA6-E62C-4BBE62CD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95"/>
            <a:ext cx="12192000" cy="5768805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39A6C11A-752B-3B92-6391-876B3F5C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04"/>
            <a:ext cx="10515600" cy="100488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Uyarı Sayfası (Yetkisiz)</a:t>
            </a:r>
          </a:p>
        </p:txBody>
      </p:sp>
    </p:spTree>
    <p:extLst>
      <p:ext uri="{BB962C8B-B14F-4D97-AF65-F5344CB8AC3E}">
        <p14:creationId xmlns:p14="http://schemas.microsoft.com/office/powerpoint/2010/main" val="114644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FC9219A-967F-1734-2097-D36F3894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95"/>
            <a:ext cx="12192000" cy="5768805"/>
          </a:xfrm>
          <a:prstGeom prst="rect">
            <a:avLst/>
          </a:prstGeom>
        </p:spPr>
      </p:pic>
      <p:sp>
        <p:nvSpPr>
          <p:cNvPr id="6" name="Başlık 3">
            <a:extLst>
              <a:ext uri="{FF2B5EF4-FFF2-40B4-BE49-F238E27FC236}">
                <a16:creationId xmlns:a16="http://schemas.microsoft.com/office/drawing/2014/main" id="{486B1CEB-9F0B-8DD2-AADB-9F36BDF3AE71}"/>
              </a:ext>
            </a:extLst>
          </p:cNvPr>
          <p:cNvSpPr txBox="1">
            <a:spLocks/>
          </p:cNvSpPr>
          <p:nvPr/>
        </p:nvSpPr>
        <p:spPr>
          <a:xfrm>
            <a:off x="838200" y="322688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Kullanıcı Yanlış Giriş</a:t>
            </a:r>
          </a:p>
        </p:txBody>
      </p:sp>
    </p:spTree>
    <p:extLst>
      <p:ext uri="{BB962C8B-B14F-4D97-AF65-F5344CB8AC3E}">
        <p14:creationId xmlns:p14="http://schemas.microsoft.com/office/powerpoint/2010/main" val="5922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4EA9FA-6418-4393-23F6-328F6C4B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101"/>
            <a:ext cx="10515600" cy="1325563"/>
          </a:xfrm>
        </p:spPr>
        <p:txBody>
          <a:bodyPr/>
          <a:lstStyle/>
          <a:p>
            <a:pPr algn="ctr"/>
            <a:r>
              <a:rPr lang="tr-TR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Teşekkürler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598E181-975B-BE15-3B80-AAB349E86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136"/>
            <a:ext cx="12192000" cy="5787864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AE4C0450-CF08-C77F-88F7-2D5302EA0831}"/>
              </a:ext>
            </a:extLst>
          </p:cNvPr>
          <p:cNvSpPr txBox="1">
            <a:spLocks/>
          </p:cNvSpPr>
          <p:nvPr/>
        </p:nvSpPr>
        <p:spPr>
          <a:xfrm>
            <a:off x="838200" y="258680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Kayıt Sayfası</a:t>
            </a:r>
          </a:p>
        </p:txBody>
      </p:sp>
    </p:spTree>
    <p:extLst>
      <p:ext uri="{BB962C8B-B14F-4D97-AF65-F5344CB8AC3E}">
        <p14:creationId xmlns:p14="http://schemas.microsoft.com/office/powerpoint/2010/main" val="285137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01CA8C4-CCBB-B554-C3B1-02E2113E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5"/>
            <a:ext cx="12192000" cy="5749745"/>
          </a:xfrm>
          <a:prstGeom prst="rect">
            <a:avLst/>
          </a:prstGeom>
        </p:spPr>
      </p:pic>
      <p:sp>
        <p:nvSpPr>
          <p:cNvPr id="8" name="Başlık 3">
            <a:extLst>
              <a:ext uri="{FF2B5EF4-FFF2-40B4-BE49-F238E27FC236}">
                <a16:creationId xmlns:a16="http://schemas.microsoft.com/office/drawing/2014/main" id="{34533ED8-2B43-8F43-4F3C-0439F2432F7F}"/>
              </a:ext>
            </a:extLst>
          </p:cNvPr>
          <p:cNvSpPr txBox="1">
            <a:spLocks/>
          </p:cNvSpPr>
          <p:nvPr/>
        </p:nvSpPr>
        <p:spPr>
          <a:xfrm>
            <a:off x="838200" y="258680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Kayıt Sayfası</a:t>
            </a:r>
          </a:p>
        </p:txBody>
      </p:sp>
    </p:spTree>
    <p:extLst>
      <p:ext uri="{BB962C8B-B14F-4D97-AF65-F5344CB8AC3E}">
        <p14:creationId xmlns:p14="http://schemas.microsoft.com/office/powerpoint/2010/main" val="417088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88E647E-D7CD-8932-E0D2-1532766A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5549"/>
            <a:ext cx="12192000" cy="5762451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72552E86-6377-CFC1-42ED-B185E14B9A66}"/>
              </a:ext>
            </a:extLst>
          </p:cNvPr>
          <p:cNvSpPr txBox="1">
            <a:spLocks/>
          </p:cNvSpPr>
          <p:nvPr/>
        </p:nvSpPr>
        <p:spPr>
          <a:xfrm>
            <a:off x="838200" y="258680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Kayıt Sayfası</a:t>
            </a:r>
          </a:p>
        </p:txBody>
      </p:sp>
    </p:spTree>
    <p:extLst>
      <p:ext uri="{BB962C8B-B14F-4D97-AF65-F5344CB8AC3E}">
        <p14:creationId xmlns:p14="http://schemas.microsoft.com/office/powerpoint/2010/main" val="97910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BCBB10E-D01B-FC8A-E3DB-B2C9638C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5"/>
            <a:ext cx="12192000" cy="574974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4A6A842E-BDF1-7BF9-C8BE-546FCC263363}"/>
              </a:ext>
            </a:extLst>
          </p:cNvPr>
          <p:cNvSpPr txBox="1">
            <a:spLocks/>
          </p:cNvSpPr>
          <p:nvPr/>
        </p:nvSpPr>
        <p:spPr>
          <a:xfrm>
            <a:off x="838200" y="295391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Görev Listesi Sayfası</a:t>
            </a:r>
          </a:p>
        </p:txBody>
      </p:sp>
    </p:spTree>
    <p:extLst>
      <p:ext uri="{BB962C8B-B14F-4D97-AF65-F5344CB8AC3E}">
        <p14:creationId xmlns:p14="http://schemas.microsoft.com/office/powerpoint/2010/main" val="256330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490C6F1-70C4-D397-A53D-C09F743F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5"/>
            <a:ext cx="12192000" cy="5749745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430B9B0E-D3B3-ECC7-48CF-58A8E502704C}"/>
              </a:ext>
            </a:extLst>
          </p:cNvPr>
          <p:cNvSpPr txBox="1">
            <a:spLocks/>
          </p:cNvSpPr>
          <p:nvPr/>
        </p:nvSpPr>
        <p:spPr>
          <a:xfrm>
            <a:off x="838200" y="304535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Yeni Görev Ekleme Sayfası</a:t>
            </a:r>
          </a:p>
        </p:txBody>
      </p:sp>
    </p:spTree>
    <p:extLst>
      <p:ext uri="{BB962C8B-B14F-4D97-AF65-F5344CB8AC3E}">
        <p14:creationId xmlns:p14="http://schemas.microsoft.com/office/powerpoint/2010/main" val="137906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8FBF229-B8FE-6916-F1EB-C7B552CD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315"/>
            <a:ext cx="12192000" cy="5730685"/>
          </a:xfrm>
          <a:prstGeom prst="rect">
            <a:avLst/>
          </a:prstGeom>
        </p:spPr>
      </p:pic>
      <p:sp>
        <p:nvSpPr>
          <p:cNvPr id="6" name="Başlık 3">
            <a:extLst>
              <a:ext uri="{FF2B5EF4-FFF2-40B4-BE49-F238E27FC236}">
                <a16:creationId xmlns:a16="http://schemas.microsoft.com/office/drawing/2014/main" id="{2E5BD6E2-CB05-65E9-FF22-E97D693D2EFF}"/>
              </a:ext>
            </a:extLst>
          </p:cNvPr>
          <p:cNvSpPr txBox="1">
            <a:spLocks/>
          </p:cNvSpPr>
          <p:nvPr/>
        </p:nvSpPr>
        <p:spPr>
          <a:xfrm>
            <a:off x="838200" y="304535"/>
            <a:ext cx="10515600" cy="8768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"/>
              </a:rPr>
              <a:t>Yeni Görev Ekleme Sayfası</a:t>
            </a:r>
          </a:p>
        </p:txBody>
      </p:sp>
    </p:spTree>
    <p:extLst>
      <p:ext uri="{BB962C8B-B14F-4D97-AF65-F5344CB8AC3E}">
        <p14:creationId xmlns:p14="http://schemas.microsoft.com/office/powerpoint/2010/main" val="1142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</Words>
  <Application>Microsoft Office PowerPoint</Application>
  <PresentationFormat>Geniş ekran</PresentationFormat>
  <Paragraphs>32</Paragraphs>
  <Slides>30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Calibri </vt:lpstr>
      <vt:lpstr>Office Teması</vt:lpstr>
      <vt:lpstr>Elif GENÇ Full Stack Developer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Admin Kullanıcının Erişebildiği Sayfalar</vt:lpstr>
      <vt:lpstr>Kullanıcı Listesi</vt:lpstr>
      <vt:lpstr>Loading Sayfası</vt:lpstr>
      <vt:lpstr>Uyarı Sayfası (Yetkisiz)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T63</dc:creator>
  <cp:lastModifiedBy>T63</cp:lastModifiedBy>
  <cp:revision>32</cp:revision>
  <dcterms:created xsi:type="dcterms:W3CDTF">2024-08-04T10:38:39Z</dcterms:created>
  <dcterms:modified xsi:type="dcterms:W3CDTF">2024-08-04T15:18:25Z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2024-08-04T12:06:34Z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d9daf938-f113-47cf-9f57-7071a689ecb0</vt:lpwstr>
  </property>
  <property fmtid="{D5CDD505-2E9C-101B-9397-08002B2CF9AE}" pid="7" name="MSIP_Label_defa4170-0d19-0005-0004-bc88714345d2_ActionId">
    <vt:lpwstr>882a9cfa-fc95-4c2f-a4a0-9ff364243b31</vt:lpwstr>
  </property>
  <property fmtid="{D5CDD505-2E9C-101B-9397-08002B2CF9AE}" pid="8" name="MSIP_Label_defa4170-0d19-0005-0004-bc88714345d2_ContentBits">
    <vt:lpwstr>0</vt:lpwstr>
  </property>
</Properties>
</file>