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BD8"/>
    <a:srgbClr val="FF9933"/>
    <a:srgbClr val="99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C5AE-8940-4EEC-BFAB-694D301E0113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A0D4-3A5A-4398-ADBD-D2C7342CCE5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C5AE-8940-4EEC-BFAB-694D301E0113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A0D4-3A5A-4398-ADBD-D2C7342CCE5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C5AE-8940-4EEC-BFAB-694D301E0113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A0D4-3A5A-4398-ADBD-D2C7342CCE5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C5AE-8940-4EEC-BFAB-694D301E0113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A0D4-3A5A-4398-ADBD-D2C7342CCE5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C5AE-8940-4EEC-BFAB-694D301E0113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A0D4-3A5A-4398-ADBD-D2C7342CCE5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C5AE-8940-4EEC-BFAB-694D301E0113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A0D4-3A5A-4398-ADBD-D2C7342CCE5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C5AE-8940-4EEC-BFAB-694D301E0113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A0D4-3A5A-4398-ADBD-D2C7342CCE5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C5AE-8940-4EEC-BFAB-694D301E0113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A0D4-3A5A-4398-ADBD-D2C7342CCE5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C5AE-8940-4EEC-BFAB-694D301E0113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A0D4-3A5A-4398-ADBD-D2C7342CCE5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C5AE-8940-4EEC-BFAB-694D301E0113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A0D4-3A5A-4398-ADBD-D2C7342CCE5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C5AE-8940-4EEC-BFAB-694D301E0113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A0D4-3A5A-4398-ADBD-D2C7342CCE5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C5AE-8940-4EEC-BFAB-694D301E0113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A0D4-3A5A-4398-ADBD-D2C7342CCE51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Rechte verbindingslijn 9"/>
          <p:cNvCxnSpPr/>
          <p:nvPr/>
        </p:nvCxnSpPr>
        <p:spPr>
          <a:xfrm>
            <a:off x="3419872" y="476672"/>
            <a:ext cx="0" cy="3024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 flipH="1">
            <a:off x="3419872" y="3501008"/>
            <a:ext cx="47525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hoek 18"/>
          <p:cNvSpPr/>
          <p:nvPr/>
        </p:nvSpPr>
        <p:spPr>
          <a:xfrm>
            <a:off x="4716016" y="3501008"/>
            <a:ext cx="20882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hthoek 19"/>
          <p:cNvSpPr/>
          <p:nvPr/>
        </p:nvSpPr>
        <p:spPr>
          <a:xfrm>
            <a:off x="2195736" y="1844824"/>
            <a:ext cx="20882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hthoek 20"/>
          <p:cNvSpPr/>
          <p:nvPr/>
        </p:nvSpPr>
        <p:spPr>
          <a:xfrm>
            <a:off x="395536" y="548680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hoek 21"/>
          <p:cNvSpPr/>
          <p:nvPr/>
        </p:nvSpPr>
        <p:spPr>
          <a:xfrm>
            <a:off x="467544" y="548680"/>
            <a:ext cx="158417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Life expectancy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echthoek 25"/>
          <p:cNvSpPr/>
          <p:nvPr/>
        </p:nvSpPr>
        <p:spPr>
          <a:xfrm>
            <a:off x="395536" y="836712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hoek 26"/>
          <p:cNvSpPr/>
          <p:nvPr/>
        </p:nvSpPr>
        <p:spPr>
          <a:xfrm>
            <a:off x="467544" y="836712"/>
            <a:ext cx="1872208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Sanitation services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echthoek 27"/>
          <p:cNvSpPr/>
          <p:nvPr/>
        </p:nvSpPr>
        <p:spPr>
          <a:xfrm>
            <a:off x="395536" y="1124744"/>
            <a:ext cx="144016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hoek 28"/>
          <p:cNvSpPr/>
          <p:nvPr/>
        </p:nvSpPr>
        <p:spPr>
          <a:xfrm>
            <a:off x="467544" y="1124744"/>
            <a:ext cx="1512168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Drinking water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echthoek 29"/>
          <p:cNvSpPr/>
          <p:nvPr/>
        </p:nvSpPr>
        <p:spPr>
          <a:xfrm>
            <a:off x="395536" y="1412776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hoek 30"/>
          <p:cNvSpPr/>
          <p:nvPr/>
        </p:nvSpPr>
        <p:spPr>
          <a:xfrm>
            <a:off x="467544" y="1412776"/>
            <a:ext cx="648072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BMI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chthoek 32"/>
          <p:cNvSpPr/>
          <p:nvPr/>
        </p:nvSpPr>
        <p:spPr>
          <a:xfrm>
            <a:off x="323528" y="1700808"/>
            <a:ext cx="237626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x</a:t>
            </a:r>
            <a:r>
              <a:rPr lang="en-US" sz="1600" b="1" dirty="0" smtClean="0">
                <a:solidFill>
                  <a:schemeClr val="tx1"/>
                </a:solidFill>
              </a:rPr>
              <a:t> – axis (death rates)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4" name="Rechthoek 33"/>
          <p:cNvSpPr/>
          <p:nvPr/>
        </p:nvSpPr>
        <p:spPr>
          <a:xfrm>
            <a:off x="395536" y="1988840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hoek 34"/>
          <p:cNvSpPr/>
          <p:nvPr/>
        </p:nvSpPr>
        <p:spPr>
          <a:xfrm>
            <a:off x="467544" y="1988840"/>
            <a:ext cx="237626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Cardiovascular diseases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echthoek 35"/>
          <p:cNvSpPr/>
          <p:nvPr/>
        </p:nvSpPr>
        <p:spPr>
          <a:xfrm>
            <a:off x="395536" y="2276872"/>
            <a:ext cx="144016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hthoek 36"/>
          <p:cNvSpPr/>
          <p:nvPr/>
        </p:nvSpPr>
        <p:spPr>
          <a:xfrm>
            <a:off x="467544" y="2276872"/>
            <a:ext cx="19442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Infectious diseases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Rechthoek 37"/>
          <p:cNvSpPr/>
          <p:nvPr/>
        </p:nvSpPr>
        <p:spPr>
          <a:xfrm>
            <a:off x="395536" y="2564904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hthoek 38"/>
          <p:cNvSpPr/>
          <p:nvPr/>
        </p:nvSpPr>
        <p:spPr>
          <a:xfrm>
            <a:off x="467544" y="2564904"/>
            <a:ext cx="2448272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Nervous system diseases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0" name="Rechthoek 39"/>
          <p:cNvSpPr/>
          <p:nvPr/>
        </p:nvSpPr>
        <p:spPr>
          <a:xfrm>
            <a:off x="395536" y="2852936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hoek 40"/>
          <p:cNvSpPr/>
          <p:nvPr/>
        </p:nvSpPr>
        <p:spPr>
          <a:xfrm>
            <a:off x="467544" y="2852936"/>
            <a:ext cx="165618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External causes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Rechthoek 41"/>
          <p:cNvSpPr/>
          <p:nvPr/>
        </p:nvSpPr>
        <p:spPr>
          <a:xfrm>
            <a:off x="395536" y="3140968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hthoek 42"/>
          <p:cNvSpPr/>
          <p:nvPr/>
        </p:nvSpPr>
        <p:spPr>
          <a:xfrm>
            <a:off x="467544" y="3140968"/>
            <a:ext cx="230425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Blood immune diseases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4" name="Rechthoek 43"/>
          <p:cNvSpPr/>
          <p:nvPr/>
        </p:nvSpPr>
        <p:spPr>
          <a:xfrm>
            <a:off x="395536" y="3429000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hthoek 44"/>
          <p:cNvSpPr/>
          <p:nvPr/>
        </p:nvSpPr>
        <p:spPr>
          <a:xfrm>
            <a:off x="467544" y="3429000"/>
            <a:ext cx="129614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Neoplasms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Rechthoek 45"/>
          <p:cNvSpPr/>
          <p:nvPr/>
        </p:nvSpPr>
        <p:spPr>
          <a:xfrm>
            <a:off x="395536" y="260648"/>
            <a:ext cx="1728192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y</a:t>
            </a:r>
            <a:r>
              <a:rPr lang="en-US" sz="1600" b="1" dirty="0" smtClean="0">
                <a:solidFill>
                  <a:schemeClr val="tx1"/>
                </a:solidFill>
              </a:rPr>
              <a:t> - axis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Ovaal 46"/>
          <p:cNvSpPr/>
          <p:nvPr/>
        </p:nvSpPr>
        <p:spPr>
          <a:xfrm>
            <a:off x="6588224" y="206084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al 47"/>
          <p:cNvSpPr/>
          <p:nvPr/>
        </p:nvSpPr>
        <p:spPr>
          <a:xfrm>
            <a:off x="7380312" y="256490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al 48"/>
          <p:cNvSpPr/>
          <p:nvPr/>
        </p:nvSpPr>
        <p:spPr>
          <a:xfrm>
            <a:off x="7092280" y="299695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al 49"/>
          <p:cNvSpPr/>
          <p:nvPr/>
        </p:nvSpPr>
        <p:spPr>
          <a:xfrm>
            <a:off x="7668344" y="31409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al 50"/>
          <p:cNvSpPr/>
          <p:nvPr/>
        </p:nvSpPr>
        <p:spPr>
          <a:xfrm>
            <a:off x="4716016" y="83671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al 51"/>
          <p:cNvSpPr/>
          <p:nvPr/>
        </p:nvSpPr>
        <p:spPr>
          <a:xfrm>
            <a:off x="7092280" y="25649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al 52"/>
          <p:cNvSpPr/>
          <p:nvPr/>
        </p:nvSpPr>
        <p:spPr>
          <a:xfrm>
            <a:off x="6588224" y="148478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al 53"/>
          <p:cNvSpPr/>
          <p:nvPr/>
        </p:nvSpPr>
        <p:spPr>
          <a:xfrm>
            <a:off x="5148064" y="234888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al 54"/>
          <p:cNvSpPr/>
          <p:nvPr/>
        </p:nvSpPr>
        <p:spPr>
          <a:xfrm>
            <a:off x="4499992" y="1484784"/>
            <a:ext cx="144016" cy="14401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al 55"/>
          <p:cNvSpPr/>
          <p:nvPr/>
        </p:nvSpPr>
        <p:spPr>
          <a:xfrm>
            <a:off x="6228184" y="1412776"/>
            <a:ext cx="144016" cy="14401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al 57"/>
          <p:cNvSpPr/>
          <p:nvPr/>
        </p:nvSpPr>
        <p:spPr>
          <a:xfrm>
            <a:off x="6156176" y="1844824"/>
            <a:ext cx="144016" cy="14401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al 58"/>
          <p:cNvSpPr/>
          <p:nvPr/>
        </p:nvSpPr>
        <p:spPr>
          <a:xfrm>
            <a:off x="5652120" y="1772816"/>
            <a:ext cx="144016" cy="14401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al 59"/>
          <p:cNvSpPr/>
          <p:nvPr/>
        </p:nvSpPr>
        <p:spPr>
          <a:xfrm>
            <a:off x="5508104" y="1196752"/>
            <a:ext cx="144016" cy="14401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al 60"/>
          <p:cNvSpPr/>
          <p:nvPr/>
        </p:nvSpPr>
        <p:spPr>
          <a:xfrm>
            <a:off x="6804248" y="2132856"/>
            <a:ext cx="144016" cy="14401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al 61"/>
          <p:cNvSpPr/>
          <p:nvPr/>
        </p:nvSpPr>
        <p:spPr>
          <a:xfrm>
            <a:off x="6300192" y="2492896"/>
            <a:ext cx="144016" cy="14401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al 62"/>
          <p:cNvSpPr/>
          <p:nvPr/>
        </p:nvSpPr>
        <p:spPr>
          <a:xfrm>
            <a:off x="5868144" y="2636912"/>
            <a:ext cx="144016" cy="14401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al 63"/>
          <p:cNvSpPr/>
          <p:nvPr/>
        </p:nvSpPr>
        <p:spPr>
          <a:xfrm>
            <a:off x="3923928" y="476672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al 64"/>
          <p:cNvSpPr/>
          <p:nvPr/>
        </p:nvSpPr>
        <p:spPr>
          <a:xfrm>
            <a:off x="4283968" y="1484784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al 65"/>
          <p:cNvSpPr/>
          <p:nvPr/>
        </p:nvSpPr>
        <p:spPr>
          <a:xfrm>
            <a:off x="4283968" y="980728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al 66"/>
          <p:cNvSpPr/>
          <p:nvPr/>
        </p:nvSpPr>
        <p:spPr>
          <a:xfrm>
            <a:off x="5940152" y="908720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al 67"/>
          <p:cNvSpPr/>
          <p:nvPr/>
        </p:nvSpPr>
        <p:spPr>
          <a:xfrm>
            <a:off x="5148064" y="1484784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Rechte verbindingslijn 68"/>
          <p:cNvCxnSpPr/>
          <p:nvPr/>
        </p:nvCxnSpPr>
        <p:spPr>
          <a:xfrm>
            <a:off x="611560" y="4149080"/>
            <a:ext cx="0" cy="2232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70"/>
          <p:cNvCxnSpPr/>
          <p:nvPr/>
        </p:nvCxnSpPr>
        <p:spPr>
          <a:xfrm flipH="1">
            <a:off x="611560" y="6381328"/>
            <a:ext cx="33843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hoek 73"/>
          <p:cNvSpPr/>
          <p:nvPr/>
        </p:nvSpPr>
        <p:spPr>
          <a:xfrm>
            <a:off x="1331640" y="6453336"/>
            <a:ext cx="165618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years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hthoek 74"/>
          <p:cNvSpPr/>
          <p:nvPr/>
        </p:nvSpPr>
        <p:spPr>
          <a:xfrm rot="16200000">
            <a:off x="-504564" y="5193196"/>
            <a:ext cx="165618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% of population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Vrije vorm 78"/>
          <p:cNvSpPr/>
          <p:nvPr/>
        </p:nvSpPr>
        <p:spPr>
          <a:xfrm>
            <a:off x="621258" y="5325042"/>
            <a:ext cx="3183875" cy="537968"/>
          </a:xfrm>
          <a:custGeom>
            <a:avLst/>
            <a:gdLst>
              <a:gd name="connsiteX0" fmla="*/ 0 w 3183875"/>
              <a:gd name="connsiteY0" fmla="*/ 29156 h 537968"/>
              <a:gd name="connsiteX1" fmla="*/ 297455 w 3183875"/>
              <a:gd name="connsiteY1" fmla="*/ 29156 h 537968"/>
              <a:gd name="connsiteX2" fmla="*/ 363557 w 3183875"/>
              <a:gd name="connsiteY2" fmla="*/ 84240 h 537968"/>
              <a:gd name="connsiteX3" fmla="*/ 429658 w 3183875"/>
              <a:gd name="connsiteY3" fmla="*/ 106274 h 537968"/>
              <a:gd name="connsiteX4" fmla="*/ 495759 w 3183875"/>
              <a:gd name="connsiteY4" fmla="*/ 139324 h 537968"/>
              <a:gd name="connsiteX5" fmla="*/ 661012 w 3183875"/>
              <a:gd name="connsiteY5" fmla="*/ 128307 h 537968"/>
              <a:gd name="connsiteX6" fmla="*/ 705079 w 3183875"/>
              <a:gd name="connsiteY6" fmla="*/ 117291 h 537968"/>
              <a:gd name="connsiteX7" fmla="*/ 848299 w 3183875"/>
              <a:gd name="connsiteY7" fmla="*/ 128307 h 537968"/>
              <a:gd name="connsiteX8" fmla="*/ 980501 w 3183875"/>
              <a:gd name="connsiteY8" fmla="*/ 117291 h 537968"/>
              <a:gd name="connsiteX9" fmla="*/ 1046602 w 3183875"/>
              <a:gd name="connsiteY9" fmla="*/ 106274 h 537968"/>
              <a:gd name="connsiteX10" fmla="*/ 1277957 w 3183875"/>
              <a:gd name="connsiteY10" fmla="*/ 117291 h 537968"/>
              <a:gd name="connsiteX11" fmla="*/ 1388125 w 3183875"/>
              <a:gd name="connsiteY11" fmla="*/ 139324 h 537968"/>
              <a:gd name="connsiteX12" fmla="*/ 1520328 w 3183875"/>
              <a:gd name="connsiteY12" fmla="*/ 161358 h 537968"/>
              <a:gd name="connsiteX13" fmla="*/ 1586429 w 3183875"/>
              <a:gd name="connsiteY13" fmla="*/ 183392 h 537968"/>
              <a:gd name="connsiteX14" fmla="*/ 1619479 w 3183875"/>
              <a:gd name="connsiteY14" fmla="*/ 205425 h 537968"/>
              <a:gd name="connsiteX15" fmla="*/ 1696598 w 3183875"/>
              <a:gd name="connsiteY15" fmla="*/ 216442 h 537968"/>
              <a:gd name="connsiteX16" fmla="*/ 1839817 w 3183875"/>
              <a:gd name="connsiteY16" fmla="*/ 238476 h 537968"/>
              <a:gd name="connsiteX17" fmla="*/ 1905918 w 3183875"/>
              <a:gd name="connsiteY17" fmla="*/ 260510 h 537968"/>
              <a:gd name="connsiteX18" fmla="*/ 1938969 w 3183875"/>
              <a:gd name="connsiteY18" fmla="*/ 271527 h 537968"/>
              <a:gd name="connsiteX19" fmla="*/ 1972019 w 3183875"/>
              <a:gd name="connsiteY19" fmla="*/ 282544 h 537968"/>
              <a:gd name="connsiteX20" fmla="*/ 2038120 w 3183875"/>
              <a:gd name="connsiteY20" fmla="*/ 326611 h 537968"/>
              <a:gd name="connsiteX21" fmla="*/ 2104222 w 3183875"/>
              <a:gd name="connsiteY21" fmla="*/ 348645 h 537968"/>
              <a:gd name="connsiteX22" fmla="*/ 2148289 w 3183875"/>
              <a:gd name="connsiteY22" fmla="*/ 359662 h 537968"/>
              <a:gd name="connsiteX23" fmla="*/ 2192357 w 3183875"/>
              <a:gd name="connsiteY23" fmla="*/ 381695 h 537968"/>
              <a:gd name="connsiteX24" fmla="*/ 2302525 w 3183875"/>
              <a:gd name="connsiteY24" fmla="*/ 403729 h 537968"/>
              <a:gd name="connsiteX25" fmla="*/ 2445745 w 3183875"/>
              <a:gd name="connsiteY25" fmla="*/ 425763 h 537968"/>
              <a:gd name="connsiteX26" fmla="*/ 2688116 w 3183875"/>
              <a:gd name="connsiteY26" fmla="*/ 436780 h 537968"/>
              <a:gd name="connsiteX27" fmla="*/ 2864385 w 3183875"/>
              <a:gd name="connsiteY27" fmla="*/ 458813 h 537968"/>
              <a:gd name="connsiteX28" fmla="*/ 2941504 w 3183875"/>
              <a:gd name="connsiteY28" fmla="*/ 480847 h 537968"/>
              <a:gd name="connsiteX29" fmla="*/ 2985571 w 3183875"/>
              <a:gd name="connsiteY29" fmla="*/ 491864 h 537968"/>
              <a:gd name="connsiteX30" fmla="*/ 3018622 w 3183875"/>
              <a:gd name="connsiteY30" fmla="*/ 502881 h 537968"/>
              <a:gd name="connsiteX31" fmla="*/ 3139807 w 3183875"/>
              <a:gd name="connsiteY31" fmla="*/ 513898 h 537968"/>
              <a:gd name="connsiteX32" fmla="*/ 3183875 w 3183875"/>
              <a:gd name="connsiteY32" fmla="*/ 535931 h 5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83875" h="537968">
                <a:moveTo>
                  <a:pt x="0" y="29156"/>
                </a:moveTo>
                <a:cubicBezTo>
                  <a:pt x="116622" y="0"/>
                  <a:pt x="81780" y="4271"/>
                  <a:pt x="297455" y="29156"/>
                </a:cubicBezTo>
                <a:cubicBezTo>
                  <a:pt x="322236" y="32015"/>
                  <a:pt x="346129" y="74558"/>
                  <a:pt x="363557" y="84240"/>
                </a:cubicBezTo>
                <a:cubicBezTo>
                  <a:pt x="383860" y="95519"/>
                  <a:pt x="410333" y="93391"/>
                  <a:pt x="429658" y="106274"/>
                </a:cubicBezTo>
                <a:cubicBezTo>
                  <a:pt x="472371" y="134749"/>
                  <a:pt x="450147" y="124120"/>
                  <a:pt x="495759" y="139324"/>
                </a:cubicBezTo>
                <a:cubicBezTo>
                  <a:pt x="550843" y="135652"/>
                  <a:pt x="606109" y="134086"/>
                  <a:pt x="661012" y="128307"/>
                </a:cubicBezTo>
                <a:cubicBezTo>
                  <a:pt x="676070" y="126722"/>
                  <a:pt x="689938" y="117291"/>
                  <a:pt x="705079" y="117291"/>
                </a:cubicBezTo>
                <a:cubicBezTo>
                  <a:pt x="752960" y="117291"/>
                  <a:pt x="800559" y="124635"/>
                  <a:pt x="848299" y="128307"/>
                </a:cubicBezTo>
                <a:cubicBezTo>
                  <a:pt x="892366" y="124635"/>
                  <a:pt x="936551" y="122174"/>
                  <a:pt x="980501" y="117291"/>
                </a:cubicBezTo>
                <a:cubicBezTo>
                  <a:pt x="1002702" y="114824"/>
                  <a:pt x="1024264" y="106274"/>
                  <a:pt x="1046602" y="106274"/>
                </a:cubicBezTo>
                <a:cubicBezTo>
                  <a:pt x="1123808" y="106274"/>
                  <a:pt x="1200839" y="113619"/>
                  <a:pt x="1277957" y="117291"/>
                </a:cubicBezTo>
                <a:cubicBezTo>
                  <a:pt x="1339039" y="137650"/>
                  <a:pt x="1291915" y="124133"/>
                  <a:pt x="1388125" y="139324"/>
                </a:cubicBezTo>
                <a:lnTo>
                  <a:pt x="1520328" y="161358"/>
                </a:lnTo>
                <a:cubicBezTo>
                  <a:pt x="1542362" y="168703"/>
                  <a:pt x="1567104" y="170509"/>
                  <a:pt x="1586429" y="183392"/>
                </a:cubicBezTo>
                <a:cubicBezTo>
                  <a:pt x="1597446" y="190736"/>
                  <a:pt x="1606797" y="201620"/>
                  <a:pt x="1619479" y="205425"/>
                </a:cubicBezTo>
                <a:cubicBezTo>
                  <a:pt x="1644351" y="212887"/>
                  <a:pt x="1670892" y="212770"/>
                  <a:pt x="1696598" y="216442"/>
                </a:cubicBezTo>
                <a:cubicBezTo>
                  <a:pt x="1787640" y="246790"/>
                  <a:pt x="1645062" y="201959"/>
                  <a:pt x="1839817" y="238476"/>
                </a:cubicBezTo>
                <a:cubicBezTo>
                  <a:pt x="1862645" y="242756"/>
                  <a:pt x="1883884" y="253165"/>
                  <a:pt x="1905918" y="260510"/>
                </a:cubicBezTo>
                <a:lnTo>
                  <a:pt x="1938969" y="271527"/>
                </a:lnTo>
                <a:cubicBezTo>
                  <a:pt x="1949986" y="275199"/>
                  <a:pt x="1962357" y="276103"/>
                  <a:pt x="1972019" y="282544"/>
                </a:cubicBezTo>
                <a:cubicBezTo>
                  <a:pt x="1994053" y="297233"/>
                  <a:pt x="2012998" y="318237"/>
                  <a:pt x="2038120" y="326611"/>
                </a:cubicBezTo>
                <a:cubicBezTo>
                  <a:pt x="2060154" y="333956"/>
                  <a:pt x="2081690" y="343012"/>
                  <a:pt x="2104222" y="348645"/>
                </a:cubicBezTo>
                <a:cubicBezTo>
                  <a:pt x="2118911" y="352317"/>
                  <a:pt x="2134112" y="354346"/>
                  <a:pt x="2148289" y="359662"/>
                </a:cubicBezTo>
                <a:cubicBezTo>
                  <a:pt x="2163666" y="365428"/>
                  <a:pt x="2176980" y="375929"/>
                  <a:pt x="2192357" y="381695"/>
                </a:cubicBezTo>
                <a:cubicBezTo>
                  <a:pt x="2219869" y="392012"/>
                  <a:pt x="2277883" y="399249"/>
                  <a:pt x="2302525" y="403729"/>
                </a:cubicBezTo>
                <a:cubicBezTo>
                  <a:pt x="2365731" y="415221"/>
                  <a:pt x="2372091" y="420853"/>
                  <a:pt x="2445745" y="425763"/>
                </a:cubicBezTo>
                <a:cubicBezTo>
                  <a:pt x="2526440" y="431143"/>
                  <a:pt x="2607326" y="433108"/>
                  <a:pt x="2688116" y="436780"/>
                </a:cubicBezTo>
                <a:cubicBezTo>
                  <a:pt x="2791893" y="462725"/>
                  <a:pt x="2667999" y="434266"/>
                  <a:pt x="2864385" y="458813"/>
                </a:cubicBezTo>
                <a:cubicBezTo>
                  <a:pt x="2894997" y="462639"/>
                  <a:pt x="2913049" y="472717"/>
                  <a:pt x="2941504" y="480847"/>
                </a:cubicBezTo>
                <a:cubicBezTo>
                  <a:pt x="2956063" y="485007"/>
                  <a:pt x="2971012" y="487704"/>
                  <a:pt x="2985571" y="491864"/>
                </a:cubicBezTo>
                <a:cubicBezTo>
                  <a:pt x="2996737" y="495054"/>
                  <a:pt x="3007126" y="501239"/>
                  <a:pt x="3018622" y="502881"/>
                </a:cubicBezTo>
                <a:cubicBezTo>
                  <a:pt x="3058776" y="508617"/>
                  <a:pt x="3099412" y="510226"/>
                  <a:pt x="3139807" y="513898"/>
                </a:cubicBezTo>
                <a:cubicBezTo>
                  <a:pt x="3175914" y="537968"/>
                  <a:pt x="3159617" y="535931"/>
                  <a:pt x="3183875" y="535931"/>
                </a:cubicBezTo>
              </a:path>
            </a:pathLst>
          </a:cu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Vrije vorm 77"/>
          <p:cNvSpPr/>
          <p:nvPr/>
        </p:nvSpPr>
        <p:spPr>
          <a:xfrm>
            <a:off x="621258" y="5045725"/>
            <a:ext cx="3216925" cy="991518"/>
          </a:xfrm>
          <a:custGeom>
            <a:avLst/>
            <a:gdLst>
              <a:gd name="connsiteX0" fmla="*/ 0 w 3216925"/>
              <a:gd name="connsiteY0" fmla="*/ 804232 h 991518"/>
              <a:gd name="connsiteX1" fmla="*/ 484742 w 3216925"/>
              <a:gd name="connsiteY1" fmla="*/ 771181 h 991518"/>
              <a:gd name="connsiteX2" fmla="*/ 517793 w 3216925"/>
              <a:gd name="connsiteY2" fmla="*/ 749147 h 991518"/>
              <a:gd name="connsiteX3" fmla="*/ 539826 w 3216925"/>
              <a:gd name="connsiteY3" fmla="*/ 716097 h 991518"/>
              <a:gd name="connsiteX4" fmla="*/ 672029 w 3216925"/>
              <a:gd name="connsiteY4" fmla="*/ 771181 h 991518"/>
              <a:gd name="connsiteX5" fmla="*/ 760164 w 3216925"/>
              <a:gd name="connsiteY5" fmla="*/ 815248 h 991518"/>
              <a:gd name="connsiteX6" fmla="*/ 859316 w 3216925"/>
              <a:gd name="connsiteY6" fmla="*/ 881350 h 991518"/>
              <a:gd name="connsiteX7" fmla="*/ 1134737 w 3216925"/>
              <a:gd name="connsiteY7" fmla="*/ 969485 h 991518"/>
              <a:gd name="connsiteX8" fmla="*/ 1222872 w 3216925"/>
              <a:gd name="connsiteY8" fmla="*/ 991518 h 991518"/>
              <a:gd name="connsiteX9" fmla="*/ 1333041 w 3216925"/>
              <a:gd name="connsiteY9" fmla="*/ 980502 h 991518"/>
              <a:gd name="connsiteX10" fmla="*/ 1421176 w 3216925"/>
              <a:gd name="connsiteY10" fmla="*/ 936434 h 991518"/>
              <a:gd name="connsiteX11" fmla="*/ 1509311 w 3216925"/>
              <a:gd name="connsiteY11" fmla="*/ 892367 h 991518"/>
              <a:gd name="connsiteX12" fmla="*/ 1542361 w 3216925"/>
              <a:gd name="connsiteY12" fmla="*/ 881350 h 991518"/>
              <a:gd name="connsiteX13" fmla="*/ 1575412 w 3216925"/>
              <a:gd name="connsiteY13" fmla="*/ 848299 h 991518"/>
              <a:gd name="connsiteX14" fmla="*/ 1674564 w 3216925"/>
              <a:gd name="connsiteY14" fmla="*/ 782198 h 991518"/>
              <a:gd name="connsiteX15" fmla="*/ 1773716 w 3216925"/>
              <a:gd name="connsiteY15" fmla="*/ 672029 h 991518"/>
              <a:gd name="connsiteX16" fmla="*/ 1817783 w 3216925"/>
              <a:gd name="connsiteY16" fmla="*/ 627962 h 991518"/>
              <a:gd name="connsiteX17" fmla="*/ 1905918 w 3216925"/>
              <a:gd name="connsiteY17" fmla="*/ 561861 h 991518"/>
              <a:gd name="connsiteX18" fmla="*/ 1972019 w 3216925"/>
              <a:gd name="connsiteY18" fmla="*/ 484742 h 991518"/>
              <a:gd name="connsiteX19" fmla="*/ 2016087 w 3216925"/>
              <a:gd name="connsiteY19" fmla="*/ 462709 h 991518"/>
              <a:gd name="connsiteX20" fmla="*/ 2060154 w 3216925"/>
              <a:gd name="connsiteY20" fmla="*/ 429658 h 991518"/>
              <a:gd name="connsiteX21" fmla="*/ 2159306 w 3216925"/>
              <a:gd name="connsiteY21" fmla="*/ 396608 h 991518"/>
              <a:gd name="connsiteX22" fmla="*/ 2192357 w 3216925"/>
              <a:gd name="connsiteY22" fmla="*/ 385591 h 991518"/>
              <a:gd name="connsiteX23" fmla="*/ 2313542 w 3216925"/>
              <a:gd name="connsiteY23" fmla="*/ 363557 h 991518"/>
              <a:gd name="connsiteX24" fmla="*/ 2357610 w 3216925"/>
              <a:gd name="connsiteY24" fmla="*/ 352540 h 991518"/>
              <a:gd name="connsiteX25" fmla="*/ 2390660 w 3216925"/>
              <a:gd name="connsiteY25" fmla="*/ 341523 h 991518"/>
              <a:gd name="connsiteX26" fmla="*/ 2456761 w 3216925"/>
              <a:gd name="connsiteY26" fmla="*/ 297456 h 991518"/>
              <a:gd name="connsiteX27" fmla="*/ 2489812 w 3216925"/>
              <a:gd name="connsiteY27" fmla="*/ 286439 h 991518"/>
              <a:gd name="connsiteX28" fmla="*/ 2533879 w 3216925"/>
              <a:gd name="connsiteY28" fmla="*/ 264405 h 991518"/>
              <a:gd name="connsiteX29" fmla="*/ 2633031 w 3216925"/>
              <a:gd name="connsiteY29" fmla="*/ 242371 h 991518"/>
              <a:gd name="connsiteX30" fmla="*/ 2677099 w 3216925"/>
              <a:gd name="connsiteY30" fmla="*/ 231355 h 991518"/>
              <a:gd name="connsiteX31" fmla="*/ 2710149 w 3216925"/>
              <a:gd name="connsiteY31" fmla="*/ 220338 h 991518"/>
              <a:gd name="connsiteX32" fmla="*/ 2897436 w 3216925"/>
              <a:gd name="connsiteY32" fmla="*/ 209321 h 991518"/>
              <a:gd name="connsiteX33" fmla="*/ 2941504 w 3216925"/>
              <a:gd name="connsiteY33" fmla="*/ 154236 h 991518"/>
              <a:gd name="connsiteX34" fmla="*/ 2952520 w 3216925"/>
              <a:gd name="connsiteY34" fmla="*/ 55085 h 991518"/>
              <a:gd name="connsiteX35" fmla="*/ 3139807 w 3216925"/>
              <a:gd name="connsiteY35" fmla="*/ 44068 h 991518"/>
              <a:gd name="connsiteX36" fmla="*/ 3172858 w 3216925"/>
              <a:gd name="connsiteY36" fmla="*/ 33051 h 991518"/>
              <a:gd name="connsiteX37" fmla="*/ 3216925 w 3216925"/>
              <a:gd name="connsiteY37" fmla="*/ 0 h 991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216925" h="991518">
                <a:moveTo>
                  <a:pt x="0" y="804232"/>
                </a:moveTo>
                <a:cubicBezTo>
                  <a:pt x="251859" y="797935"/>
                  <a:pt x="332189" y="858355"/>
                  <a:pt x="484742" y="771181"/>
                </a:cubicBezTo>
                <a:cubicBezTo>
                  <a:pt x="496238" y="764612"/>
                  <a:pt x="506776" y="756492"/>
                  <a:pt x="517793" y="749147"/>
                </a:cubicBezTo>
                <a:cubicBezTo>
                  <a:pt x="525137" y="738130"/>
                  <a:pt x="526667" y="717559"/>
                  <a:pt x="539826" y="716097"/>
                </a:cubicBezTo>
                <a:cubicBezTo>
                  <a:pt x="587075" y="710847"/>
                  <a:pt x="634435" y="750938"/>
                  <a:pt x="672029" y="771181"/>
                </a:cubicBezTo>
                <a:cubicBezTo>
                  <a:pt x="700949" y="786753"/>
                  <a:pt x="731853" y="798594"/>
                  <a:pt x="760164" y="815248"/>
                </a:cubicBezTo>
                <a:cubicBezTo>
                  <a:pt x="794402" y="835388"/>
                  <a:pt x="823018" y="865217"/>
                  <a:pt x="859316" y="881350"/>
                </a:cubicBezTo>
                <a:cubicBezTo>
                  <a:pt x="902937" y="900737"/>
                  <a:pt x="1059706" y="949477"/>
                  <a:pt x="1134737" y="969485"/>
                </a:cubicBezTo>
                <a:cubicBezTo>
                  <a:pt x="1163997" y="977288"/>
                  <a:pt x="1222872" y="991518"/>
                  <a:pt x="1222872" y="991518"/>
                </a:cubicBezTo>
                <a:cubicBezTo>
                  <a:pt x="1259595" y="987846"/>
                  <a:pt x="1297481" y="990380"/>
                  <a:pt x="1333041" y="980502"/>
                </a:cubicBezTo>
                <a:cubicBezTo>
                  <a:pt x="1364689" y="971711"/>
                  <a:pt x="1391798" y="951123"/>
                  <a:pt x="1421176" y="936434"/>
                </a:cubicBezTo>
                <a:cubicBezTo>
                  <a:pt x="1421187" y="936428"/>
                  <a:pt x="1509299" y="892371"/>
                  <a:pt x="1509311" y="892367"/>
                </a:cubicBezTo>
                <a:lnTo>
                  <a:pt x="1542361" y="881350"/>
                </a:lnTo>
                <a:cubicBezTo>
                  <a:pt x="1553378" y="870333"/>
                  <a:pt x="1563583" y="858439"/>
                  <a:pt x="1575412" y="848299"/>
                </a:cubicBezTo>
                <a:cubicBezTo>
                  <a:pt x="1611115" y="817696"/>
                  <a:pt x="1633466" y="806856"/>
                  <a:pt x="1674564" y="782198"/>
                </a:cubicBezTo>
                <a:cubicBezTo>
                  <a:pt x="1716763" y="718899"/>
                  <a:pt x="1687235" y="758510"/>
                  <a:pt x="1773716" y="672029"/>
                </a:cubicBezTo>
                <a:cubicBezTo>
                  <a:pt x="1788405" y="657340"/>
                  <a:pt x="1801164" y="640426"/>
                  <a:pt x="1817783" y="627962"/>
                </a:cubicBezTo>
                <a:cubicBezTo>
                  <a:pt x="1847161" y="605928"/>
                  <a:pt x="1883884" y="591239"/>
                  <a:pt x="1905918" y="561861"/>
                </a:cubicBezTo>
                <a:cubicBezTo>
                  <a:pt x="1923275" y="538718"/>
                  <a:pt x="1947234" y="502445"/>
                  <a:pt x="1972019" y="484742"/>
                </a:cubicBezTo>
                <a:cubicBezTo>
                  <a:pt x="1985383" y="475196"/>
                  <a:pt x="2002160" y="471413"/>
                  <a:pt x="2016087" y="462709"/>
                </a:cubicBezTo>
                <a:cubicBezTo>
                  <a:pt x="2031657" y="452978"/>
                  <a:pt x="2044103" y="438575"/>
                  <a:pt x="2060154" y="429658"/>
                </a:cubicBezTo>
                <a:cubicBezTo>
                  <a:pt x="2100377" y="407312"/>
                  <a:pt x="2118195" y="408353"/>
                  <a:pt x="2159306" y="396608"/>
                </a:cubicBezTo>
                <a:cubicBezTo>
                  <a:pt x="2170472" y="393418"/>
                  <a:pt x="2181091" y="388408"/>
                  <a:pt x="2192357" y="385591"/>
                </a:cubicBezTo>
                <a:cubicBezTo>
                  <a:pt x="2239620" y="373775"/>
                  <a:pt x="2264430" y="373379"/>
                  <a:pt x="2313542" y="363557"/>
                </a:cubicBezTo>
                <a:cubicBezTo>
                  <a:pt x="2328389" y="360587"/>
                  <a:pt x="2343051" y="356700"/>
                  <a:pt x="2357610" y="352540"/>
                </a:cubicBezTo>
                <a:cubicBezTo>
                  <a:pt x="2368776" y="349350"/>
                  <a:pt x="2380509" y="347163"/>
                  <a:pt x="2390660" y="341523"/>
                </a:cubicBezTo>
                <a:cubicBezTo>
                  <a:pt x="2413809" y="328663"/>
                  <a:pt x="2431639" y="305830"/>
                  <a:pt x="2456761" y="297456"/>
                </a:cubicBezTo>
                <a:cubicBezTo>
                  <a:pt x="2467778" y="293784"/>
                  <a:pt x="2479138" y="291014"/>
                  <a:pt x="2489812" y="286439"/>
                </a:cubicBezTo>
                <a:cubicBezTo>
                  <a:pt x="2504907" y="279970"/>
                  <a:pt x="2518502" y="270172"/>
                  <a:pt x="2533879" y="264405"/>
                </a:cubicBezTo>
                <a:cubicBezTo>
                  <a:pt x="2553417" y="257078"/>
                  <a:pt x="2615901" y="246178"/>
                  <a:pt x="2633031" y="242371"/>
                </a:cubicBezTo>
                <a:cubicBezTo>
                  <a:pt x="2647812" y="239086"/>
                  <a:pt x="2662540" y="235515"/>
                  <a:pt x="2677099" y="231355"/>
                </a:cubicBezTo>
                <a:cubicBezTo>
                  <a:pt x="2688265" y="228165"/>
                  <a:pt x="2698594" y="221494"/>
                  <a:pt x="2710149" y="220338"/>
                </a:cubicBezTo>
                <a:cubicBezTo>
                  <a:pt x="2772376" y="214115"/>
                  <a:pt x="2835007" y="212993"/>
                  <a:pt x="2897436" y="209321"/>
                </a:cubicBezTo>
                <a:cubicBezTo>
                  <a:pt x="2930398" y="187346"/>
                  <a:pt x="2934852" y="194147"/>
                  <a:pt x="2941504" y="154236"/>
                </a:cubicBezTo>
                <a:cubicBezTo>
                  <a:pt x="2946971" y="121435"/>
                  <a:pt x="2923451" y="71234"/>
                  <a:pt x="2952520" y="55085"/>
                </a:cubicBezTo>
                <a:cubicBezTo>
                  <a:pt x="3007187" y="24714"/>
                  <a:pt x="3077378" y="47740"/>
                  <a:pt x="3139807" y="44068"/>
                </a:cubicBezTo>
                <a:cubicBezTo>
                  <a:pt x="3150824" y="40396"/>
                  <a:pt x="3162471" y="38245"/>
                  <a:pt x="3172858" y="33051"/>
                </a:cubicBezTo>
                <a:cubicBezTo>
                  <a:pt x="3197771" y="20594"/>
                  <a:pt x="3201432" y="15493"/>
                  <a:pt x="3216925" y="0"/>
                </a:cubicBezTo>
              </a:path>
            </a:pathLst>
          </a:cu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Vrije vorm 76"/>
          <p:cNvSpPr/>
          <p:nvPr/>
        </p:nvSpPr>
        <p:spPr>
          <a:xfrm>
            <a:off x="621258" y="4348644"/>
            <a:ext cx="3260993" cy="1258942"/>
          </a:xfrm>
          <a:custGeom>
            <a:avLst/>
            <a:gdLst>
              <a:gd name="connsiteX0" fmla="*/ 0 w 3260993"/>
              <a:gd name="connsiteY0" fmla="*/ 1258942 h 1258942"/>
              <a:gd name="connsiteX1" fmla="*/ 572877 w 3260993"/>
              <a:gd name="connsiteY1" fmla="*/ 1247925 h 1258942"/>
              <a:gd name="connsiteX2" fmla="*/ 738130 w 3260993"/>
              <a:gd name="connsiteY2" fmla="*/ 1192840 h 1258942"/>
              <a:gd name="connsiteX3" fmla="*/ 848299 w 3260993"/>
              <a:gd name="connsiteY3" fmla="*/ 1104705 h 1258942"/>
              <a:gd name="connsiteX4" fmla="*/ 903383 w 3260993"/>
              <a:gd name="connsiteY4" fmla="*/ 983520 h 1258942"/>
              <a:gd name="connsiteX5" fmla="*/ 925417 w 3260993"/>
              <a:gd name="connsiteY5" fmla="*/ 939452 h 1258942"/>
              <a:gd name="connsiteX6" fmla="*/ 1024569 w 3260993"/>
              <a:gd name="connsiteY6" fmla="*/ 796233 h 1258942"/>
              <a:gd name="connsiteX7" fmla="*/ 1211855 w 3260993"/>
              <a:gd name="connsiteY7" fmla="*/ 597929 h 1258942"/>
              <a:gd name="connsiteX8" fmla="*/ 1299990 w 3260993"/>
              <a:gd name="connsiteY8" fmla="*/ 520811 h 1258942"/>
              <a:gd name="connsiteX9" fmla="*/ 1476260 w 3260993"/>
              <a:gd name="connsiteY9" fmla="*/ 410643 h 1258942"/>
              <a:gd name="connsiteX10" fmla="*/ 1641513 w 3260993"/>
              <a:gd name="connsiteY10" fmla="*/ 355558 h 1258942"/>
              <a:gd name="connsiteX11" fmla="*/ 1983036 w 3260993"/>
              <a:gd name="connsiteY11" fmla="*/ 366575 h 1258942"/>
              <a:gd name="connsiteX12" fmla="*/ 2148289 w 3260993"/>
              <a:gd name="connsiteY12" fmla="*/ 399626 h 1258942"/>
              <a:gd name="connsiteX13" fmla="*/ 2324559 w 3260993"/>
              <a:gd name="connsiteY13" fmla="*/ 421660 h 1258942"/>
              <a:gd name="connsiteX14" fmla="*/ 2357610 w 3260993"/>
              <a:gd name="connsiteY14" fmla="*/ 432676 h 1258942"/>
              <a:gd name="connsiteX15" fmla="*/ 2566930 w 3260993"/>
              <a:gd name="connsiteY15" fmla="*/ 399626 h 1258942"/>
              <a:gd name="connsiteX16" fmla="*/ 2599981 w 3260993"/>
              <a:gd name="connsiteY16" fmla="*/ 366575 h 1258942"/>
              <a:gd name="connsiteX17" fmla="*/ 2622014 w 3260993"/>
              <a:gd name="connsiteY17" fmla="*/ 322508 h 1258942"/>
              <a:gd name="connsiteX18" fmla="*/ 2666082 w 3260993"/>
              <a:gd name="connsiteY18" fmla="*/ 256407 h 1258942"/>
              <a:gd name="connsiteX19" fmla="*/ 2754217 w 3260993"/>
              <a:gd name="connsiteY19" fmla="*/ 157255 h 1258942"/>
              <a:gd name="connsiteX20" fmla="*/ 2787267 w 3260993"/>
              <a:gd name="connsiteY20" fmla="*/ 146238 h 1258942"/>
              <a:gd name="connsiteX21" fmla="*/ 2952520 w 3260993"/>
              <a:gd name="connsiteY21" fmla="*/ 135221 h 1258942"/>
              <a:gd name="connsiteX22" fmla="*/ 2985571 w 3260993"/>
              <a:gd name="connsiteY22" fmla="*/ 113187 h 1258942"/>
              <a:gd name="connsiteX23" fmla="*/ 2996588 w 3260993"/>
              <a:gd name="connsiteY23" fmla="*/ 80137 h 1258942"/>
              <a:gd name="connsiteX24" fmla="*/ 3073706 w 3260993"/>
              <a:gd name="connsiteY24" fmla="*/ 14036 h 1258942"/>
              <a:gd name="connsiteX25" fmla="*/ 3106757 w 3260993"/>
              <a:gd name="connsiteY25" fmla="*/ 3019 h 1258942"/>
              <a:gd name="connsiteX26" fmla="*/ 3260993 w 3260993"/>
              <a:gd name="connsiteY26" fmla="*/ 3019 h 125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60993" h="1258942">
                <a:moveTo>
                  <a:pt x="0" y="1258942"/>
                </a:moveTo>
                <a:cubicBezTo>
                  <a:pt x="190959" y="1255270"/>
                  <a:pt x="382121" y="1257463"/>
                  <a:pt x="572877" y="1247925"/>
                </a:cubicBezTo>
                <a:cubicBezTo>
                  <a:pt x="607948" y="1246171"/>
                  <a:pt x="707243" y="1212825"/>
                  <a:pt x="738130" y="1192840"/>
                </a:cubicBezTo>
                <a:cubicBezTo>
                  <a:pt x="777614" y="1167292"/>
                  <a:pt x="848299" y="1104705"/>
                  <a:pt x="848299" y="1104705"/>
                </a:cubicBezTo>
                <a:cubicBezTo>
                  <a:pt x="898314" y="1004673"/>
                  <a:pt x="837510" y="1128440"/>
                  <a:pt x="903383" y="983520"/>
                </a:cubicBezTo>
                <a:cubicBezTo>
                  <a:pt x="910179" y="968569"/>
                  <a:pt x="916495" y="953240"/>
                  <a:pt x="925417" y="939452"/>
                </a:cubicBezTo>
                <a:cubicBezTo>
                  <a:pt x="956960" y="890703"/>
                  <a:pt x="987397" y="840839"/>
                  <a:pt x="1024569" y="796233"/>
                </a:cubicBezTo>
                <a:cubicBezTo>
                  <a:pt x="1092558" y="714646"/>
                  <a:pt x="1118023" y="680032"/>
                  <a:pt x="1211855" y="597929"/>
                </a:cubicBezTo>
                <a:cubicBezTo>
                  <a:pt x="1241233" y="572223"/>
                  <a:pt x="1269507" y="545197"/>
                  <a:pt x="1299990" y="520811"/>
                </a:cubicBezTo>
                <a:cubicBezTo>
                  <a:pt x="1352483" y="478817"/>
                  <a:pt x="1415788" y="439100"/>
                  <a:pt x="1476260" y="410643"/>
                </a:cubicBezTo>
                <a:cubicBezTo>
                  <a:pt x="1530916" y="384922"/>
                  <a:pt x="1584082" y="371967"/>
                  <a:pt x="1641513" y="355558"/>
                </a:cubicBezTo>
                <a:cubicBezTo>
                  <a:pt x="1755354" y="359230"/>
                  <a:pt x="1869439" y="358263"/>
                  <a:pt x="1983036" y="366575"/>
                </a:cubicBezTo>
                <a:cubicBezTo>
                  <a:pt x="2188367" y="381599"/>
                  <a:pt x="2018082" y="386605"/>
                  <a:pt x="2148289" y="399626"/>
                </a:cubicBezTo>
                <a:cubicBezTo>
                  <a:pt x="2203712" y="405168"/>
                  <a:pt x="2268642" y="409234"/>
                  <a:pt x="2324559" y="421660"/>
                </a:cubicBezTo>
                <a:cubicBezTo>
                  <a:pt x="2335895" y="424179"/>
                  <a:pt x="2346593" y="429004"/>
                  <a:pt x="2357610" y="432676"/>
                </a:cubicBezTo>
                <a:cubicBezTo>
                  <a:pt x="2468232" y="425763"/>
                  <a:pt x="2502633" y="453207"/>
                  <a:pt x="2566930" y="399626"/>
                </a:cubicBezTo>
                <a:cubicBezTo>
                  <a:pt x="2578899" y="389652"/>
                  <a:pt x="2588964" y="377592"/>
                  <a:pt x="2599981" y="366575"/>
                </a:cubicBezTo>
                <a:cubicBezTo>
                  <a:pt x="2607325" y="351886"/>
                  <a:pt x="2613565" y="336590"/>
                  <a:pt x="2622014" y="322508"/>
                </a:cubicBezTo>
                <a:cubicBezTo>
                  <a:pt x="2635639" y="299800"/>
                  <a:pt x="2651393" y="278441"/>
                  <a:pt x="2666082" y="256407"/>
                </a:cubicBezTo>
                <a:cubicBezTo>
                  <a:pt x="2687077" y="224914"/>
                  <a:pt x="2721875" y="168036"/>
                  <a:pt x="2754217" y="157255"/>
                </a:cubicBezTo>
                <a:cubicBezTo>
                  <a:pt x="2765234" y="153583"/>
                  <a:pt x="2775725" y="147520"/>
                  <a:pt x="2787267" y="146238"/>
                </a:cubicBezTo>
                <a:cubicBezTo>
                  <a:pt x="2842136" y="140141"/>
                  <a:pt x="2897436" y="138893"/>
                  <a:pt x="2952520" y="135221"/>
                </a:cubicBezTo>
                <a:cubicBezTo>
                  <a:pt x="2963537" y="127876"/>
                  <a:pt x="2977299" y="123526"/>
                  <a:pt x="2985571" y="113187"/>
                </a:cubicBezTo>
                <a:cubicBezTo>
                  <a:pt x="2992825" y="104119"/>
                  <a:pt x="2989838" y="89587"/>
                  <a:pt x="2996588" y="80137"/>
                </a:cubicBezTo>
                <a:cubicBezTo>
                  <a:pt x="3011649" y="59051"/>
                  <a:pt x="3047825" y="26976"/>
                  <a:pt x="3073706" y="14036"/>
                </a:cubicBezTo>
                <a:cubicBezTo>
                  <a:pt x="3084093" y="8843"/>
                  <a:pt x="3095164" y="3701"/>
                  <a:pt x="3106757" y="3019"/>
                </a:cubicBezTo>
                <a:cubicBezTo>
                  <a:pt x="3158080" y="0"/>
                  <a:pt x="3209581" y="3019"/>
                  <a:pt x="3260993" y="3019"/>
                </a:cubicBezTo>
              </a:path>
            </a:pathLst>
          </a:cu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Vrije vorm 79"/>
          <p:cNvSpPr/>
          <p:nvPr/>
        </p:nvSpPr>
        <p:spPr>
          <a:xfrm>
            <a:off x="599224" y="5920475"/>
            <a:ext cx="3249976" cy="348123"/>
          </a:xfrm>
          <a:custGeom>
            <a:avLst/>
            <a:gdLst>
              <a:gd name="connsiteX0" fmla="*/ 0 w 3249976"/>
              <a:gd name="connsiteY0" fmla="*/ 271005 h 348123"/>
              <a:gd name="connsiteX1" fmla="*/ 859316 w 3249976"/>
              <a:gd name="connsiteY1" fmla="*/ 271005 h 348123"/>
              <a:gd name="connsiteX2" fmla="*/ 903383 w 3249976"/>
              <a:gd name="connsiteY2" fmla="*/ 293038 h 348123"/>
              <a:gd name="connsiteX3" fmla="*/ 991518 w 3249976"/>
              <a:gd name="connsiteY3" fmla="*/ 315072 h 348123"/>
              <a:gd name="connsiteX4" fmla="*/ 1024569 w 3249976"/>
              <a:gd name="connsiteY4" fmla="*/ 326089 h 348123"/>
              <a:gd name="connsiteX5" fmla="*/ 1112704 w 3249976"/>
              <a:gd name="connsiteY5" fmla="*/ 348123 h 348123"/>
              <a:gd name="connsiteX6" fmla="*/ 1167788 w 3249976"/>
              <a:gd name="connsiteY6" fmla="*/ 337106 h 348123"/>
              <a:gd name="connsiteX7" fmla="*/ 1222872 w 3249976"/>
              <a:gd name="connsiteY7" fmla="*/ 282021 h 348123"/>
              <a:gd name="connsiteX8" fmla="*/ 1288974 w 3249976"/>
              <a:gd name="connsiteY8" fmla="*/ 259988 h 348123"/>
              <a:gd name="connsiteX9" fmla="*/ 1333041 w 3249976"/>
              <a:gd name="connsiteY9" fmla="*/ 248971 h 348123"/>
              <a:gd name="connsiteX10" fmla="*/ 1399142 w 3249976"/>
              <a:gd name="connsiteY10" fmla="*/ 226937 h 348123"/>
              <a:gd name="connsiteX11" fmla="*/ 1509311 w 3249976"/>
              <a:gd name="connsiteY11" fmla="*/ 237954 h 348123"/>
              <a:gd name="connsiteX12" fmla="*/ 1564395 w 3249976"/>
              <a:gd name="connsiteY12" fmla="*/ 259988 h 348123"/>
              <a:gd name="connsiteX13" fmla="*/ 1597446 w 3249976"/>
              <a:gd name="connsiteY13" fmla="*/ 282021 h 348123"/>
              <a:gd name="connsiteX14" fmla="*/ 1685581 w 3249976"/>
              <a:gd name="connsiteY14" fmla="*/ 293038 h 348123"/>
              <a:gd name="connsiteX15" fmla="*/ 1972019 w 3249976"/>
              <a:gd name="connsiteY15" fmla="*/ 282021 h 348123"/>
              <a:gd name="connsiteX16" fmla="*/ 2049138 w 3249976"/>
              <a:gd name="connsiteY16" fmla="*/ 248971 h 348123"/>
              <a:gd name="connsiteX17" fmla="*/ 2137272 w 3249976"/>
              <a:gd name="connsiteY17" fmla="*/ 215920 h 348123"/>
              <a:gd name="connsiteX18" fmla="*/ 2181340 w 3249976"/>
              <a:gd name="connsiteY18" fmla="*/ 193886 h 348123"/>
              <a:gd name="connsiteX19" fmla="*/ 2225407 w 3249976"/>
              <a:gd name="connsiteY19" fmla="*/ 182870 h 348123"/>
              <a:gd name="connsiteX20" fmla="*/ 2258458 w 3249976"/>
              <a:gd name="connsiteY20" fmla="*/ 171853 h 348123"/>
              <a:gd name="connsiteX21" fmla="*/ 2390660 w 3249976"/>
              <a:gd name="connsiteY21" fmla="*/ 138802 h 348123"/>
              <a:gd name="connsiteX22" fmla="*/ 2434728 w 3249976"/>
              <a:gd name="connsiteY22" fmla="*/ 127785 h 348123"/>
              <a:gd name="connsiteX23" fmla="*/ 2533880 w 3249976"/>
              <a:gd name="connsiteY23" fmla="*/ 116768 h 348123"/>
              <a:gd name="connsiteX24" fmla="*/ 2577947 w 3249976"/>
              <a:gd name="connsiteY24" fmla="*/ 105752 h 348123"/>
              <a:gd name="connsiteX25" fmla="*/ 2666082 w 3249976"/>
              <a:gd name="connsiteY25" fmla="*/ 72701 h 348123"/>
              <a:gd name="connsiteX26" fmla="*/ 2963538 w 3249976"/>
              <a:gd name="connsiteY26" fmla="*/ 61684 h 348123"/>
              <a:gd name="connsiteX27" fmla="*/ 3150824 w 3249976"/>
              <a:gd name="connsiteY27" fmla="*/ 50667 h 348123"/>
              <a:gd name="connsiteX28" fmla="*/ 3249976 w 3249976"/>
              <a:gd name="connsiteY28" fmla="*/ 50667 h 34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249976" h="348123">
                <a:moveTo>
                  <a:pt x="0" y="271005"/>
                </a:moveTo>
                <a:cubicBezTo>
                  <a:pt x="218845" y="266539"/>
                  <a:pt x="613073" y="248620"/>
                  <a:pt x="859316" y="271005"/>
                </a:cubicBezTo>
                <a:cubicBezTo>
                  <a:pt x="875671" y="272492"/>
                  <a:pt x="888288" y="286569"/>
                  <a:pt x="903383" y="293038"/>
                </a:cubicBezTo>
                <a:cubicBezTo>
                  <a:pt x="938641" y="308148"/>
                  <a:pt x="950132" y="304725"/>
                  <a:pt x="991518" y="315072"/>
                </a:cubicBezTo>
                <a:cubicBezTo>
                  <a:pt x="1002784" y="317889"/>
                  <a:pt x="1013365" y="323033"/>
                  <a:pt x="1024569" y="326089"/>
                </a:cubicBezTo>
                <a:cubicBezTo>
                  <a:pt x="1053784" y="334057"/>
                  <a:pt x="1112704" y="348123"/>
                  <a:pt x="1112704" y="348123"/>
                </a:cubicBezTo>
                <a:cubicBezTo>
                  <a:pt x="1131065" y="344451"/>
                  <a:pt x="1150255" y="343681"/>
                  <a:pt x="1167788" y="337106"/>
                </a:cubicBezTo>
                <a:cubicBezTo>
                  <a:pt x="1263277" y="301297"/>
                  <a:pt x="1142074" y="332519"/>
                  <a:pt x="1222872" y="282021"/>
                </a:cubicBezTo>
                <a:cubicBezTo>
                  <a:pt x="1242567" y="269711"/>
                  <a:pt x="1266442" y="265621"/>
                  <a:pt x="1288974" y="259988"/>
                </a:cubicBezTo>
                <a:cubicBezTo>
                  <a:pt x="1303663" y="256316"/>
                  <a:pt x="1318538" y="253322"/>
                  <a:pt x="1333041" y="248971"/>
                </a:cubicBezTo>
                <a:cubicBezTo>
                  <a:pt x="1355287" y="242297"/>
                  <a:pt x="1399142" y="226937"/>
                  <a:pt x="1399142" y="226937"/>
                </a:cubicBezTo>
                <a:cubicBezTo>
                  <a:pt x="1435865" y="230609"/>
                  <a:pt x="1473122" y="230716"/>
                  <a:pt x="1509311" y="237954"/>
                </a:cubicBezTo>
                <a:cubicBezTo>
                  <a:pt x="1528703" y="241832"/>
                  <a:pt x="1546707" y="251144"/>
                  <a:pt x="1564395" y="259988"/>
                </a:cubicBezTo>
                <a:cubicBezTo>
                  <a:pt x="1576238" y="265909"/>
                  <a:pt x="1584672" y="278537"/>
                  <a:pt x="1597446" y="282021"/>
                </a:cubicBezTo>
                <a:cubicBezTo>
                  <a:pt x="1626010" y="289811"/>
                  <a:pt x="1656203" y="289366"/>
                  <a:pt x="1685581" y="293038"/>
                </a:cubicBezTo>
                <a:cubicBezTo>
                  <a:pt x="1781060" y="289366"/>
                  <a:pt x="1876681" y="288377"/>
                  <a:pt x="1972019" y="282021"/>
                </a:cubicBezTo>
                <a:cubicBezTo>
                  <a:pt x="2024933" y="278493"/>
                  <a:pt x="2006986" y="270047"/>
                  <a:pt x="2049138" y="248971"/>
                </a:cubicBezTo>
                <a:cubicBezTo>
                  <a:pt x="2140430" y="203325"/>
                  <a:pt x="2070531" y="244524"/>
                  <a:pt x="2137272" y="215920"/>
                </a:cubicBezTo>
                <a:cubicBezTo>
                  <a:pt x="2152367" y="209451"/>
                  <a:pt x="2165962" y="199652"/>
                  <a:pt x="2181340" y="193886"/>
                </a:cubicBezTo>
                <a:cubicBezTo>
                  <a:pt x="2195517" y="188570"/>
                  <a:pt x="2210849" y="187029"/>
                  <a:pt x="2225407" y="182870"/>
                </a:cubicBezTo>
                <a:cubicBezTo>
                  <a:pt x="2236573" y="179680"/>
                  <a:pt x="2247254" y="174909"/>
                  <a:pt x="2258458" y="171853"/>
                </a:cubicBezTo>
                <a:cubicBezTo>
                  <a:pt x="2302281" y="159901"/>
                  <a:pt x="2346593" y="149819"/>
                  <a:pt x="2390660" y="138802"/>
                </a:cubicBezTo>
                <a:cubicBezTo>
                  <a:pt x="2405349" y="135130"/>
                  <a:pt x="2419679" y="129457"/>
                  <a:pt x="2434728" y="127785"/>
                </a:cubicBezTo>
                <a:lnTo>
                  <a:pt x="2533880" y="116768"/>
                </a:lnTo>
                <a:cubicBezTo>
                  <a:pt x="2548569" y="113096"/>
                  <a:pt x="2563770" y="111068"/>
                  <a:pt x="2577947" y="105752"/>
                </a:cubicBezTo>
                <a:cubicBezTo>
                  <a:pt x="2693177" y="62541"/>
                  <a:pt x="2552961" y="100982"/>
                  <a:pt x="2666082" y="72701"/>
                </a:cubicBezTo>
                <a:cubicBezTo>
                  <a:pt x="2775134" y="0"/>
                  <a:pt x="2668551" y="61684"/>
                  <a:pt x="2963538" y="61684"/>
                </a:cubicBezTo>
                <a:cubicBezTo>
                  <a:pt x="3026075" y="61684"/>
                  <a:pt x="3088334" y="53071"/>
                  <a:pt x="3150824" y="50667"/>
                </a:cubicBezTo>
                <a:cubicBezTo>
                  <a:pt x="3183850" y="49397"/>
                  <a:pt x="3216925" y="50667"/>
                  <a:pt x="3249976" y="50667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Visualize Your Data And Speed Up Your Site With Dynamic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278228" y="4027028"/>
            <a:ext cx="2564207" cy="2664296"/>
          </a:xfrm>
          <a:prstGeom prst="rect">
            <a:avLst/>
          </a:prstGeom>
          <a:noFill/>
        </p:spPr>
      </p:pic>
      <p:sp>
        <p:nvSpPr>
          <p:cNvPr id="86" name="Afgeronde rechthoek 85"/>
          <p:cNvSpPr/>
          <p:nvPr/>
        </p:nvSpPr>
        <p:spPr>
          <a:xfrm>
            <a:off x="4067944" y="3861048"/>
            <a:ext cx="2088232" cy="648072"/>
          </a:xfrm>
          <a:prstGeom prst="roundRect">
            <a:avLst>
              <a:gd name="adj" fmla="val 33357"/>
            </a:avLst>
          </a:prstGeom>
          <a:solidFill>
            <a:schemeClr val="tx1">
              <a:lumMod val="75000"/>
              <a:lumOff val="2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Netherlands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7" name="Rechthoek 86"/>
          <p:cNvSpPr/>
          <p:nvPr/>
        </p:nvSpPr>
        <p:spPr>
          <a:xfrm>
            <a:off x="4211960" y="4941168"/>
            <a:ext cx="144016" cy="144016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hthoek 87"/>
          <p:cNvSpPr/>
          <p:nvPr/>
        </p:nvSpPr>
        <p:spPr>
          <a:xfrm>
            <a:off x="4427984" y="4941168"/>
            <a:ext cx="158417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Infectious diseases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9" name="Rechthoek 88"/>
          <p:cNvSpPr/>
          <p:nvPr/>
        </p:nvSpPr>
        <p:spPr>
          <a:xfrm>
            <a:off x="4211960" y="5229200"/>
            <a:ext cx="144016" cy="144016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hthoek 89"/>
          <p:cNvSpPr/>
          <p:nvPr/>
        </p:nvSpPr>
        <p:spPr>
          <a:xfrm>
            <a:off x="4427984" y="5229200"/>
            <a:ext cx="158417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Neoplasms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1" name="Rechthoek 90"/>
          <p:cNvSpPr/>
          <p:nvPr/>
        </p:nvSpPr>
        <p:spPr>
          <a:xfrm>
            <a:off x="4211960" y="5517232"/>
            <a:ext cx="144016" cy="144016"/>
          </a:xfrm>
          <a:prstGeom prst="rect">
            <a:avLst/>
          </a:prstGeom>
          <a:solidFill>
            <a:srgbClr val="C0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hthoek 91"/>
          <p:cNvSpPr/>
          <p:nvPr/>
        </p:nvSpPr>
        <p:spPr>
          <a:xfrm>
            <a:off x="4427984" y="5517232"/>
            <a:ext cx="158417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External causes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43</Words>
  <Application>Microsoft Office PowerPoint</Application>
  <PresentationFormat>Diavoorstelling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Office-thema</vt:lpstr>
      <vt:lpstr>Dia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Eline</dc:creator>
  <cp:lastModifiedBy>Eline</cp:lastModifiedBy>
  <cp:revision>5</cp:revision>
  <dcterms:created xsi:type="dcterms:W3CDTF">2018-01-12T11:03:09Z</dcterms:created>
  <dcterms:modified xsi:type="dcterms:W3CDTF">2018-01-12T11:49:23Z</dcterms:modified>
</cp:coreProperties>
</file>