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>
      <p:cViewPr varScale="1">
        <p:scale>
          <a:sx n="92" d="100"/>
          <a:sy n="92" d="100"/>
        </p:scale>
        <p:origin x="3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 Store Simulator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Enrico </a:t>
            </a:r>
            <a:r>
              <a:rPr lang="en-US" dirty="0" err="1" smtClean="0"/>
              <a:t>Elizan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114" y="918812"/>
            <a:ext cx="3115110" cy="502037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Fetches and Downloads Apple’s Top apps list and displays them. </a:t>
            </a:r>
          </a:p>
          <a:p>
            <a:r>
              <a:rPr lang="en-US" dirty="0"/>
              <a:t>Performs asynchronous processing to handle long performing tasks.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AsyncTask</a:t>
            </a:r>
            <a:r>
              <a:rPr lang="en-US" dirty="0"/>
              <a:t> class by definition allows the application to perform background operations and publish the results on the UI thread without having to manipulate threads and/or handlers. </a:t>
            </a:r>
            <a:endParaRPr lang="en-US" dirty="0" smtClean="0"/>
          </a:p>
          <a:p>
            <a:r>
              <a:rPr lang="en-US" dirty="0" smtClean="0"/>
              <a:t>Why is this important?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5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AsyncTask</a:t>
            </a:r>
            <a:r>
              <a:rPr lang="en-US" dirty="0" smtClean="0"/>
              <a:t> Works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doInBackground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onPostExecute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4"/>
          </p:nvPr>
        </p:nvSpPr>
        <p:spPr bwMode="auto">
          <a:xfrm>
            <a:off x="7569080" y="2828104"/>
            <a:ext cx="4172647" cy="147732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2B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onPostExecute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3CE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2B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onPostExecute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logs the parameter that is being passed in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onPostexecute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3CE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DC4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3E8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"OS read -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3E8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onPostExecute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3E8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parameter has executed the XML 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ParseApplication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2BDE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parseApplication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2BDE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2B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ParseApplication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 is the XML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2BDE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parseApplication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3CE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2B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3641464" y="2274106"/>
            <a:ext cx="3701168" cy="258532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AD4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AD4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2B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doInBackground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logs the parameter that is being passed in background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3CE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DC4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3E8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"OS read -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3E8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doInBackground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3E8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Running background with: "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downloads the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returns the feed containing the XML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2BDE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rssFeed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2BDE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2B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downloadXML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2BDE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rssFeed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2BDE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3CE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DC4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3E8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"OS read -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3E8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doInBackground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3E8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Error downloading"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3CE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DC4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3E8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"OS read -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3E8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doInBackground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3E8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Background Done /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3E8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3E8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Done"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2BDE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rssFeed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onCreate</a:t>
            </a:r>
            <a:r>
              <a:rPr lang="en-US" dirty="0" smtClean="0"/>
              <a:t> -&gt; </a:t>
            </a:r>
            <a:r>
              <a:rPr lang="en-US" dirty="0" err="1" smtClean="0"/>
              <a:t>AsynTask</a:t>
            </a:r>
            <a:endParaRPr lang="en-US" dirty="0" smtClean="0"/>
          </a:p>
          <a:p>
            <a:r>
              <a:rPr lang="en-US" dirty="0" smtClean="0"/>
              <a:t>2. Background Task -&gt; </a:t>
            </a:r>
            <a:r>
              <a:rPr lang="en-US" dirty="0" err="1" smtClean="0"/>
              <a:t>onPostExecute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ParseApplication</a:t>
            </a:r>
            <a:r>
              <a:rPr lang="en-US" dirty="0" smtClean="0"/>
              <a:t> which uses </a:t>
            </a:r>
            <a:r>
              <a:rPr lang="en-US" dirty="0" err="1" smtClean="0"/>
              <a:t>FeedEntry</a:t>
            </a:r>
            <a:r>
              <a:rPr lang="en-US" dirty="0" smtClean="0"/>
              <a:t> 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FeedAdapter</a:t>
            </a:r>
            <a:r>
              <a:rPr lang="en-US" dirty="0" smtClean="0"/>
              <a:t> to create views</a:t>
            </a:r>
          </a:p>
        </p:txBody>
      </p:sp>
    </p:spTree>
    <p:extLst>
      <p:ext uri="{BB962C8B-B14F-4D97-AF65-F5344CB8AC3E}">
        <p14:creationId xmlns:p14="http://schemas.microsoft.com/office/powerpoint/2010/main" val="9849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Efficiency Features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 Memory Space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Avoid Re-Downloading 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3772072" y="2201016"/>
            <a:ext cx="3474720" cy="244682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class to hold the views so we don't need to search every time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tvName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tvArtist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tvSummary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constructor finds the id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2B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tvName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80CB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2B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F776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tvName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tvArtist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80CB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2B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F776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tvArtist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tvSummary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80CB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2B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F776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tvSummary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sz="quarter" idx="4"/>
          </p:nvPr>
        </p:nvSpPr>
        <p:spPr bwMode="auto">
          <a:xfrm>
            <a:off x="7818463" y="2478015"/>
            <a:ext cx="3834821" cy="1892826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80CB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feedUrl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2B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equalsIgnoreCase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feedCachedUrl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AD3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an instance of the DownloadData class and execute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DC4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F776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3E8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"OS read - DownloadUrl: AsyncTask Started"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DownloadData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2BDE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downloadData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80CB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2B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DownloadData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note: once execute(), the asynchronous task runs through onPostExecute() and doInBackground()</a:t>
            </a:r>
            <a:b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execute will call the doInBackground method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2BDE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downloadData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2B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feedUrl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7981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feedCachedUrl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80CB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feedUrl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7DBD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Short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245</TotalTime>
  <Words>128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Courier New</vt:lpstr>
      <vt:lpstr>Wingdings 2</vt:lpstr>
      <vt:lpstr>Frame</vt:lpstr>
      <vt:lpstr>App Store Simulator </vt:lpstr>
      <vt:lpstr>Background</vt:lpstr>
      <vt:lpstr>AsyncTask</vt:lpstr>
      <vt:lpstr>How AsyncTask Works </vt:lpstr>
      <vt:lpstr>Application Flow</vt:lpstr>
      <vt:lpstr>Other Efficiency Features </vt:lpstr>
      <vt:lpstr>Short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Store Simulator</dc:title>
  <dc:creator>Microsoft account</dc:creator>
  <cp:lastModifiedBy>Microsoft account</cp:lastModifiedBy>
  <cp:revision>9</cp:revision>
  <dcterms:created xsi:type="dcterms:W3CDTF">2017-04-18T14:26:37Z</dcterms:created>
  <dcterms:modified xsi:type="dcterms:W3CDTF">2017-04-18T18:32:35Z</dcterms:modified>
</cp:coreProperties>
</file>