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0C494-70BE-484C-8EFB-BE110869AA30}" v="446" dt="2020-04-28T09:25:28.693"/>
    <p1510:client id="{9E2BA42C-52C5-4FF1-B327-A3B299AB7C83}" v="7" dt="2020-04-27T20:42:34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Elkjær Nielsen" userId="S::cph-en93@cphbusiness.dk::1b210c91-742b-4d86-9972-7e0dd1ef7455" providerId="AD" clId="Web-{9E2BA42C-52C5-4FF1-B327-A3B299AB7C83}"/>
    <pc:docChg chg="modSld addMainMaster delMainMaster">
      <pc:chgData name="Emil Elkjær Nielsen" userId="S::cph-en93@cphbusiness.dk::1b210c91-742b-4d86-9972-7e0dd1ef7455" providerId="AD" clId="Web-{9E2BA42C-52C5-4FF1-B327-A3B299AB7C83}" dt="2020-04-27T20:42:32.705" v="6" actId="20577"/>
      <pc:docMkLst>
        <pc:docMk/>
      </pc:docMkLst>
      <pc:sldChg chg="addSp delSp modSp mod setBg modClrScheme chgLayout">
        <pc:chgData name="Emil Elkjær Nielsen" userId="S::cph-en93@cphbusiness.dk::1b210c91-742b-4d86-9972-7e0dd1ef7455" providerId="AD" clId="Web-{9E2BA42C-52C5-4FF1-B327-A3B299AB7C83}" dt="2020-04-27T20:42:32.440" v="4" actId="20577"/>
        <pc:sldMkLst>
          <pc:docMk/>
          <pc:sldMk cId="3424942676" sldId="256"/>
        </pc:sldMkLst>
        <pc:spChg chg="mod">
          <ac:chgData name="Emil Elkjær Nielsen" userId="S::cph-en93@cphbusiness.dk::1b210c91-742b-4d86-9972-7e0dd1ef7455" providerId="AD" clId="Web-{9E2BA42C-52C5-4FF1-B327-A3B299AB7C83}" dt="2020-04-27T20:42:32.440" v="4" actId="20577"/>
          <ac:spMkLst>
            <pc:docMk/>
            <pc:sldMk cId="3424942676" sldId="256"/>
            <ac:spMk id="2" creationId="{00000000-0000-0000-0000-000000000000}"/>
          </ac:spMkLst>
        </pc:spChg>
        <pc:spChg chg="mod">
          <ac:chgData name="Emil Elkjær Nielsen" userId="S::cph-en93@cphbusiness.dk::1b210c91-742b-4d86-9972-7e0dd1ef7455" providerId="AD" clId="Web-{9E2BA42C-52C5-4FF1-B327-A3B299AB7C83}" dt="2020-04-27T20:42:07.596" v="1"/>
          <ac:spMkLst>
            <pc:docMk/>
            <pc:sldMk cId="3424942676" sldId="256"/>
            <ac:spMk id="3" creationId="{00000000-0000-0000-0000-000000000000}"/>
          </ac:spMkLst>
        </pc:spChg>
        <pc:spChg chg="add del">
          <ac:chgData name="Emil Elkjær Nielsen" userId="S::cph-en93@cphbusiness.dk::1b210c91-742b-4d86-9972-7e0dd1ef7455" providerId="AD" clId="Web-{9E2BA42C-52C5-4FF1-B327-A3B299AB7C83}" dt="2020-04-27T20:42:07.596" v="1"/>
          <ac:spMkLst>
            <pc:docMk/>
            <pc:sldMk cId="3424942676" sldId="256"/>
            <ac:spMk id="9" creationId="{C7B352FC-1F44-4AB9-A2BD-FBF231C6B1C1}"/>
          </ac:spMkLst>
        </pc:spChg>
        <pc:spChg chg="add del">
          <ac:chgData name="Emil Elkjær Nielsen" userId="S::cph-en93@cphbusiness.dk::1b210c91-742b-4d86-9972-7e0dd1ef7455" providerId="AD" clId="Web-{9E2BA42C-52C5-4FF1-B327-A3B299AB7C83}" dt="2020-04-27T20:42:07.596" v="1"/>
          <ac:spMkLst>
            <pc:docMk/>
            <pc:sldMk cId="3424942676" sldId="256"/>
            <ac:spMk id="11" creationId="{0ADDB668-2CA4-4D2B-9C34-3487CA330BA8}"/>
          </ac:spMkLst>
        </pc:spChg>
        <pc:spChg chg="add del">
          <ac:chgData name="Emil Elkjær Nielsen" userId="S::cph-en93@cphbusiness.dk::1b210c91-742b-4d86-9972-7e0dd1ef7455" providerId="AD" clId="Web-{9E2BA42C-52C5-4FF1-B327-A3B299AB7C83}" dt="2020-04-27T20:42:07.596" v="1"/>
          <ac:spMkLst>
            <pc:docMk/>
            <pc:sldMk cId="3424942676" sldId="256"/>
            <ac:spMk id="13" creationId="{2568BC19-F052-4108-93E1-6A3D1DEC072F}"/>
          </ac:spMkLst>
        </pc:spChg>
        <pc:spChg chg="add del">
          <ac:chgData name="Emil Elkjær Nielsen" userId="S::cph-en93@cphbusiness.dk::1b210c91-742b-4d86-9972-7e0dd1ef7455" providerId="AD" clId="Web-{9E2BA42C-52C5-4FF1-B327-A3B299AB7C83}" dt="2020-04-27T20:42:07.596" v="1"/>
          <ac:spMkLst>
            <pc:docMk/>
            <pc:sldMk cId="3424942676" sldId="256"/>
            <ac:spMk id="15" creationId="{D5FD337D-4D6B-4C8B-B6F5-121097E09881}"/>
          </ac:spMkLst>
        </pc:spChg>
        <pc:picChg chg="add del">
          <ac:chgData name="Emil Elkjær Nielsen" userId="S::cph-en93@cphbusiness.dk::1b210c91-742b-4d86-9972-7e0dd1ef7455" providerId="AD" clId="Web-{9E2BA42C-52C5-4FF1-B327-A3B299AB7C83}" dt="2020-04-27T20:42:07.596" v="1"/>
          <ac:picMkLst>
            <pc:docMk/>
            <pc:sldMk cId="3424942676" sldId="256"/>
            <ac:picMk id="4" creationId="{41FB66A8-C46E-486B-AA22-03C5F8A1419B}"/>
          </ac:picMkLst>
        </pc:picChg>
      </pc:sldChg>
      <pc:sldMasterChg chg="add del addSldLayout delSldLayout">
        <pc:chgData name="Emil Elkjær Nielsen" userId="S::cph-en93@cphbusiness.dk::1b210c91-742b-4d86-9972-7e0dd1ef7455" providerId="AD" clId="Web-{9E2BA42C-52C5-4FF1-B327-A3B299AB7C83}" dt="2020-04-27T20:42:07.596" v="1"/>
        <pc:sldMasterMkLst>
          <pc:docMk/>
          <pc:sldMasterMk cId="450563959" sldId="2147483648"/>
        </pc:sldMasterMkLst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1161660118" sldId="2147483649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3657976120" sldId="2147483650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1013714516" sldId="2147483651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2771968318" sldId="2147483652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1786149928" sldId="2147483653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737749525" sldId="2147483654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525010303" sldId="2147483655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904532810" sldId="2147483656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2934600751" sldId="2147483657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3783993635" sldId="2147483658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133512830" sldId="2147483659"/>
          </pc:sldLayoutMkLst>
        </pc:sldLayoutChg>
      </pc:sldMasterChg>
      <pc:sldMasterChg chg="add del replId addSldLayout delSldLayout">
        <pc:chgData name="Emil Elkjær Nielsen" userId="S::cph-en93@cphbusiness.dk::1b210c91-742b-4d86-9972-7e0dd1ef7455" providerId="AD" clId="Web-{9E2BA42C-52C5-4FF1-B327-A3B299AB7C83}" dt="2020-04-27T20:42:07.596" v="1"/>
        <pc:sldMasterMkLst>
          <pc:docMk/>
          <pc:sldMasterMk cId="3499106958" sldId="2147483660"/>
        </pc:sldMasterMkLst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3220532644" sldId="2147483661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1654835136" sldId="2147483662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3199018356" sldId="2147483663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205844727" sldId="2147483664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3753355767" sldId="2147483665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1072275653" sldId="2147483666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1162392183" sldId="2147483667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2678997445" sldId="2147483668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2983751801" sldId="2147483669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1296587569" sldId="2147483670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1727212014" sldId="2147483671"/>
          </pc:sldLayoutMkLst>
        </pc:sldLayoutChg>
      </pc:sldMasterChg>
    </pc:docChg>
  </pc:docChgLst>
  <pc:docChgLst>
    <pc:chgData name="Emil Elkjær Nielsen" userId="1b210c91-742b-4d86-9972-7e0dd1ef7455" providerId="ADAL" clId="{3D00C494-70BE-484C-8EFB-BE110869AA30}"/>
    <pc:docChg chg="undo custSel mod addSld modSld sldOrd addMainMaster delMainMaster modMainMaster">
      <pc:chgData name="Emil Elkjær Nielsen" userId="1b210c91-742b-4d86-9972-7e0dd1ef7455" providerId="ADAL" clId="{3D00C494-70BE-484C-8EFB-BE110869AA30}" dt="2020-04-28T10:37:45.868" v="796" actId="26606"/>
      <pc:docMkLst>
        <pc:docMk/>
      </pc:docMkLst>
      <pc:sldChg chg="addSp delSp modSp mod setBg modClrScheme chgLayout modNotesTx">
        <pc:chgData name="Emil Elkjær Nielsen" userId="1b210c91-742b-4d86-9972-7e0dd1ef7455" providerId="ADAL" clId="{3D00C494-70BE-484C-8EFB-BE110869AA30}" dt="2020-04-28T08:53:37.022" v="771" actId="20577"/>
        <pc:sldMkLst>
          <pc:docMk/>
          <pc:sldMk cId="3424942676" sldId="256"/>
        </pc:sldMkLst>
        <pc:spChg chg="mod">
          <ac:chgData name="Emil Elkjær Nielsen" userId="1b210c91-742b-4d86-9972-7e0dd1ef7455" providerId="ADAL" clId="{3D00C494-70BE-484C-8EFB-BE110869AA30}" dt="2020-04-27T22:09:55.158" v="694" actId="1076"/>
          <ac:spMkLst>
            <pc:docMk/>
            <pc:sldMk cId="3424942676" sldId="256"/>
            <ac:spMk id="2" creationId="{00000000-0000-0000-0000-000000000000}"/>
          </ac:spMkLst>
        </pc:spChg>
        <pc:spChg chg="mod">
          <ac:chgData name="Emil Elkjær Nielsen" userId="1b210c91-742b-4d86-9972-7e0dd1ef7455" providerId="ADAL" clId="{3D00C494-70BE-484C-8EFB-BE110869AA30}" dt="2020-04-27T22:06:33.432" v="682" actId="114"/>
          <ac:spMkLst>
            <pc:docMk/>
            <pc:sldMk cId="3424942676" sldId="256"/>
            <ac:spMk id="3" creationId="{00000000-0000-0000-0000-000000000000}"/>
          </ac:spMkLst>
        </pc:spChg>
        <pc:spChg chg="add del">
          <ac:chgData name="Emil Elkjær Nielsen" userId="1b210c91-742b-4d86-9972-7e0dd1ef7455" providerId="ADAL" clId="{3D00C494-70BE-484C-8EFB-BE110869AA30}" dt="2020-04-27T20:44:50.627" v="90" actId="26606"/>
          <ac:spMkLst>
            <pc:docMk/>
            <pc:sldMk cId="3424942676" sldId="256"/>
            <ac:spMk id="7" creationId="{766CDA4A-6CAA-4FED-A424-FF9D363E93C1}"/>
          </ac:spMkLst>
        </pc:spChg>
        <pc:spChg chg="add del">
          <ac:chgData name="Emil Elkjær Nielsen" userId="1b210c91-742b-4d86-9972-7e0dd1ef7455" providerId="ADAL" clId="{3D00C494-70BE-484C-8EFB-BE110869AA30}" dt="2020-04-27T20:44:31.666" v="84" actId="26606"/>
          <ac:spMkLst>
            <pc:docMk/>
            <pc:sldMk cId="3424942676" sldId="256"/>
            <ac:spMk id="10" creationId="{0474BEB6-C205-445B-9C1D-3D4F5FC71A95}"/>
          </ac:spMkLst>
        </pc:spChg>
        <pc:spChg chg="add del">
          <ac:chgData name="Emil Elkjær Nielsen" userId="1b210c91-742b-4d86-9972-7e0dd1ef7455" providerId="ADAL" clId="{3D00C494-70BE-484C-8EFB-BE110869AA30}" dt="2020-04-27T20:44:31.666" v="84" actId="26606"/>
          <ac:spMkLst>
            <pc:docMk/>
            <pc:sldMk cId="3424942676" sldId="256"/>
            <ac:spMk id="12" creationId="{2927A7B7-1B6D-432E-B2C4-E71C6C361C26}"/>
          </ac:spMkLst>
        </pc:spChg>
        <pc:spChg chg="add del">
          <ac:chgData name="Emil Elkjær Nielsen" userId="1b210c91-742b-4d86-9972-7e0dd1ef7455" providerId="ADAL" clId="{3D00C494-70BE-484C-8EFB-BE110869AA30}" dt="2020-04-27T20:44:31.666" v="84" actId="26606"/>
          <ac:spMkLst>
            <pc:docMk/>
            <pc:sldMk cId="3424942676" sldId="256"/>
            <ac:spMk id="14" creationId="{E27DBEE0-99A4-4464-9371-C89D97E7A956}"/>
          </ac:spMkLst>
        </pc:spChg>
        <pc:spChg chg="add del">
          <ac:chgData name="Emil Elkjær Nielsen" userId="1b210c91-742b-4d86-9972-7e0dd1ef7455" providerId="ADAL" clId="{3D00C494-70BE-484C-8EFB-BE110869AA30}" dt="2020-04-27T20:44:39.245" v="86" actId="26606"/>
          <ac:spMkLst>
            <pc:docMk/>
            <pc:sldMk cId="3424942676" sldId="256"/>
            <ac:spMk id="16" creationId="{766CDA4A-6CAA-4FED-A424-FF9D363E93C1}"/>
          </ac:spMkLst>
        </pc:spChg>
        <pc:spChg chg="add del">
          <ac:chgData name="Emil Elkjær Nielsen" userId="1b210c91-742b-4d86-9972-7e0dd1ef7455" providerId="ADAL" clId="{3D00C494-70BE-484C-8EFB-BE110869AA30}" dt="2020-04-27T20:44:52.132" v="92" actId="26606"/>
          <ac:spMkLst>
            <pc:docMk/>
            <pc:sldMk cId="3424942676" sldId="256"/>
            <ac:spMk id="18" creationId="{0474BEB6-C205-445B-9C1D-3D4F5FC71A95}"/>
          </ac:spMkLst>
        </pc:spChg>
        <pc:spChg chg="add del">
          <ac:chgData name="Emil Elkjær Nielsen" userId="1b210c91-742b-4d86-9972-7e0dd1ef7455" providerId="ADAL" clId="{3D00C494-70BE-484C-8EFB-BE110869AA30}" dt="2020-04-27T20:44:52.132" v="92" actId="26606"/>
          <ac:spMkLst>
            <pc:docMk/>
            <pc:sldMk cId="3424942676" sldId="256"/>
            <ac:spMk id="19" creationId="{2927A7B7-1B6D-432E-B2C4-E71C6C361C26}"/>
          </ac:spMkLst>
        </pc:spChg>
        <pc:spChg chg="add del">
          <ac:chgData name="Emil Elkjær Nielsen" userId="1b210c91-742b-4d86-9972-7e0dd1ef7455" providerId="ADAL" clId="{3D00C494-70BE-484C-8EFB-BE110869AA30}" dt="2020-04-27T20:44:52.132" v="92" actId="26606"/>
          <ac:spMkLst>
            <pc:docMk/>
            <pc:sldMk cId="3424942676" sldId="256"/>
            <ac:spMk id="20" creationId="{E27DBEE0-99A4-4464-9371-C89D97E7A956}"/>
          </ac:spMkLst>
        </pc:spChg>
        <pc:spChg chg="add del">
          <ac:chgData name="Emil Elkjær Nielsen" userId="1b210c91-742b-4d86-9972-7e0dd1ef7455" providerId="ADAL" clId="{3D00C494-70BE-484C-8EFB-BE110869AA30}" dt="2020-04-27T20:44:53.953" v="94" actId="26606"/>
          <ac:spMkLst>
            <pc:docMk/>
            <pc:sldMk cId="3424942676" sldId="256"/>
            <ac:spMk id="22" creationId="{609CB703-C563-4F1F-BF28-83C06E978C4F}"/>
          </ac:spMkLst>
        </pc:spChg>
        <pc:spChg chg="add del">
          <ac:chgData name="Emil Elkjær Nielsen" userId="1b210c91-742b-4d86-9972-7e0dd1ef7455" providerId="ADAL" clId="{3D00C494-70BE-484C-8EFB-BE110869AA30}" dt="2020-04-27T20:44:53.953" v="94" actId="26606"/>
          <ac:spMkLst>
            <pc:docMk/>
            <pc:sldMk cId="3424942676" sldId="256"/>
            <ac:spMk id="23" creationId="{C5CB530E-515E-412C-9DF1-5F8FFBD6F383}"/>
          </ac:spMkLst>
        </pc:spChg>
        <pc:spChg chg="add del">
          <ac:chgData name="Emil Elkjær Nielsen" userId="1b210c91-742b-4d86-9972-7e0dd1ef7455" providerId="ADAL" clId="{3D00C494-70BE-484C-8EFB-BE110869AA30}" dt="2020-04-27T20:44:53.953" v="94" actId="26606"/>
          <ac:spMkLst>
            <pc:docMk/>
            <pc:sldMk cId="3424942676" sldId="256"/>
            <ac:spMk id="25" creationId="{712D4376-A578-4FF1-94FC-245E7A6A489F}"/>
          </ac:spMkLst>
        </pc:spChg>
        <pc:spChg chg="add del">
          <ac:chgData name="Emil Elkjær Nielsen" userId="1b210c91-742b-4d86-9972-7e0dd1ef7455" providerId="ADAL" clId="{3D00C494-70BE-484C-8EFB-BE110869AA30}" dt="2020-04-27T20:44:53.953" v="94" actId="26606"/>
          <ac:spMkLst>
            <pc:docMk/>
            <pc:sldMk cId="3424942676" sldId="256"/>
            <ac:spMk id="26" creationId="{AEA7509D-F04F-40CB-A0B3-EEF16499CC9F}"/>
          </ac:spMkLst>
        </pc:spChg>
        <pc:spChg chg="add del">
          <ac:chgData name="Emil Elkjær Nielsen" userId="1b210c91-742b-4d86-9972-7e0dd1ef7455" providerId="ADAL" clId="{3D00C494-70BE-484C-8EFB-BE110869AA30}" dt="2020-04-27T20:44:55.231" v="96" actId="26606"/>
          <ac:spMkLst>
            <pc:docMk/>
            <pc:sldMk cId="3424942676" sldId="256"/>
            <ac:spMk id="28" creationId="{766CDA4A-6CAA-4FED-A424-FF9D363E93C1}"/>
          </ac:spMkLst>
        </pc:spChg>
        <pc:spChg chg="add">
          <ac:chgData name="Emil Elkjær Nielsen" userId="1b210c91-742b-4d86-9972-7e0dd1ef7455" providerId="ADAL" clId="{3D00C494-70BE-484C-8EFB-BE110869AA30}" dt="2020-04-27T20:44:55.307" v="97" actId="26606"/>
          <ac:spMkLst>
            <pc:docMk/>
            <pc:sldMk cId="3424942676" sldId="256"/>
            <ac:spMk id="31" creationId="{0474BEB6-C205-445B-9C1D-3D4F5FC71A95}"/>
          </ac:spMkLst>
        </pc:spChg>
        <pc:spChg chg="add">
          <ac:chgData name="Emil Elkjær Nielsen" userId="1b210c91-742b-4d86-9972-7e0dd1ef7455" providerId="ADAL" clId="{3D00C494-70BE-484C-8EFB-BE110869AA30}" dt="2020-04-27T20:44:55.307" v="97" actId="26606"/>
          <ac:spMkLst>
            <pc:docMk/>
            <pc:sldMk cId="3424942676" sldId="256"/>
            <ac:spMk id="32" creationId="{2927A7B7-1B6D-432E-B2C4-E71C6C361C26}"/>
          </ac:spMkLst>
        </pc:spChg>
        <pc:spChg chg="add">
          <ac:chgData name="Emil Elkjær Nielsen" userId="1b210c91-742b-4d86-9972-7e0dd1ef7455" providerId="ADAL" clId="{3D00C494-70BE-484C-8EFB-BE110869AA30}" dt="2020-04-27T20:44:55.307" v="97" actId="26606"/>
          <ac:spMkLst>
            <pc:docMk/>
            <pc:sldMk cId="3424942676" sldId="256"/>
            <ac:spMk id="33" creationId="{E27DBEE0-99A4-4464-9371-C89D97E7A956}"/>
          </ac:spMkLst>
        </pc:spChg>
        <pc:picChg chg="add mod">
          <ac:chgData name="Emil Elkjær Nielsen" userId="1b210c91-742b-4d86-9972-7e0dd1ef7455" providerId="ADAL" clId="{3D00C494-70BE-484C-8EFB-BE110869AA30}" dt="2020-04-27T22:10:00.276" v="703" actId="1036"/>
          <ac:picMkLst>
            <pc:docMk/>
            <pc:sldMk cId="3424942676" sldId="256"/>
            <ac:picMk id="5" creationId="{80DECAB3-4D7B-2F40-A744-FE2192270713}"/>
          </ac:picMkLst>
        </pc:picChg>
        <pc:picChg chg="add mod">
          <ac:chgData name="Emil Elkjær Nielsen" userId="1b210c91-742b-4d86-9972-7e0dd1ef7455" providerId="ADAL" clId="{3D00C494-70BE-484C-8EFB-BE110869AA30}" dt="2020-04-27T20:46:00.343" v="110" actId="1035"/>
          <ac:picMkLst>
            <pc:docMk/>
            <pc:sldMk cId="3424942676" sldId="256"/>
            <ac:picMk id="6" creationId="{EB2D92AC-CB9A-9149-8FDC-388E3D0C8C0F}"/>
          </ac:picMkLst>
        </pc:picChg>
        <pc:picChg chg="add del">
          <ac:chgData name="Emil Elkjær Nielsen" userId="1b210c91-742b-4d86-9972-7e0dd1ef7455" providerId="ADAL" clId="{3D00C494-70BE-484C-8EFB-BE110869AA30}" dt="2020-04-27T20:44:50.627" v="90" actId="26606"/>
          <ac:picMkLst>
            <pc:docMk/>
            <pc:sldMk cId="3424942676" sldId="256"/>
            <ac:picMk id="8" creationId="{9B0DB875-49E3-4B9D-8AAE-D81A127B6647}"/>
          </ac:picMkLst>
        </pc:picChg>
        <pc:picChg chg="add del">
          <ac:chgData name="Emil Elkjær Nielsen" userId="1b210c91-742b-4d86-9972-7e0dd1ef7455" providerId="ADAL" clId="{3D00C494-70BE-484C-8EFB-BE110869AA30}" dt="2020-04-27T20:44:39.245" v="86" actId="26606"/>
          <ac:picMkLst>
            <pc:docMk/>
            <pc:sldMk cId="3424942676" sldId="256"/>
            <ac:picMk id="17" creationId="{9B0DB875-49E3-4B9D-8AAE-D81A127B6647}"/>
          </ac:picMkLst>
        </pc:picChg>
        <pc:picChg chg="add del">
          <ac:chgData name="Emil Elkjær Nielsen" userId="1b210c91-742b-4d86-9972-7e0dd1ef7455" providerId="ADAL" clId="{3D00C494-70BE-484C-8EFB-BE110869AA30}" dt="2020-04-27T20:44:55.231" v="96" actId="26606"/>
          <ac:picMkLst>
            <pc:docMk/>
            <pc:sldMk cId="3424942676" sldId="256"/>
            <ac:picMk id="29" creationId="{9B0DB875-49E3-4B9D-8AAE-D81A127B6647}"/>
          </ac:picMkLst>
        </pc:picChg>
        <pc:cxnChg chg="add del">
          <ac:chgData name="Emil Elkjær Nielsen" userId="1b210c91-742b-4d86-9972-7e0dd1ef7455" providerId="ADAL" clId="{3D00C494-70BE-484C-8EFB-BE110869AA30}" dt="2020-04-27T20:44:53.953" v="94" actId="26606"/>
          <ac:cxnSpMkLst>
            <pc:docMk/>
            <pc:sldMk cId="3424942676" sldId="256"/>
            <ac:cxnSpMk id="24" creationId="{56020367-4FD5-4596-8E10-C5F095CD8DBF}"/>
          </ac:cxnSpMkLst>
        </pc:cxnChg>
      </pc:sldChg>
      <pc:sldChg chg="addSp delSp modSp add mod setBg modAnim modNotesTx">
        <pc:chgData name="Emil Elkjær Nielsen" userId="1b210c91-742b-4d86-9972-7e0dd1ef7455" providerId="ADAL" clId="{3D00C494-70BE-484C-8EFB-BE110869AA30}" dt="2020-04-28T08:53:41.010" v="778" actId="20577"/>
        <pc:sldMkLst>
          <pc:docMk/>
          <pc:sldMk cId="2255275320" sldId="257"/>
        </pc:sldMkLst>
        <pc:spChg chg="mod">
          <ac:chgData name="Emil Elkjær Nielsen" userId="1b210c91-742b-4d86-9972-7e0dd1ef7455" providerId="ADAL" clId="{3D00C494-70BE-484C-8EFB-BE110869AA30}" dt="2020-04-27T22:01:52.675" v="604" actId="404"/>
          <ac:spMkLst>
            <pc:docMk/>
            <pc:sldMk cId="2255275320" sldId="257"/>
            <ac:spMk id="2" creationId="{B7B7B96B-189B-0741-8765-71EEB2B66472}"/>
          </ac:spMkLst>
        </pc:spChg>
        <pc:spChg chg="del mod">
          <ac:chgData name="Emil Elkjær Nielsen" userId="1b210c91-742b-4d86-9972-7e0dd1ef7455" providerId="ADAL" clId="{3D00C494-70BE-484C-8EFB-BE110869AA30}" dt="2020-04-27T20:48:13.067" v="317" actId="26606"/>
          <ac:spMkLst>
            <pc:docMk/>
            <pc:sldMk cId="2255275320" sldId="257"/>
            <ac:spMk id="3" creationId="{9859FE10-10FF-0C4D-B53E-A700FCEBE99F}"/>
          </ac:spMkLst>
        </pc:spChg>
        <pc:spChg chg="add">
          <ac:chgData name="Emil Elkjær Nielsen" userId="1b210c91-742b-4d86-9972-7e0dd1ef7455" providerId="ADAL" clId="{3D00C494-70BE-484C-8EFB-BE110869AA30}" dt="2020-04-27T20:48:13.067" v="317" actId="26606"/>
          <ac:spMkLst>
            <pc:docMk/>
            <pc:sldMk cId="2255275320" sldId="257"/>
            <ac:spMk id="10" creationId="{92070828-E616-4355-9C8A-A1065032B27D}"/>
          </ac:spMkLst>
        </pc:spChg>
        <pc:spChg chg="add">
          <ac:chgData name="Emil Elkjær Nielsen" userId="1b210c91-742b-4d86-9972-7e0dd1ef7455" providerId="ADAL" clId="{3D00C494-70BE-484C-8EFB-BE110869AA30}" dt="2020-04-27T20:48:13.067" v="317" actId="26606"/>
          <ac:spMkLst>
            <pc:docMk/>
            <pc:sldMk cId="2255275320" sldId="257"/>
            <ac:spMk id="12" creationId="{355161C6-1218-4EAF-A9E9-A319CFD760C9}"/>
          </ac:spMkLst>
        </pc:spChg>
        <pc:graphicFrameChg chg="add mod">
          <ac:chgData name="Emil Elkjær Nielsen" userId="1b210c91-742b-4d86-9972-7e0dd1ef7455" providerId="ADAL" clId="{3D00C494-70BE-484C-8EFB-BE110869AA30}" dt="2020-04-27T22:02:34.880" v="611" actId="2711"/>
          <ac:graphicFrameMkLst>
            <pc:docMk/>
            <pc:sldMk cId="2255275320" sldId="257"/>
            <ac:graphicFrameMk id="5" creationId="{AF5B496C-DE29-458F-8ECE-E132ADAD1A7C}"/>
          </ac:graphicFrameMkLst>
        </pc:graphicFrameChg>
      </pc:sldChg>
      <pc:sldChg chg="addSp delSp modSp add modNotesTx">
        <pc:chgData name="Emil Elkjær Nielsen" userId="1b210c91-742b-4d86-9972-7e0dd1ef7455" providerId="ADAL" clId="{3D00C494-70BE-484C-8EFB-BE110869AA30}" dt="2020-04-28T08:51:27.729" v="732" actId="20577"/>
        <pc:sldMkLst>
          <pc:docMk/>
          <pc:sldMk cId="4235230632" sldId="258"/>
        </pc:sldMkLst>
        <pc:spChg chg="add del mod">
          <ac:chgData name="Emil Elkjær Nielsen" userId="1b210c91-742b-4d86-9972-7e0dd1ef7455" providerId="ADAL" clId="{3D00C494-70BE-484C-8EFB-BE110869AA30}" dt="2020-04-27T22:03:38.928" v="622" actId="114"/>
          <ac:spMkLst>
            <pc:docMk/>
            <pc:sldMk cId="4235230632" sldId="258"/>
            <ac:spMk id="2" creationId="{0825571A-651B-5A44-B727-7486874FBD59}"/>
          </ac:spMkLst>
        </pc:spChg>
        <pc:spChg chg="del">
          <ac:chgData name="Emil Elkjær Nielsen" userId="1b210c91-742b-4d86-9972-7e0dd1ef7455" providerId="ADAL" clId="{3D00C494-70BE-484C-8EFB-BE110869AA30}" dt="2020-04-27T21:40:55.765" v="546"/>
          <ac:spMkLst>
            <pc:docMk/>
            <pc:sldMk cId="4235230632" sldId="258"/>
            <ac:spMk id="3" creationId="{BD735E0C-8798-BF45-892B-3E195C580EED}"/>
          </ac:spMkLst>
        </pc:spChg>
        <pc:spChg chg="add mod">
          <ac:chgData name="Emil Elkjær Nielsen" userId="1b210c91-742b-4d86-9972-7e0dd1ef7455" providerId="ADAL" clId="{3D00C494-70BE-484C-8EFB-BE110869AA30}" dt="2020-04-27T20:57:24.471" v="335"/>
          <ac:spMkLst>
            <pc:docMk/>
            <pc:sldMk cId="4235230632" sldId="258"/>
            <ac:spMk id="4" creationId="{DBFD6E93-12FE-C44F-AA28-8A60492130B6}"/>
          </ac:spMkLst>
        </pc:spChg>
        <pc:spChg chg="add mod">
          <ac:chgData name="Emil Elkjær Nielsen" userId="1b210c91-742b-4d86-9972-7e0dd1ef7455" providerId="ADAL" clId="{3D00C494-70BE-484C-8EFB-BE110869AA30}" dt="2020-04-27T20:57:46.030" v="349" actId="1076"/>
          <ac:spMkLst>
            <pc:docMk/>
            <pc:sldMk cId="4235230632" sldId="258"/>
            <ac:spMk id="5" creationId="{89C340E7-518D-0B48-9A1A-73C7D680BAB5}"/>
          </ac:spMkLst>
        </pc:spChg>
        <pc:picChg chg="add mod modCrop">
          <ac:chgData name="Emil Elkjær Nielsen" userId="1b210c91-742b-4d86-9972-7e0dd1ef7455" providerId="ADAL" clId="{3D00C494-70BE-484C-8EFB-BE110869AA30}" dt="2020-04-27T22:02:58.082" v="616" actId="167"/>
          <ac:picMkLst>
            <pc:docMk/>
            <pc:sldMk cId="4235230632" sldId="258"/>
            <ac:picMk id="7" creationId="{AF4C0B72-08BB-8947-BD98-DDC469CF9616}"/>
          </ac:picMkLst>
        </pc:picChg>
      </pc:sldChg>
      <pc:sldChg chg="addSp delSp modSp add mod setBg setClrOvrMap modNotesTx">
        <pc:chgData name="Emil Elkjær Nielsen" userId="1b210c91-742b-4d86-9972-7e0dd1ef7455" providerId="ADAL" clId="{3D00C494-70BE-484C-8EFB-BE110869AA30}" dt="2020-04-28T10:37:45.868" v="796" actId="26606"/>
        <pc:sldMkLst>
          <pc:docMk/>
          <pc:sldMk cId="115501416" sldId="259"/>
        </pc:sldMkLst>
        <pc:spChg chg="mod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2" creationId="{0825571A-651B-5A44-B727-7486874FBD59}"/>
          </ac:spMkLst>
        </pc:spChg>
        <pc:spChg chg="del">
          <ac:chgData name="Emil Elkjær Nielsen" userId="1b210c91-742b-4d86-9972-7e0dd1ef7455" providerId="ADAL" clId="{3D00C494-70BE-484C-8EFB-BE110869AA30}" dt="2020-04-28T09:16:02.307" v="779" actId="478"/>
          <ac:spMkLst>
            <pc:docMk/>
            <pc:sldMk cId="115501416" sldId="259"/>
            <ac:spMk id="3" creationId="{BD735E0C-8798-BF45-892B-3E195C580EED}"/>
          </ac:spMkLst>
        </pc:spChg>
        <pc:spChg chg="del">
          <ac:chgData name="Emil Elkjær Nielsen" userId="1b210c91-742b-4d86-9972-7e0dd1ef7455" providerId="ADAL" clId="{3D00C494-70BE-484C-8EFB-BE110869AA30}" dt="2020-04-27T20:59:07.852" v="377" actId="478"/>
          <ac:spMkLst>
            <pc:docMk/>
            <pc:sldMk cId="115501416" sldId="259"/>
            <ac:spMk id="5" creationId="{89C340E7-518D-0B48-9A1A-73C7D680BAB5}"/>
          </ac:spMkLst>
        </pc:spChg>
        <pc:spChg chg="add mod ord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6" creationId="{ABE31F31-DF76-BB4C-A70A-923A09FB3E3F}"/>
          </ac:spMkLst>
        </pc:spChg>
        <pc:spChg chg="add del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14" creationId="{0D57E7FA-E8FC-45AC-868F-CDC8144939D6}"/>
          </ac:spMkLst>
        </pc:spChg>
        <pc:spChg chg="add del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16" creationId="{6E2B17B6-CB6E-4E5C-AC3B-18B7C91D8071}"/>
          </ac:spMkLst>
        </pc:spChg>
        <pc:spChg chg="add del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18" creationId="{57F674D0-5816-4E8A-BCEB-6637F2469DA2}"/>
          </ac:spMkLst>
        </pc:spChg>
        <pc:spChg chg="add del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20" creationId="{FD78F7CD-9EFB-48CC-80BD-85B57EE4DAE0}"/>
          </ac:spMkLst>
        </pc:spChg>
        <pc:picChg chg="add del mod">
          <ac:chgData name="Emil Elkjær Nielsen" userId="1b210c91-742b-4d86-9972-7e0dd1ef7455" providerId="ADAL" clId="{3D00C494-70BE-484C-8EFB-BE110869AA30}" dt="2020-04-28T09:25:06.198" v="784" actId="478"/>
          <ac:picMkLst>
            <pc:docMk/>
            <pc:sldMk cId="115501416" sldId="259"/>
            <ac:picMk id="7" creationId="{2FBD96A8-92FE-DE49-BBE2-A38A1707F330}"/>
          </ac:picMkLst>
        </pc:picChg>
        <pc:picChg chg="add mod">
          <ac:chgData name="Emil Elkjær Nielsen" userId="1b210c91-742b-4d86-9972-7e0dd1ef7455" providerId="ADAL" clId="{3D00C494-70BE-484C-8EFB-BE110869AA30}" dt="2020-04-28T10:37:45.868" v="796" actId="26606"/>
          <ac:picMkLst>
            <pc:docMk/>
            <pc:sldMk cId="115501416" sldId="259"/>
            <ac:picMk id="9" creationId="{D0E82FC3-B4CF-6248-9BAD-1757CBD3310E}"/>
          </ac:picMkLst>
        </pc:picChg>
      </pc:sldChg>
      <pc:sldChg chg="addSp delSp modSp add modNotesTx">
        <pc:chgData name="Emil Elkjær Nielsen" userId="1b210c91-742b-4d86-9972-7e0dd1ef7455" providerId="ADAL" clId="{3D00C494-70BE-484C-8EFB-BE110869AA30}" dt="2020-04-28T08:51:34.734" v="747" actId="20577"/>
        <pc:sldMkLst>
          <pc:docMk/>
          <pc:sldMk cId="1224827457" sldId="260"/>
        </pc:sldMkLst>
        <pc:spChg chg="mod">
          <ac:chgData name="Emil Elkjær Nielsen" userId="1b210c91-742b-4d86-9972-7e0dd1ef7455" providerId="ADAL" clId="{3D00C494-70BE-484C-8EFB-BE110869AA30}" dt="2020-04-27T22:03:35.326" v="621" actId="114"/>
          <ac:spMkLst>
            <pc:docMk/>
            <pc:sldMk cId="1224827457" sldId="260"/>
            <ac:spMk id="2" creationId="{0825571A-651B-5A44-B727-7486874FBD59}"/>
          </ac:spMkLst>
        </pc:spChg>
        <pc:spChg chg="del">
          <ac:chgData name="Emil Elkjær Nielsen" userId="1b210c91-742b-4d86-9972-7e0dd1ef7455" providerId="ADAL" clId="{3D00C494-70BE-484C-8EFB-BE110869AA30}" dt="2020-04-27T21:00:34.481" v="407"/>
          <ac:spMkLst>
            <pc:docMk/>
            <pc:sldMk cId="1224827457" sldId="260"/>
            <ac:spMk id="3" creationId="{BD735E0C-8798-BF45-892B-3E195C580EED}"/>
          </ac:spMkLst>
        </pc:spChg>
        <pc:spChg chg="add mod">
          <ac:chgData name="Emil Elkjær Nielsen" userId="1b210c91-742b-4d86-9972-7e0dd1ef7455" providerId="ADAL" clId="{3D00C494-70BE-484C-8EFB-BE110869AA30}" dt="2020-04-27T20:59:23.474" v="380"/>
          <ac:spMkLst>
            <pc:docMk/>
            <pc:sldMk cId="1224827457" sldId="260"/>
            <ac:spMk id="5" creationId="{3D7F6352-28AA-4D4E-B6A1-48B0981EA64A}"/>
          </ac:spMkLst>
        </pc:spChg>
        <pc:spChg chg="del">
          <ac:chgData name="Emil Elkjær Nielsen" userId="1b210c91-742b-4d86-9972-7e0dd1ef7455" providerId="ADAL" clId="{3D00C494-70BE-484C-8EFB-BE110869AA30}" dt="2020-04-27T20:59:44.928" v="388" actId="478"/>
          <ac:spMkLst>
            <pc:docMk/>
            <pc:sldMk cId="1224827457" sldId="260"/>
            <ac:spMk id="6" creationId="{ABE31F31-DF76-BB4C-A70A-923A09FB3E3F}"/>
          </ac:spMkLst>
        </pc:spChg>
        <pc:spChg chg="add mod">
          <ac:chgData name="Emil Elkjær Nielsen" userId="1b210c91-742b-4d86-9972-7e0dd1ef7455" providerId="ADAL" clId="{3D00C494-70BE-484C-8EFB-BE110869AA30}" dt="2020-04-27T21:02:04.739" v="421" actId="167"/>
          <ac:spMkLst>
            <pc:docMk/>
            <pc:sldMk cId="1224827457" sldId="260"/>
            <ac:spMk id="9" creationId="{E6687988-E9A3-1246-B2ED-706FED3C0673}"/>
          </ac:spMkLst>
        </pc:spChg>
        <pc:picChg chg="add del mod">
          <ac:chgData name="Emil Elkjær Nielsen" userId="1b210c91-742b-4d86-9972-7e0dd1ef7455" providerId="ADAL" clId="{3D00C494-70BE-484C-8EFB-BE110869AA30}" dt="2020-04-27T21:02:06.706" v="422" actId="478"/>
          <ac:picMkLst>
            <pc:docMk/>
            <pc:sldMk cId="1224827457" sldId="260"/>
            <ac:picMk id="4" creationId="{EF4658C0-0041-564D-BD7A-40B5FCFFAA92}"/>
          </ac:picMkLst>
        </pc:picChg>
        <pc:picChg chg="add mod modCrop">
          <ac:chgData name="Emil Elkjær Nielsen" userId="1b210c91-742b-4d86-9972-7e0dd1ef7455" providerId="ADAL" clId="{3D00C494-70BE-484C-8EFB-BE110869AA30}" dt="2020-04-27T21:01:09.488" v="413" actId="14100"/>
          <ac:picMkLst>
            <pc:docMk/>
            <pc:sldMk cId="1224827457" sldId="260"/>
            <ac:picMk id="8" creationId="{2B3AEA0C-5D9A-584B-8DA8-ED14C00254A8}"/>
          </ac:picMkLst>
        </pc:picChg>
      </pc:sldChg>
      <pc:sldChg chg="addSp delSp modSp add modNotesTx">
        <pc:chgData name="Emil Elkjær Nielsen" userId="1b210c91-742b-4d86-9972-7e0dd1ef7455" providerId="ADAL" clId="{3D00C494-70BE-484C-8EFB-BE110869AA30}" dt="2020-04-28T08:51:37.141" v="751" actId="20577"/>
        <pc:sldMkLst>
          <pc:docMk/>
          <pc:sldMk cId="1080488933" sldId="261"/>
        </pc:sldMkLst>
        <pc:spChg chg="mod">
          <ac:chgData name="Emil Elkjær Nielsen" userId="1b210c91-742b-4d86-9972-7e0dd1ef7455" providerId="ADAL" clId="{3D00C494-70BE-484C-8EFB-BE110869AA30}" dt="2020-04-27T22:03:48.321" v="625" actId="114"/>
          <ac:spMkLst>
            <pc:docMk/>
            <pc:sldMk cId="1080488933" sldId="261"/>
            <ac:spMk id="2" creationId="{0825571A-651B-5A44-B727-7486874FBD59}"/>
          </ac:spMkLst>
        </pc:spChg>
        <pc:spChg chg="add del mod">
          <ac:chgData name="Emil Elkjær Nielsen" userId="1b210c91-742b-4d86-9972-7e0dd1ef7455" providerId="ADAL" clId="{3D00C494-70BE-484C-8EFB-BE110869AA30}" dt="2020-04-27T21:02:52.427" v="448" actId="478"/>
          <ac:spMkLst>
            <pc:docMk/>
            <pc:sldMk cId="1080488933" sldId="261"/>
            <ac:spMk id="5" creationId="{21019133-C84B-8B44-B107-D38D8C910317}"/>
          </ac:spMkLst>
        </pc:spChg>
        <pc:spChg chg="add mod">
          <ac:chgData name="Emil Elkjær Nielsen" userId="1b210c91-742b-4d86-9972-7e0dd1ef7455" providerId="ADAL" clId="{3D00C494-70BE-484C-8EFB-BE110869AA30}" dt="2020-04-27T21:02:39.572" v="429" actId="167"/>
          <ac:spMkLst>
            <pc:docMk/>
            <pc:sldMk cId="1080488933" sldId="261"/>
            <ac:spMk id="7" creationId="{DF382235-B0F0-8744-81C4-785F17759AA4}"/>
          </ac:spMkLst>
        </pc:spChg>
        <pc:spChg chg="add mod">
          <ac:chgData name="Emil Elkjær Nielsen" userId="1b210c91-742b-4d86-9972-7e0dd1ef7455" providerId="ADAL" clId="{3D00C494-70BE-484C-8EFB-BE110869AA30}" dt="2020-04-28T07:37:18.741" v="717" actId="1076"/>
          <ac:spMkLst>
            <pc:docMk/>
            <pc:sldMk cId="1080488933" sldId="261"/>
            <ac:spMk id="10" creationId="{D9EF9164-53FA-2F43-AB54-0A06B1FAFD74}"/>
          </ac:spMkLst>
        </pc:spChg>
        <pc:picChg chg="del">
          <ac:chgData name="Emil Elkjær Nielsen" userId="1b210c91-742b-4d86-9972-7e0dd1ef7455" providerId="ADAL" clId="{3D00C494-70BE-484C-8EFB-BE110869AA30}" dt="2020-04-27T21:02:40.936" v="430" actId="478"/>
          <ac:picMkLst>
            <pc:docMk/>
            <pc:sldMk cId="1080488933" sldId="261"/>
            <ac:picMk id="4" creationId="{EF4658C0-0041-564D-BD7A-40B5FCFFAA92}"/>
          </ac:picMkLst>
        </pc:picChg>
        <pc:picChg chg="del">
          <ac:chgData name="Emil Elkjær Nielsen" userId="1b210c91-742b-4d86-9972-7e0dd1ef7455" providerId="ADAL" clId="{3D00C494-70BE-484C-8EFB-BE110869AA30}" dt="2020-04-27T21:02:16.428" v="423" actId="478"/>
          <ac:picMkLst>
            <pc:docMk/>
            <pc:sldMk cId="1080488933" sldId="261"/>
            <ac:picMk id="8" creationId="{2B3AEA0C-5D9A-584B-8DA8-ED14C00254A8}"/>
          </ac:picMkLst>
        </pc:picChg>
        <pc:picChg chg="add mod">
          <ac:chgData name="Emil Elkjær Nielsen" userId="1b210c91-742b-4d86-9972-7e0dd1ef7455" providerId="ADAL" clId="{3D00C494-70BE-484C-8EFB-BE110869AA30}" dt="2020-04-27T22:09:04.273" v="688" actId="1076"/>
          <ac:picMkLst>
            <pc:docMk/>
            <pc:sldMk cId="1080488933" sldId="261"/>
            <ac:picMk id="9" creationId="{9FEADEF5-BD18-B14C-8D0E-93FDF22E564B}"/>
          </ac:picMkLst>
        </pc:picChg>
      </pc:sldChg>
      <pc:sldChg chg="addSp delSp modSp add ord modNotesTx">
        <pc:chgData name="Emil Elkjær Nielsen" userId="1b210c91-742b-4d86-9972-7e0dd1ef7455" providerId="ADAL" clId="{3D00C494-70BE-484C-8EFB-BE110869AA30}" dt="2020-04-28T08:51:39.500" v="755" actId="20577"/>
        <pc:sldMkLst>
          <pc:docMk/>
          <pc:sldMk cId="3964213885" sldId="262"/>
        </pc:sldMkLst>
        <pc:spChg chg="mod">
          <ac:chgData name="Emil Elkjær Nielsen" userId="1b210c91-742b-4d86-9972-7e0dd1ef7455" providerId="ADAL" clId="{3D00C494-70BE-484C-8EFB-BE110869AA30}" dt="2020-04-27T22:03:54.385" v="628" actId="113"/>
          <ac:spMkLst>
            <pc:docMk/>
            <pc:sldMk cId="3964213885" sldId="262"/>
            <ac:spMk id="2" creationId="{0825571A-651B-5A44-B727-7486874FBD59}"/>
          </ac:spMkLst>
        </pc:spChg>
        <pc:spChg chg="del">
          <ac:chgData name="Emil Elkjær Nielsen" userId="1b210c91-742b-4d86-9972-7e0dd1ef7455" providerId="ADAL" clId="{3D00C494-70BE-484C-8EFB-BE110869AA30}" dt="2020-04-27T21:56:31.441" v="578"/>
          <ac:spMkLst>
            <pc:docMk/>
            <pc:sldMk cId="3964213885" sldId="262"/>
            <ac:spMk id="3" creationId="{BD735E0C-8798-BF45-892B-3E195C580EED}"/>
          </ac:spMkLst>
        </pc:spChg>
        <pc:spChg chg="add mod">
          <ac:chgData name="Emil Elkjær Nielsen" userId="1b210c91-742b-4d86-9972-7e0dd1ef7455" providerId="ADAL" clId="{3D00C494-70BE-484C-8EFB-BE110869AA30}" dt="2020-04-27T21:03:30.538" v="457" actId="167"/>
          <ac:spMkLst>
            <pc:docMk/>
            <pc:sldMk cId="3964213885" sldId="262"/>
            <ac:spMk id="5" creationId="{F1B716B2-D518-2A41-A43D-9D5D0699FF15}"/>
          </ac:spMkLst>
        </pc:spChg>
        <pc:spChg chg="del">
          <ac:chgData name="Emil Elkjær Nielsen" userId="1b210c91-742b-4d86-9972-7e0dd1ef7455" providerId="ADAL" clId="{3D00C494-70BE-484C-8EFB-BE110869AA30}" dt="2020-04-27T21:03:31.982" v="458" actId="478"/>
          <ac:spMkLst>
            <pc:docMk/>
            <pc:sldMk cId="3964213885" sldId="262"/>
            <ac:spMk id="6" creationId="{ABE31F31-DF76-BB4C-A70A-923A09FB3E3F}"/>
          </ac:spMkLst>
        </pc:spChg>
        <pc:picChg chg="add mod">
          <ac:chgData name="Emil Elkjær Nielsen" userId="1b210c91-742b-4d86-9972-7e0dd1ef7455" providerId="ADAL" clId="{3D00C494-70BE-484C-8EFB-BE110869AA30}" dt="2020-04-27T21:56:47.571" v="586" actId="1076"/>
          <ac:picMkLst>
            <pc:docMk/>
            <pc:sldMk cId="3964213885" sldId="262"/>
            <ac:picMk id="7" creationId="{2870D7D3-0BD8-0F42-819B-E16406BCE743}"/>
          </ac:picMkLst>
        </pc:picChg>
      </pc:sldChg>
      <pc:sldChg chg="addSp delSp modSp add modNotesTx">
        <pc:chgData name="Emil Elkjær Nielsen" userId="1b210c91-742b-4d86-9972-7e0dd1ef7455" providerId="ADAL" clId="{3D00C494-70BE-484C-8EFB-BE110869AA30}" dt="2020-04-28T08:51:41.892" v="760" actId="20577"/>
        <pc:sldMkLst>
          <pc:docMk/>
          <pc:sldMk cId="3033085025" sldId="263"/>
        </pc:sldMkLst>
        <pc:spChg chg="mod">
          <ac:chgData name="Emil Elkjær Nielsen" userId="1b210c91-742b-4d86-9972-7e0dd1ef7455" providerId="ADAL" clId="{3D00C494-70BE-484C-8EFB-BE110869AA30}" dt="2020-04-27T22:04:06.288" v="635" actId="114"/>
          <ac:spMkLst>
            <pc:docMk/>
            <pc:sldMk cId="3033085025" sldId="263"/>
            <ac:spMk id="2" creationId="{0825571A-651B-5A44-B727-7486874FBD59}"/>
          </ac:spMkLst>
        </pc:spChg>
        <pc:spChg chg="add del">
          <ac:chgData name="Emil Elkjær Nielsen" userId="1b210c91-742b-4d86-9972-7e0dd1ef7455" providerId="ADAL" clId="{3D00C494-70BE-484C-8EFB-BE110869AA30}" dt="2020-04-27T21:48:01.758" v="555"/>
          <ac:spMkLst>
            <pc:docMk/>
            <pc:sldMk cId="3033085025" sldId="263"/>
            <ac:spMk id="3" creationId="{BD735E0C-8798-BF45-892B-3E195C580EED}"/>
          </ac:spMkLst>
        </pc:spChg>
        <pc:spChg chg="del">
          <ac:chgData name="Emil Elkjær Nielsen" userId="1b210c91-742b-4d86-9972-7e0dd1ef7455" providerId="ADAL" clId="{3D00C494-70BE-484C-8EFB-BE110869AA30}" dt="2020-04-27T21:04:10.774" v="479" actId="478"/>
          <ac:spMkLst>
            <pc:docMk/>
            <pc:sldMk cId="3033085025" sldId="263"/>
            <ac:spMk id="5" creationId="{F1B716B2-D518-2A41-A43D-9D5D0699FF15}"/>
          </ac:spMkLst>
        </pc:spChg>
        <pc:spChg chg="add mod">
          <ac:chgData name="Emil Elkjær Nielsen" userId="1b210c91-742b-4d86-9972-7e0dd1ef7455" providerId="ADAL" clId="{3D00C494-70BE-484C-8EFB-BE110869AA30}" dt="2020-04-27T21:03:55.019" v="472"/>
          <ac:spMkLst>
            <pc:docMk/>
            <pc:sldMk cId="3033085025" sldId="263"/>
            <ac:spMk id="6" creationId="{C4512D16-F667-1542-BA18-0EA005B52185}"/>
          </ac:spMkLst>
        </pc:spChg>
        <pc:spChg chg="add mod">
          <ac:chgData name="Emil Elkjær Nielsen" userId="1b210c91-742b-4d86-9972-7e0dd1ef7455" providerId="ADAL" clId="{3D00C494-70BE-484C-8EFB-BE110869AA30}" dt="2020-04-27T21:04:09.441" v="478" actId="167"/>
          <ac:spMkLst>
            <pc:docMk/>
            <pc:sldMk cId="3033085025" sldId="263"/>
            <ac:spMk id="7" creationId="{43560CAB-ED29-4644-9273-A2FA20B5A2A0}"/>
          </ac:spMkLst>
        </pc:spChg>
        <pc:picChg chg="add mod modCrop">
          <ac:chgData name="Emil Elkjær Nielsen" userId="1b210c91-742b-4d86-9972-7e0dd1ef7455" providerId="ADAL" clId="{3D00C494-70BE-484C-8EFB-BE110869AA30}" dt="2020-04-27T22:04:34.177" v="642" actId="1076"/>
          <ac:picMkLst>
            <pc:docMk/>
            <pc:sldMk cId="3033085025" sldId="263"/>
            <ac:picMk id="8" creationId="{115EAE2A-EB15-904D-9981-5AD86C8FE60A}"/>
          </ac:picMkLst>
        </pc:picChg>
        <pc:picChg chg="add mod">
          <ac:chgData name="Emil Elkjær Nielsen" userId="1b210c91-742b-4d86-9972-7e0dd1ef7455" providerId="ADAL" clId="{3D00C494-70BE-484C-8EFB-BE110869AA30}" dt="2020-04-27T21:53:47.870" v="577" actId="1076"/>
          <ac:picMkLst>
            <pc:docMk/>
            <pc:sldMk cId="3033085025" sldId="263"/>
            <ac:picMk id="10" creationId="{25A9D246-509F-E84F-B6A5-659415DF6BFD}"/>
          </ac:picMkLst>
        </pc:picChg>
      </pc:sldChg>
      <pc:sldChg chg="addSp delSp modSp add modNotesTx">
        <pc:chgData name="Emil Elkjær Nielsen" userId="1b210c91-742b-4d86-9972-7e0dd1ef7455" providerId="ADAL" clId="{3D00C494-70BE-484C-8EFB-BE110869AA30}" dt="2020-04-28T08:51:45.331" v="764" actId="20577"/>
        <pc:sldMkLst>
          <pc:docMk/>
          <pc:sldMk cId="2831947930" sldId="264"/>
        </pc:sldMkLst>
        <pc:spChg chg="del mod">
          <ac:chgData name="Emil Elkjær Nielsen" userId="1b210c91-742b-4d86-9972-7e0dd1ef7455" providerId="ADAL" clId="{3D00C494-70BE-484C-8EFB-BE110869AA30}" dt="2020-04-27T21:05:02.745" v="501" actId="478"/>
          <ac:spMkLst>
            <pc:docMk/>
            <pc:sldMk cId="2831947930" sldId="264"/>
            <ac:spMk id="2" creationId="{0825571A-651B-5A44-B727-7486874FBD59}"/>
          </ac:spMkLst>
        </pc:spChg>
        <pc:spChg chg="mod">
          <ac:chgData name="Emil Elkjær Nielsen" userId="1b210c91-742b-4d86-9972-7e0dd1ef7455" providerId="ADAL" clId="{3D00C494-70BE-484C-8EFB-BE110869AA30}" dt="2020-04-27T22:09:40.781" v="693" actId="1076"/>
          <ac:spMkLst>
            <pc:docMk/>
            <pc:sldMk cId="2831947930" sldId="264"/>
            <ac:spMk id="3" creationId="{BD735E0C-8798-BF45-892B-3E195C580EED}"/>
          </ac:spMkLst>
        </pc:spChg>
        <pc:spChg chg="add mod">
          <ac:chgData name="Emil Elkjær Nielsen" userId="1b210c91-742b-4d86-9972-7e0dd1ef7455" providerId="ADAL" clId="{3D00C494-70BE-484C-8EFB-BE110869AA30}" dt="2020-04-27T21:04:56.826" v="498" actId="167"/>
          <ac:spMkLst>
            <pc:docMk/>
            <pc:sldMk cId="2831947930" sldId="264"/>
            <ac:spMk id="5" creationId="{808CD837-358B-6D44-8031-F11E5F062646}"/>
          </ac:spMkLst>
        </pc:spChg>
        <pc:spChg chg="del">
          <ac:chgData name="Emil Elkjær Nielsen" userId="1b210c91-742b-4d86-9972-7e0dd1ef7455" providerId="ADAL" clId="{3D00C494-70BE-484C-8EFB-BE110869AA30}" dt="2020-04-27T21:04:58.130" v="499" actId="478"/>
          <ac:spMkLst>
            <pc:docMk/>
            <pc:sldMk cId="2831947930" sldId="264"/>
            <ac:spMk id="7" creationId="{43560CAB-ED29-4644-9273-A2FA20B5A2A0}"/>
          </ac:spMkLst>
        </pc:spChg>
        <pc:picChg chg="add del mod">
          <ac:chgData name="Emil Elkjær Nielsen" userId="1b210c91-742b-4d86-9972-7e0dd1ef7455" providerId="ADAL" clId="{3D00C494-70BE-484C-8EFB-BE110869AA30}" dt="2020-04-27T22:09:11.498" v="689" actId="478"/>
          <ac:picMkLst>
            <pc:docMk/>
            <pc:sldMk cId="2831947930" sldId="264"/>
            <ac:picMk id="6" creationId="{45D65ADE-45B5-4A40-9C33-8A0657410BCA}"/>
          </ac:picMkLst>
        </pc:picChg>
        <pc:picChg chg="add mod">
          <ac:chgData name="Emil Elkjær Nielsen" userId="1b210c91-742b-4d86-9972-7e0dd1ef7455" providerId="ADAL" clId="{3D00C494-70BE-484C-8EFB-BE110869AA30}" dt="2020-04-27T22:09:17.647" v="692" actId="1076"/>
          <ac:picMkLst>
            <pc:docMk/>
            <pc:sldMk cId="2831947930" sldId="264"/>
            <ac:picMk id="8" creationId="{05958070-F1A5-8C4E-B6A5-4317A65D3A62}"/>
          </ac:picMkLst>
        </pc:picChg>
      </pc:sldChg>
      <pc:sldMasterChg chg="add del addSldLayout delSldLayout">
        <pc:chgData name="Emil Elkjær Nielsen" userId="1b210c91-742b-4d86-9972-7e0dd1ef7455" providerId="ADAL" clId="{3D00C494-70BE-484C-8EFB-BE110869AA30}" dt="2020-04-27T20:44:55.307" v="97" actId="26606"/>
        <pc:sldMasterMkLst>
          <pc:docMk/>
          <pc:sldMasterMk cId="450563959" sldId="2147483648"/>
        </pc:sldMasterMkLst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1161660118" sldId="2147483649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3657976120" sldId="2147483650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1013714516" sldId="2147483651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2771968318" sldId="2147483652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1786149928" sldId="2147483653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737749525" sldId="2147483654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525010303" sldId="2147483655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904532810" sldId="2147483656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2934600751" sldId="2147483657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3783993635" sldId="2147483658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133512830" sldId="2147483659"/>
          </pc:sldLayoutMkLst>
        </pc:sldLayoutChg>
      </pc:sldMasterChg>
      <pc:sldMasterChg chg="add del replId addSldLayout delSldLayout">
        <pc:chgData name="Emil Elkjær Nielsen" userId="1b210c91-742b-4d86-9972-7e0dd1ef7455" providerId="ADAL" clId="{3D00C494-70BE-484C-8EFB-BE110869AA30}" dt="2020-04-27T20:44:52.132" v="92" actId="26606"/>
        <pc:sldMasterMkLst>
          <pc:docMk/>
          <pc:sldMasterMk cId="4200417387" sldId="2147483660"/>
        </pc:sldMasterMkLst>
        <pc:sldLayoutChg chg="add del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253713862" sldId="2147483661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394215790" sldId="2147483662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2108037804" sldId="2147483663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1701779363" sldId="2147483664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1854505562" sldId="2147483665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200826780" sldId="2147483666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306788674" sldId="2147483667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2812841900" sldId="2147483668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1648000306" sldId="2147483669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775562374" sldId="2147483670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93510207" sldId="2147483671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3794537062" sldId="2147483672"/>
          </pc:sldLayoutMkLst>
        </pc:sldLayoutChg>
      </pc:sldMasterChg>
      <pc:sldMasterChg chg="add del addSldLayout delSldLayout">
        <pc:chgData name="Emil Elkjær Nielsen" userId="1b210c91-742b-4d86-9972-7e0dd1ef7455" providerId="ADAL" clId="{3D00C494-70BE-484C-8EFB-BE110869AA30}" dt="2020-04-27T20:44:55.231" v="96" actId="26606"/>
        <pc:sldMasterMkLst>
          <pc:docMk/>
          <pc:sldMasterMk cId="3289708221" sldId="2147483680"/>
        </pc:sldMasterMkLst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675101448" sldId="2147483663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4197293074" sldId="2147483664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238700260" sldId="2147483665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3097191851" sldId="2147483666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746113815" sldId="2147483667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3194341915" sldId="2147483668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2549361418" sldId="2147483669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4061902522" sldId="2147483670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917810509" sldId="2147483671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395518985" sldId="2147483672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538197665" sldId="2147483673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2564501259" sldId="2147483674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219686419" sldId="2147483675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2085714386" sldId="2147483676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738525609" sldId="2147483677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3559544573" sldId="2147483678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3381339290" sldId="2147483679"/>
          </pc:sldLayoutMkLst>
        </pc:sldLayoutChg>
      </pc:sldMasterChg>
      <pc:sldMasterChg chg="add del addSldLayout delSldLayout">
        <pc:chgData name="Emil Elkjær Nielsen" userId="1b210c91-742b-4d86-9972-7e0dd1ef7455" providerId="ADAL" clId="{3D00C494-70BE-484C-8EFB-BE110869AA30}" dt="2020-04-27T20:44:53.953" v="94" actId="26606"/>
        <pc:sldMasterMkLst>
          <pc:docMk/>
          <pc:sldMasterMk cId="2439551105" sldId="2147483693"/>
        </pc:sldMasterMkLst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4028868524" sldId="2147483682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1911814696" sldId="2147483683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998370030" sldId="2147483684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105026541" sldId="2147483685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2155517853" sldId="2147483686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1695017270" sldId="2147483687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3568629262" sldId="2147483688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4145583364" sldId="2147483689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4248689008" sldId="2147483690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2139982331" sldId="2147483691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2840619939" sldId="214748369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168C3-BE7D-4E66-9BD9-7FC00EEE45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8195E1-0F8A-46C4-88DA-94EAE4A79CDD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User cases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2EBE8A6B-28E2-4185-9D04-61A249F75EC4}" type="parTrans" cxnId="{1210AB38-2A1C-47C9-BCB8-3D15F67DEFA6}">
      <dgm:prSet/>
      <dgm:spPr/>
      <dgm:t>
        <a:bodyPr/>
        <a:lstStyle/>
        <a:p>
          <a:endParaRPr lang="en-US"/>
        </a:p>
      </dgm:t>
    </dgm:pt>
    <dgm:pt modelId="{34BC3078-7C12-4AEB-95C9-02F4BBDAE678}" type="sibTrans" cxnId="{1210AB38-2A1C-47C9-BCB8-3D15F67DEFA6}">
      <dgm:prSet/>
      <dgm:spPr/>
      <dgm:t>
        <a:bodyPr/>
        <a:lstStyle/>
        <a:p>
          <a:endParaRPr lang="en-US"/>
        </a:p>
      </dgm:t>
    </dgm:pt>
    <dgm:pt modelId="{03D0E006-838A-4888-B3FA-08868AD2E773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Klassediagrammer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5298FD89-0AB0-4452-B8A3-C5B710AB1D10}" type="parTrans" cxnId="{A7211E4A-7766-47E5-A250-52AA4830AA8F}">
      <dgm:prSet/>
      <dgm:spPr/>
      <dgm:t>
        <a:bodyPr/>
        <a:lstStyle/>
        <a:p>
          <a:endParaRPr lang="en-US"/>
        </a:p>
      </dgm:t>
    </dgm:pt>
    <dgm:pt modelId="{325765C4-A544-4296-A2DB-6754ADF77356}" type="sibTrans" cxnId="{A7211E4A-7766-47E5-A250-52AA4830AA8F}">
      <dgm:prSet/>
      <dgm:spPr/>
      <dgm:t>
        <a:bodyPr/>
        <a:lstStyle/>
        <a:p>
          <a:endParaRPr lang="en-US"/>
        </a:p>
      </dgm:t>
    </dgm:pt>
    <dgm:pt modelId="{577D1863-E10B-4A19-AF7E-7493BFCA164F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Design af database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3158552-AFC6-4DD0-BC28-4A7BADFA6F06}" type="parTrans" cxnId="{90811675-DBC0-4177-A8D6-ED15A6997CF3}">
      <dgm:prSet/>
      <dgm:spPr/>
      <dgm:t>
        <a:bodyPr/>
        <a:lstStyle/>
        <a:p>
          <a:endParaRPr lang="en-US"/>
        </a:p>
      </dgm:t>
    </dgm:pt>
    <dgm:pt modelId="{94337F9B-B07D-4CBB-B991-7CD19B10A49B}" type="sibTrans" cxnId="{90811675-DBC0-4177-A8D6-ED15A6997CF3}">
      <dgm:prSet/>
      <dgm:spPr/>
      <dgm:t>
        <a:bodyPr/>
        <a:lstStyle/>
        <a:p>
          <a:endParaRPr lang="en-US"/>
        </a:p>
      </dgm:t>
    </dgm:pt>
    <dgm:pt modelId="{31EC1071-3E1D-4E2C-91DF-17A336F612B4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Kort demo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3EC3AA3-A72B-45E3-A3ED-2994D797F309}" type="parTrans" cxnId="{FE0CE93F-C9CC-4E27-ACDB-18D1961A0A5F}">
      <dgm:prSet/>
      <dgm:spPr/>
      <dgm:t>
        <a:bodyPr/>
        <a:lstStyle/>
        <a:p>
          <a:endParaRPr lang="en-US"/>
        </a:p>
      </dgm:t>
    </dgm:pt>
    <dgm:pt modelId="{DB01467C-0DE2-4EBC-AA07-E4FF476DBD14}" type="sibTrans" cxnId="{FE0CE93F-C9CC-4E27-ACDB-18D1961A0A5F}">
      <dgm:prSet/>
      <dgm:spPr/>
      <dgm:t>
        <a:bodyPr/>
        <a:lstStyle/>
        <a:p>
          <a:endParaRPr lang="en-US"/>
        </a:p>
      </dgm:t>
    </dgm:pt>
    <dgm:pt modelId="{CAD5FF1F-4E0B-4099-BE8D-F55734397412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Kode design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3EADED9-E66D-48E0-B31A-4A7E06A7FD9E}" type="parTrans" cxnId="{08C84CB4-4BFD-4EE3-8761-F4756FADDAC5}">
      <dgm:prSet/>
      <dgm:spPr/>
      <dgm:t>
        <a:bodyPr/>
        <a:lstStyle/>
        <a:p>
          <a:endParaRPr lang="en-US"/>
        </a:p>
      </dgm:t>
    </dgm:pt>
    <dgm:pt modelId="{653336F7-1A0A-46E2-9E53-E1F1AF395EFD}" type="sibTrans" cxnId="{08C84CB4-4BFD-4EE3-8761-F4756FADDAC5}">
      <dgm:prSet/>
      <dgm:spPr/>
      <dgm:t>
        <a:bodyPr/>
        <a:lstStyle/>
        <a:p>
          <a:endParaRPr lang="en-US"/>
        </a:p>
      </dgm:t>
    </dgm:pt>
    <dgm:pt modelId="{E76DFF58-5C8A-47DD-B32A-474D62BB943B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Unit testing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F797EF9-388A-4574-82B7-2F71B349FA6D}" type="parTrans" cxnId="{CD327F07-2BBE-4CD9-B56C-29B9EF13848A}">
      <dgm:prSet/>
      <dgm:spPr/>
      <dgm:t>
        <a:bodyPr/>
        <a:lstStyle/>
        <a:p>
          <a:endParaRPr lang="en-US"/>
        </a:p>
      </dgm:t>
    </dgm:pt>
    <dgm:pt modelId="{90046CF9-736A-4572-8918-B7C1D2DC4A1A}" type="sibTrans" cxnId="{CD327F07-2BBE-4CD9-B56C-29B9EF13848A}">
      <dgm:prSet/>
      <dgm:spPr/>
      <dgm:t>
        <a:bodyPr/>
        <a:lstStyle/>
        <a:p>
          <a:endParaRPr lang="en-US"/>
        </a:p>
      </dgm:t>
    </dgm:pt>
    <dgm:pt modelId="{869104DB-44E7-495B-802C-9DF2746A9C66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Spørgsmål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747D0FA-768C-4EA4-AF7E-C78FD988EC5D}" type="parTrans" cxnId="{4042914D-22C1-4407-B150-64E18584B614}">
      <dgm:prSet/>
      <dgm:spPr/>
      <dgm:t>
        <a:bodyPr/>
        <a:lstStyle/>
        <a:p>
          <a:endParaRPr lang="en-US"/>
        </a:p>
      </dgm:t>
    </dgm:pt>
    <dgm:pt modelId="{F3DDDE9F-0AE9-47C3-9750-AA102A80DA6D}" type="sibTrans" cxnId="{4042914D-22C1-4407-B150-64E18584B614}">
      <dgm:prSet/>
      <dgm:spPr/>
      <dgm:t>
        <a:bodyPr/>
        <a:lstStyle/>
        <a:p>
          <a:endParaRPr lang="en-US"/>
        </a:p>
      </dgm:t>
    </dgm:pt>
    <dgm:pt modelId="{CE117D24-2B7A-4798-89A6-4340FD8D9A09}" type="pres">
      <dgm:prSet presAssocID="{CA9168C3-BE7D-4E66-9BD9-7FC00EEE45E8}" presName="root" presStyleCnt="0">
        <dgm:presLayoutVars>
          <dgm:dir/>
          <dgm:resizeHandles val="exact"/>
        </dgm:presLayoutVars>
      </dgm:prSet>
      <dgm:spPr/>
    </dgm:pt>
    <dgm:pt modelId="{7F84C3CA-3235-460B-929B-E4587F01BEB0}" type="pres">
      <dgm:prSet presAssocID="{338195E1-0F8A-46C4-88DA-94EAE4A79CDD}" presName="compNode" presStyleCnt="0"/>
      <dgm:spPr/>
    </dgm:pt>
    <dgm:pt modelId="{61B8C5C8-C7B0-4F5B-B115-8D8FDB825C93}" type="pres">
      <dgm:prSet presAssocID="{338195E1-0F8A-46C4-88DA-94EAE4A79CDD}" presName="bgRect" presStyleLbl="bgShp" presStyleIdx="0" presStyleCnt="7"/>
      <dgm:spPr/>
    </dgm:pt>
    <dgm:pt modelId="{EA0642CC-9ED6-4EEF-A489-57FC38B421C4}" type="pres">
      <dgm:prSet presAssocID="{338195E1-0F8A-46C4-88DA-94EAE4A79CD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 Med en anden"/>
        </a:ext>
      </dgm:extLst>
    </dgm:pt>
    <dgm:pt modelId="{F9101737-E241-4236-9C54-0D13F147B253}" type="pres">
      <dgm:prSet presAssocID="{338195E1-0F8A-46C4-88DA-94EAE4A79CDD}" presName="spaceRect" presStyleCnt="0"/>
      <dgm:spPr/>
    </dgm:pt>
    <dgm:pt modelId="{7D06B095-156A-4938-A719-84E7C890D305}" type="pres">
      <dgm:prSet presAssocID="{338195E1-0F8A-46C4-88DA-94EAE4A79CDD}" presName="parTx" presStyleLbl="revTx" presStyleIdx="0" presStyleCnt="7">
        <dgm:presLayoutVars>
          <dgm:chMax val="0"/>
          <dgm:chPref val="0"/>
        </dgm:presLayoutVars>
      </dgm:prSet>
      <dgm:spPr/>
    </dgm:pt>
    <dgm:pt modelId="{A9EF6F0A-2C6D-4319-B6E9-321BF58637C4}" type="pres">
      <dgm:prSet presAssocID="{34BC3078-7C12-4AEB-95C9-02F4BBDAE678}" presName="sibTrans" presStyleCnt="0"/>
      <dgm:spPr/>
    </dgm:pt>
    <dgm:pt modelId="{94F6B85C-5FF1-4BBD-9AD1-21985ECBD928}" type="pres">
      <dgm:prSet presAssocID="{03D0E006-838A-4888-B3FA-08868AD2E773}" presName="compNode" presStyleCnt="0"/>
      <dgm:spPr/>
    </dgm:pt>
    <dgm:pt modelId="{5C600EE8-12D3-4E3F-81CA-29D5DDB246FF}" type="pres">
      <dgm:prSet presAssocID="{03D0E006-838A-4888-B3FA-08868AD2E773}" presName="bgRect" presStyleLbl="bgShp" presStyleIdx="1" presStyleCnt="7"/>
      <dgm:spPr/>
    </dgm:pt>
    <dgm:pt modelId="{C4B496EF-7436-4CB8-A48C-C621C284AFFC}" type="pres">
      <dgm:prSet presAssocID="{03D0E006-838A-4888-B3FA-08868AD2E77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greningsdiagram"/>
        </a:ext>
      </dgm:extLst>
    </dgm:pt>
    <dgm:pt modelId="{DA34A9C4-465F-4080-B330-8FF00F5714A3}" type="pres">
      <dgm:prSet presAssocID="{03D0E006-838A-4888-B3FA-08868AD2E773}" presName="spaceRect" presStyleCnt="0"/>
      <dgm:spPr/>
    </dgm:pt>
    <dgm:pt modelId="{2749DB03-3F75-4392-B104-FA09A8033507}" type="pres">
      <dgm:prSet presAssocID="{03D0E006-838A-4888-B3FA-08868AD2E773}" presName="parTx" presStyleLbl="revTx" presStyleIdx="1" presStyleCnt="7">
        <dgm:presLayoutVars>
          <dgm:chMax val="0"/>
          <dgm:chPref val="0"/>
        </dgm:presLayoutVars>
      </dgm:prSet>
      <dgm:spPr/>
    </dgm:pt>
    <dgm:pt modelId="{BC17C232-33D7-4A64-A83F-67AD4BC2AF55}" type="pres">
      <dgm:prSet presAssocID="{325765C4-A544-4296-A2DB-6754ADF77356}" presName="sibTrans" presStyleCnt="0"/>
      <dgm:spPr/>
    </dgm:pt>
    <dgm:pt modelId="{FFC0FED7-B2C8-4E2A-9AE1-E288B2DEB23E}" type="pres">
      <dgm:prSet presAssocID="{577D1863-E10B-4A19-AF7E-7493BFCA164F}" presName="compNode" presStyleCnt="0"/>
      <dgm:spPr/>
    </dgm:pt>
    <dgm:pt modelId="{BF9CA1D7-77B7-4FF9-9771-AF9F33EF5510}" type="pres">
      <dgm:prSet presAssocID="{577D1863-E10B-4A19-AF7E-7493BFCA164F}" presName="bgRect" presStyleLbl="bgShp" presStyleIdx="2" presStyleCnt="7"/>
      <dgm:spPr/>
    </dgm:pt>
    <dgm:pt modelId="{549311AA-CB9D-4ED2-901C-6FCE520AC773}" type="pres">
      <dgm:prSet presAssocID="{577D1863-E10B-4A19-AF7E-7493BFCA164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0931FED-287B-4DEE-8301-059A0EE5509A}" type="pres">
      <dgm:prSet presAssocID="{577D1863-E10B-4A19-AF7E-7493BFCA164F}" presName="spaceRect" presStyleCnt="0"/>
      <dgm:spPr/>
    </dgm:pt>
    <dgm:pt modelId="{D3E2CE0C-C3FB-4304-A2DD-A996F1DEC0D2}" type="pres">
      <dgm:prSet presAssocID="{577D1863-E10B-4A19-AF7E-7493BFCA164F}" presName="parTx" presStyleLbl="revTx" presStyleIdx="2" presStyleCnt="7">
        <dgm:presLayoutVars>
          <dgm:chMax val="0"/>
          <dgm:chPref val="0"/>
        </dgm:presLayoutVars>
      </dgm:prSet>
      <dgm:spPr/>
    </dgm:pt>
    <dgm:pt modelId="{1328F817-0ACD-480E-AE9E-A71734D6D2CF}" type="pres">
      <dgm:prSet presAssocID="{94337F9B-B07D-4CBB-B991-7CD19B10A49B}" presName="sibTrans" presStyleCnt="0"/>
      <dgm:spPr/>
    </dgm:pt>
    <dgm:pt modelId="{C1994337-B825-483A-A192-304BC41FD09E}" type="pres">
      <dgm:prSet presAssocID="{31EC1071-3E1D-4E2C-91DF-17A336F612B4}" presName="compNode" presStyleCnt="0"/>
      <dgm:spPr/>
    </dgm:pt>
    <dgm:pt modelId="{0A27E200-DB93-4F07-AE80-11583488517C}" type="pres">
      <dgm:prSet presAssocID="{31EC1071-3E1D-4E2C-91DF-17A336F612B4}" presName="bgRect" presStyleLbl="bgShp" presStyleIdx="3" presStyleCnt="7"/>
      <dgm:spPr/>
    </dgm:pt>
    <dgm:pt modelId="{79614B53-0D23-4687-9687-C023B294ADC3}" type="pres">
      <dgm:prSet presAssocID="{31EC1071-3E1D-4E2C-91DF-17A336F612B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æsentation med medie"/>
        </a:ext>
      </dgm:extLst>
    </dgm:pt>
    <dgm:pt modelId="{8F0B7CA8-7E6C-422B-9FB9-734929327C52}" type="pres">
      <dgm:prSet presAssocID="{31EC1071-3E1D-4E2C-91DF-17A336F612B4}" presName="spaceRect" presStyleCnt="0"/>
      <dgm:spPr/>
    </dgm:pt>
    <dgm:pt modelId="{99D45CF8-CA72-4EEE-BB57-E36B3FCEED98}" type="pres">
      <dgm:prSet presAssocID="{31EC1071-3E1D-4E2C-91DF-17A336F612B4}" presName="parTx" presStyleLbl="revTx" presStyleIdx="3" presStyleCnt="7">
        <dgm:presLayoutVars>
          <dgm:chMax val="0"/>
          <dgm:chPref val="0"/>
        </dgm:presLayoutVars>
      </dgm:prSet>
      <dgm:spPr/>
    </dgm:pt>
    <dgm:pt modelId="{52E8E60D-D8C8-493C-A08E-B43273968001}" type="pres">
      <dgm:prSet presAssocID="{DB01467C-0DE2-4EBC-AA07-E4FF476DBD14}" presName="sibTrans" presStyleCnt="0"/>
      <dgm:spPr/>
    </dgm:pt>
    <dgm:pt modelId="{3A5795F0-0258-4A21-B4C3-867C3BD40C48}" type="pres">
      <dgm:prSet presAssocID="{CAD5FF1F-4E0B-4099-BE8D-F55734397412}" presName="compNode" presStyleCnt="0"/>
      <dgm:spPr/>
    </dgm:pt>
    <dgm:pt modelId="{B69EE8F3-E628-4584-B05B-89A8C48F2EB7}" type="pres">
      <dgm:prSet presAssocID="{CAD5FF1F-4E0B-4099-BE8D-F55734397412}" presName="bgRect" presStyleLbl="bgShp" presStyleIdx="4" presStyleCnt="7"/>
      <dgm:spPr/>
    </dgm:pt>
    <dgm:pt modelId="{B04D073E-FB35-4CD0-A9D3-CDD228F1F8C1}" type="pres">
      <dgm:prSet presAssocID="{CAD5FF1F-4E0B-4099-BE8D-F5573439741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design"/>
        </a:ext>
      </dgm:extLst>
    </dgm:pt>
    <dgm:pt modelId="{74385138-B53F-4A4D-BF60-7D9F94211877}" type="pres">
      <dgm:prSet presAssocID="{CAD5FF1F-4E0B-4099-BE8D-F55734397412}" presName="spaceRect" presStyleCnt="0"/>
      <dgm:spPr/>
    </dgm:pt>
    <dgm:pt modelId="{3927E49D-57CF-4876-9664-8C935BD5335B}" type="pres">
      <dgm:prSet presAssocID="{CAD5FF1F-4E0B-4099-BE8D-F55734397412}" presName="parTx" presStyleLbl="revTx" presStyleIdx="4" presStyleCnt="7">
        <dgm:presLayoutVars>
          <dgm:chMax val="0"/>
          <dgm:chPref val="0"/>
        </dgm:presLayoutVars>
      </dgm:prSet>
      <dgm:spPr/>
    </dgm:pt>
    <dgm:pt modelId="{3E8A6584-EE06-4EAC-99F4-56F255E4E1E4}" type="pres">
      <dgm:prSet presAssocID="{653336F7-1A0A-46E2-9E53-E1F1AF395EFD}" presName="sibTrans" presStyleCnt="0"/>
      <dgm:spPr/>
    </dgm:pt>
    <dgm:pt modelId="{D2621448-29D2-4CF1-8915-9F713195CA17}" type="pres">
      <dgm:prSet presAssocID="{E76DFF58-5C8A-47DD-B32A-474D62BB943B}" presName="compNode" presStyleCnt="0"/>
      <dgm:spPr/>
    </dgm:pt>
    <dgm:pt modelId="{B435A186-960E-425D-BC22-F5431B239742}" type="pres">
      <dgm:prSet presAssocID="{E76DFF58-5C8A-47DD-B32A-474D62BB943B}" presName="bgRect" presStyleLbl="bgShp" presStyleIdx="5" presStyleCnt="7"/>
      <dgm:spPr/>
    </dgm:pt>
    <dgm:pt modelId="{1FB2DA51-4F91-4B29-B6F5-0F4AF60EF251}" type="pres">
      <dgm:prSet presAssocID="{E76DFF58-5C8A-47DD-B32A-474D62BB943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ktioner"/>
        </a:ext>
      </dgm:extLst>
    </dgm:pt>
    <dgm:pt modelId="{B3C93BF9-5823-415F-8C5A-78B7D7E9CE41}" type="pres">
      <dgm:prSet presAssocID="{E76DFF58-5C8A-47DD-B32A-474D62BB943B}" presName="spaceRect" presStyleCnt="0"/>
      <dgm:spPr/>
    </dgm:pt>
    <dgm:pt modelId="{FA672AB1-1ADC-4BAC-B772-906024353D3F}" type="pres">
      <dgm:prSet presAssocID="{E76DFF58-5C8A-47DD-B32A-474D62BB943B}" presName="parTx" presStyleLbl="revTx" presStyleIdx="5" presStyleCnt="7">
        <dgm:presLayoutVars>
          <dgm:chMax val="0"/>
          <dgm:chPref val="0"/>
        </dgm:presLayoutVars>
      </dgm:prSet>
      <dgm:spPr/>
    </dgm:pt>
    <dgm:pt modelId="{9108C48E-58F9-4A63-9886-AF2A131C4262}" type="pres">
      <dgm:prSet presAssocID="{90046CF9-736A-4572-8918-B7C1D2DC4A1A}" presName="sibTrans" presStyleCnt="0"/>
      <dgm:spPr/>
    </dgm:pt>
    <dgm:pt modelId="{41FEBA22-C3D9-48F0-A455-5828B05EFD12}" type="pres">
      <dgm:prSet presAssocID="{869104DB-44E7-495B-802C-9DF2746A9C66}" presName="compNode" presStyleCnt="0"/>
      <dgm:spPr/>
    </dgm:pt>
    <dgm:pt modelId="{F8DE1448-868B-4327-B173-11AC9570DBE5}" type="pres">
      <dgm:prSet presAssocID="{869104DB-44E7-495B-802C-9DF2746A9C66}" presName="bgRect" presStyleLbl="bgShp" presStyleIdx="6" presStyleCnt="7"/>
      <dgm:spPr/>
    </dgm:pt>
    <dgm:pt modelId="{60D74521-29D0-4634-89F4-827AB9C9F30F}" type="pres">
      <dgm:prSet presAssocID="{869104DB-44E7-495B-802C-9DF2746A9C6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ørgsmål"/>
        </a:ext>
      </dgm:extLst>
    </dgm:pt>
    <dgm:pt modelId="{3E4D3BCC-5F35-455C-B1F0-EAF7EA6C4A65}" type="pres">
      <dgm:prSet presAssocID="{869104DB-44E7-495B-802C-9DF2746A9C66}" presName="spaceRect" presStyleCnt="0"/>
      <dgm:spPr/>
    </dgm:pt>
    <dgm:pt modelId="{EBF9DE80-FEA6-4E8D-9400-1EBD7D978702}" type="pres">
      <dgm:prSet presAssocID="{869104DB-44E7-495B-802C-9DF2746A9C6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D327F07-2BBE-4CD9-B56C-29B9EF13848A}" srcId="{CA9168C3-BE7D-4E66-9BD9-7FC00EEE45E8}" destId="{E76DFF58-5C8A-47DD-B32A-474D62BB943B}" srcOrd="5" destOrd="0" parTransId="{4F797EF9-388A-4574-82B7-2F71B349FA6D}" sibTransId="{90046CF9-736A-4572-8918-B7C1D2DC4A1A}"/>
    <dgm:cxn modelId="{34A54B0D-71AD-4B80-9B6C-719F202A2F7D}" type="presOf" srcId="{03D0E006-838A-4888-B3FA-08868AD2E773}" destId="{2749DB03-3F75-4392-B104-FA09A8033507}" srcOrd="0" destOrd="0" presId="urn:microsoft.com/office/officeart/2018/2/layout/IconVerticalSolidList"/>
    <dgm:cxn modelId="{CAF0A630-488A-4BAC-B687-5611FAB6B3C4}" type="presOf" srcId="{338195E1-0F8A-46C4-88DA-94EAE4A79CDD}" destId="{7D06B095-156A-4938-A719-84E7C890D305}" srcOrd="0" destOrd="0" presId="urn:microsoft.com/office/officeart/2018/2/layout/IconVerticalSolidList"/>
    <dgm:cxn modelId="{1210AB38-2A1C-47C9-BCB8-3D15F67DEFA6}" srcId="{CA9168C3-BE7D-4E66-9BD9-7FC00EEE45E8}" destId="{338195E1-0F8A-46C4-88DA-94EAE4A79CDD}" srcOrd="0" destOrd="0" parTransId="{2EBE8A6B-28E2-4185-9D04-61A249F75EC4}" sibTransId="{34BC3078-7C12-4AEB-95C9-02F4BBDAE678}"/>
    <dgm:cxn modelId="{FE0CE93F-C9CC-4E27-ACDB-18D1961A0A5F}" srcId="{CA9168C3-BE7D-4E66-9BD9-7FC00EEE45E8}" destId="{31EC1071-3E1D-4E2C-91DF-17A336F612B4}" srcOrd="3" destOrd="0" parTransId="{E3EC3AA3-A72B-45E3-A3ED-2994D797F309}" sibTransId="{DB01467C-0DE2-4EBC-AA07-E4FF476DBD14}"/>
    <dgm:cxn modelId="{27004A48-E9E1-4C11-9604-35D92E148DF0}" type="presOf" srcId="{E76DFF58-5C8A-47DD-B32A-474D62BB943B}" destId="{FA672AB1-1ADC-4BAC-B772-906024353D3F}" srcOrd="0" destOrd="0" presId="urn:microsoft.com/office/officeart/2018/2/layout/IconVerticalSolidList"/>
    <dgm:cxn modelId="{A7211E4A-7766-47E5-A250-52AA4830AA8F}" srcId="{CA9168C3-BE7D-4E66-9BD9-7FC00EEE45E8}" destId="{03D0E006-838A-4888-B3FA-08868AD2E773}" srcOrd="1" destOrd="0" parTransId="{5298FD89-0AB0-4452-B8A3-C5B710AB1D10}" sibTransId="{325765C4-A544-4296-A2DB-6754ADF77356}"/>
    <dgm:cxn modelId="{278D236B-6CC0-476F-8D76-676D8072F501}" type="presOf" srcId="{869104DB-44E7-495B-802C-9DF2746A9C66}" destId="{EBF9DE80-FEA6-4E8D-9400-1EBD7D978702}" srcOrd="0" destOrd="0" presId="urn:microsoft.com/office/officeart/2018/2/layout/IconVerticalSolidList"/>
    <dgm:cxn modelId="{4042914D-22C1-4407-B150-64E18584B614}" srcId="{CA9168C3-BE7D-4E66-9BD9-7FC00EEE45E8}" destId="{869104DB-44E7-495B-802C-9DF2746A9C66}" srcOrd="6" destOrd="0" parTransId="{1747D0FA-768C-4EA4-AF7E-C78FD988EC5D}" sibTransId="{F3DDDE9F-0AE9-47C3-9750-AA102A80DA6D}"/>
    <dgm:cxn modelId="{90811675-DBC0-4177-A8D6-ED15A6997CF3}" srcId="{CA9168C3-BE7D-4E66-9BD9-7FC00EEE45E8}" destId="{577D1863-E10B-4A19-AF7E-7493BFCA164F}" srcOrd="2" destOrd="0" parTransId="{F3158552-AFC6-4DD0-BC28-4A7BADFA6F06}" sibTransId="{94337F9B-B07D-4CBB-B991-7CD19B10A49B}"/>
    <dgm:cxn modelId="{11A9AD8F-1166-4470-8421-D1D82F9DFE14}" type="presOf" srcId="{31EC1071-3E1D-4E2C-91DF-17A336F612B4}" destId="{99D45CF8-CA72-4EEE-BB57-E36B3FCEED98}" srcOrd="0" destOrd="0" presId="urn:microsoft.com/office/officeart/2018/2/layout/IconVerticalSolidList"/>
    <dgm:cxn modelId="{BA03EFA6-40AA-47ED-B23E-243CC650A838}" type="presOf" srcId="{CA9168C3-BE7D-4E66-9BD9-7FC00EEE45E8}" destId="{CE117D24-2B7A-4798-89A6-4340FD8D9A09}" srcOrd="0" destOrd="0" presId="urn:microsoft.com/office/officeart/2018/2/layout/IconVerticalSolidList"/>
    <dgm:cxn modelId="{08C84CB4-4BFD-4EE3-8761-F4756FADDAC5}" srcId="{CA9168C3-BE7D-4E66-9BD9-7FC00EEE45E8}" destId="{CAD5FF1F-4E0B-4099-BE8D-F55734397412}" srcOrd="4" destOrd="0" parTransId="{13EADED9-E66D-48E0-B31A-4A7E06A7FD9E}" sibTransId="{653336F7-1A0A-46E2-9E53-E1F1AF395EFD}"/>
    <dgm:cxn modelId="{84CE9FC8-77EA-4DF1-A48E-BA21E17F5A4F}" type="presOf" srcId="{577D1863-E10B-4A19-AF7E-7493BFCA164F}" destId="{D3E2CE0C-C3FB-4304-A2DD-A996F1DEC0D2}" srcOrd="0" destOrd="0" presId="urn:microsoft.com/office/officeart/2018/2/layout/IconVerticalSolidList"/>
    <dgm:cxn modelId="{DECAE8F4-7814-412C-B792-032873F5A6BD}" type="presOf" srcId="{CAD5FF1F-4E0B-4099-BE8D-F55734397412}" destId="{3927E49D-57CF-4876-9664-8C935BD5335B}" srcOrd="0" destOrd="0" presId="urn:microsoft.com/office/officeart/2018/2/layout/IconVerticalSolidList"/>
    <dgm:cxn modelId="{444C1D09-C65D-4AB3-B18F-43A8C154674E}" type="presParOf" srcId="{CE117D24-2B7A-4798-89A6-4340FD8D9A09}" destId="{7F84C3CA-3235-460B-929B-E4587F01BEB0}" srcOrd="0" destOrd="0" presId="urn:microsoft.com/office/officeart/2018/2/layout/IconVerticalSolidList"/>
    <dgm:cxn modelId="{6AC0CBE2-9524-4A6E-B317-DCC06CB1F825}" type="presParOf" srcId="{7F84C3CA-3235-460B-929B-E4587F01BEB0}" destId="{61B8C5C8-C7B0-4F5B-B115-8D8FDB825C93}" srcOrd="0" destOrd="0" presId="urn:microsoft.com/office/officeart/2018/2/layout/IconVerticalSolidList"/>
    <dgm:cxn modelId="{C0AA8AB0-4DE7-4830-8ADD-3C0D702D73EC}" type="presParOf" srcId="{7F84C3CA-3235-460B-929B-E4587F01BEB0}" destId="{EA0642CC-9ED6-4EEF-A489-57FC38B421C4}" srcOrd="1" destOrd="0" presId="urn:microsoft.com/office/officeart/2018/2/layout/IconVerticalSolidList"/>
    <dgm:cxn modelId="{5ED50F27-3F95-406E-BDCB-DA77A71E635C}" type="presParOf" srcId="{7F84C3CA-3235-460B-929B-E4587F01BEB0}" destId="{F9101737-E241-4236-9C54-0D13F147B253}" srcOrd="2" destOrd="0" presId="urn:microsoft.com/office/officeart/2018/2/layout/IconVerticalSolidList"/>
    <dgm:cxn modelId="{CC76411D-1BB5-42E4-822C-B52A5B964974}" type="presParOf" srcId="{7F84C3CA-3235-460B-929B-E4587F01BEB0}" destId="{7D06B095-156A-4938-A719-84E7C890D305}" srcOrd="3" destOrd="0" presId="urn:microsoft.com/office/officeart/2018/2/layout/IconVerticalSolidList"/>
    <dgm:cxn modelId="{C653758C-1A62-40EA-83B8-81D9B22CAA42}" type="presParOf" srcId="{CE117D24-2B7A-4798-89A6-4340FD8D9A09}" destId="{A9EF6F0A-2C6D-4319-B6E9-321BF58637C4}" srcOrd="1" destOrd="0" presId="urn:microsoft.com/office/officeart/2018/2/layout/IconVerticalSolidList"/>
    <dgm:cxn modelId="{2D796470-AEBB-4A6A-AD76-51B5DCC1C6F4}" type="presParOf" srcId="{CE117D24-2B7A-4798-89A6-4340FD8D9A09}" destId="{94F6B85C-5FF1-4BBD-9AD1-21985ECBD928}" srcOrd="2" destOrd="0" presId="urn:microsoft.com/office/officeart/2018/2/layout/IconVerticalSolidList"/>
    <dgm:cxn modelId="{F054C083-3C93-482D-BB45-20C683EF5918}" type="presParOf" srcId="{94F6B85C-5FF1-4BBD-9AD1-21985ECBD928}" destId="{5C600EE8-12D3-4E3F-81CA-29D5DDB246FF}" srcOrd="0" destOrd="0" presId="urn:microsoft.com/office/officeart/2018/2/layout/IconVerticalSolidList"/>
    <dgm:cxn modelId="{3B5CD82C-FDF7-4E4D-9453-3D86756F3D10}" type="presParOf" srcId="{94F6B85C-5FF1-4BBD-9AD1-21985ECBD928}" destId="{C4B496EF-7436-4CB8-A48C-C621C284AFFC}" srcOrd="1" destOrd="0" presId="urn:microsoft.com/office/officeart/2018/2/layout/IconVerticalSolidList"/>
    <dgm:cxn modelId="{8795A502-4ACD-47A2-A9AF-4C4B343E8155}" type="presParOf" srcId="{94F6B85C-5FF1-4BBD-9AD1-21985ECBD928}" destId="{DA34A9C4-465F-4080-B330-8FF00F5714A3}" srcOrd="2" destOrd="0" presId="urn:microsoft.com/office/officeart/2018/2/layout/IconVerticalSolidList"/>
    <dgm:cxn modelId="{A72BEA17-9058-426F-A68F-4408B8C469CF}" type="presParOf" srcId="{94F6B85C-5FF1-4BBD-9AD1-21985ECBD928}" destId="{2749DB03-3F75-4392-B104-FA09A8033507}" srcOrd="3" destOrd="0" presId="urn:microsoft.com/office/officeart/2018/2/layout/IconVerticalSolidList"/>
    <dgm:cxn modelId="{40D048FB-5E6E-45BA-84DE-B66184A865DC}" type="presParOf" srcId="{CE117D24-2B7A-4798-89A6-4340FD8D9A09}" destId="{BC17C232-33D7-4A64-A83F-67AD4BC2AF55}" srcOrd="3" destOrd="0" presId="urn:microsoft.com/office/officeart/2018/2/layout/IconVerticalSolidList"/>
    <dgm:cxn modelId="{0C1C84B8-21E4-4B8E-AD7C-60E93CD33DBA}" type="presParOf" srcId="{CE117D24-2B7A-4798-89A6-4340FD8D9A09}" destId="{FFC0FED7-B2C8-4E2A-9AE1-E288B2DEB23E}" srcOrd="4" destOrd="0" presId="urn:microsoft.com/office/officeart/2018/2/layout/IconVerticalSolidList"/>
    <dgm:cxn modelId="{C9924574-5175-47D8-8B02-B84D3E6A714C}" type="presParOf" srcId="{FFC0FED7-B2C8-4E2A-9AE1-E288B2DEB23E}" destId="{BF9CA1D7-77B7-4FF9-9771-AF9F33EF5510}" srcOrd="0" destOrd="0" presId="urn:microsoft.com/office/officeart/2018/2/layout/IconVerticalSolidList"/>
    <dgm:cxn modelId="{19E2717F-BA61-4636-999E-0783C4060460}" type="presParOf" srcId="{FFC0FED7-B2C8-4E2A-9AE1-E288B2DEB23E}" destId="{549311AA-CB9D-4ED2-901C-6FCE520AC773}" srcOrd="1" destOrd="0" presId="urn:microsoft.com/office/officeart/2018/2/layout/IconVerticalSolidList"/>
    <dgm:cxn modelId="{B9A94A86-5C0B-4D61-868F-8C5F61AE6421}" type="presParOf" srcId="{FFC0FED7-B2C8-4E2A-9AE1-E288B2DEB23E}" destId="{C0931FED-287B-4DEE-8301-059A0EE5509A}" srcOrd="2" destOrd="0" presId="urn:microsoft.com/office/officeart/2018/2/layout/IconVerticalSolidList"/>
    <dgm:cxn modelId="{204D6732-E962-4519-BB59-30B69309DCEF}" type="presParOf" srcId="{FFC0FED7-B2C8-4E2A-9AE1-E288B2DEB23E}" destId="{D3E2CE0C-C3FB-4304-A2DD-A996F1DEC0D2}" srcOrd="3" destOrd="0" presId="urn:microsoft.com/office/officeart/2018/2/layout/IconVerticalSolidList"/>
    <dgm:cxn modelId="{E9D5821E-2378-4F0B-A909-0322EED95798}" type="presParOf" srcId="{CE117D24-2B7A-4798-89A6-4340FD8D9A09}" destId="{1328F817-0ACD-480E-AE9E-A71734D6D2CF}" srcOrd="5" destOrd="0" presId="urn:microsoft.com/office/officeart/2018/2/layout/IconVerticalSolidList"/>
    <dgm:cxn modelId="{FC2ABC9E-D7AC-4967-8352-74485F74DA3E}" type="presParOf" srcId="{CE117D24-2B7A-4798-89A6-4340FD8D9A09}" destId="{C1994337-B825-483A-A192-304BC41FD09E}" srcOrd="6" destOrd="0" presId="urn:microsoft.com/office/officeart/2018/2/layout/IconVerticalSolidList"/>
    <dgm:cxn modelId="{B69B1360-DE4D-464B-85F1-FD71C48C1A23}" type="presParOf" srcId="{C1994337-B825-483A-A192-304BC41FD09E}" destId="{0A27E200-DB93-4F07-AE80-11583488517C}" srcOrd="0" destOrd="0" presId="urn:microsoft.com/office/officeart/2018/2/layout/IconVerticalSolidList"/>
    <dgm:cxn modelId="{35D3E130-A23A-4F04-9358-8BA6C6689636}" type="presParOf" srcId="{C1994337-B825-483A-A192-304BC41FD09E}" destId="{79614B53-0D23-4687-9687-C023B294ADC3}" srcOrd="1" destOrd="0" presId="urn:microsoft.com/office/officeart/2018/2/layout/IconVerticalSolidList"/>
    <dgm:cxn modelId="{D9DEEB1E-9CE3-4048-A459-A2225183954C}" type="presParOf" srcId="{C1994337-B825-483A-A192-304BC41FD09E}" destId="{8F0B7CA8-7E6C-422B-9FB9-734929327C52}" srcOrd="2" destOrd="0" presId="urn:microsoft.com/office/officeart/2018/2/layout/IconVerticalSolidList"/>
    <dgm:cxn modelId="{384690A7-0903-46C2-B06E-BBADA2F3EE38}" type="presParOf" srcId="{C1994337-B825-483A-A192-304BC41FD09E}" destId="{99D45CF8-CA72-4EEE-BB57-E36B3FCEED98}" srcOrd="3" destOrd="0" presId="urn:microsoft.com/office/officeart/2018/2/layout/IconVerticalSolidList"/>
    <dgm:cxn modelId="{7321830C-6BA2-4D7B-8191-AF345FDE387D}" type="presParOf" srcId="{CE117D24-2B7A-4798-89A6-4340FD8D9A09}" destId="{52E8E60D-D8C8-493C-A08E-B43273968001}" srcOrd="7" destOrd="0" presId="urn:microsoft.com/office/officeart/2018/2/layout/IconVerticalSolidList"/>
    <dgm:cxn modelId="{C143B701-C72E-422D-8B89-DB456701680F}" type="presParOf" srcId="{CE117D24-2B7A-4798-89A6-4340FD8D9A09}" destId="{3A5795F0-0258-4A21-B4C3-867C3BD40C48}" srcOrd="8" destOrd="0" presId="urn:microsoft.com/office/officeart/2018/2/layout/IconVerticalSolidList"/>
    <dgm:cxn modelId="{9F7ED108-E54B-4635-9A54-F85183B4FA04}" type="presParOf" srcId="{3A5795F0-0258-4A21-B4C3-867C3BD40C48}" destId="{B69EE8F3-E628-4584-B05B-89A8C48F2EB7}" srcOrd="0" destOrd="0" presId="urn:microsoft.com/office/officeart/2018/2/layout/IconVerticalSolidList"/>
    <dgm:cxn modelId="{60B24D72-583D-4C8F-AF48-230C02E73EFC}" type="presParOf" srcId="{3A5795F0-0258-4A21-B4C3-867C3BD40C48}" destId="{B04D073E-FB35-4CD0-A9D3-CDD228F1F8C1}" srcOrd="1" destOrd="0" presId="urn:microsoft.com/office/officeart/2018/2/layout/IconVerticalSolidList"/>
    <dgm:cxn modelId="{47D0E8D8-3797-40F2-ABD9-64076AB14B6A}" type="presParOf" srcId="{3A5795F0-0258-4A21-B4C3-867C3BD40C48}" destId="{74385138-B53F-4A4D-BF60-7D9F94211877}" srcOrd="2" destOrd="0" presId="urn:microsoft.com/office/officeart/2018/2/layout/IconVerticalSolidList"/>
    <dgm:cxn modelId="{050D043D-6E08-4999-A5D6-EC46CCA85A89}" type="presParOf" srcId="{3A5795F0-0258-4A21-B4C3-867C3BD40C48}" destId="{3927E49D-57CF-4876-9664-8C935BD5335B}" srcOrd="3" destOrd="0" presId="urn:microsoft.com/office/officeart/2018/2/layout/IconVerticalSolidList"/>
    <dgm:cxn modelId="{FF762CE9-536D-4B5F-A0F3-220C1D5E29EC}" type="presParOf" srcId="{CE117D24-2B7A-4798-89A6-4340FD8D9A09}" destId="{3E8A6584-EE06-4EAC-99F4-56F255E4E1E4}" srcOrd="9" destOrd="0" presId="urn:microsoft.com/office/officeart/2018/2/layout/IconVerticalSolidList"/>
    <dgm:cxn modelId="{D2E8B74E-1A6F-48D8-AF0B-30BC90BB7211}" type="presParOf" srcId="{CE117D24-2B7A-4798-89A6-4340FD8D9A09}" destId="{D2621448-29D2-4CF1-8915-9F713195CA17}" srcOrd="10" destOrd="0" presId="urn:microsoft.com/office/officeart/2018/2/layout/IconVerticalSolidList"/>
    <dgm:cxn modelId="{DA25A6D2-126B-4C86-A894-9242A936F8D1}" type="presParOf" srcId="{D2621448-29D2-4CF1-8915-9F713195CA17}" destId="{B435A186-960E-425D-BC22-F5431B239742}" srcOrd="0" destOrd="0" presId="urn:microsoft.com/office/officeart/2018/2/layout/IconVerticalSolidList"/>
    <dgm:cxn modelId="{DBA699D2-425F-4FEE-9ABB-21E5C7196BF4}" type="presParOf" srcId="{D2621448-29D2-4CF1-8915-9F713195CA17}" destId="{1FB2DA51-4F91-4B29-B6F5-0F4AF60EF251}" srcOrd="1" destOrd="0" presId="urn:microsoft.com/office/officeart/2018/2/layout/IconVerticalSolidList"/>
    <dgm:cxn modelId="{2C5CDDEC-2DDD-42B0-B3A0-99C6EF1CC23A}" type="presParOf" srcId="{D2621448-29D2-4CF1-8915-9F713195CA17}" destId="{B3C93BF9-5823-415F-8C5A-78B7D7E9CE41}" srcOrd="2" destOrd="0" presId="urn:microsoft.com/office/officeart/2018/2/layout/IconVerticalSolidList"/>
    <dgm:cxn modelId="{71E624BB-291F-4AF8-A3A7-8DDEFBC5F709}" type="presParOf" srcId="{D2621448-29D2-4CF1-8915-9F713195CA17}" destId="{FA672AB1-1ADC-4BAC-B772-906024353D3F}" srcOrd="3" destOrd="0" presId="urn:microsoft.com/office/officeart/2018/2/layout/IconVerticalSolidList"/>
    <dgm:cxn modelId="{EDFBB821-1CB1-4B38-92C3-A6B99B20B440}" type="presParOf" srcId="{CE117D24-2B7A-4798-89A6-4340FD8D9A09}" destId="{9108C48E-58F9-4A63-9886-AF2A131C4262}" srcOrd="11" destOrd="0" presId="urn:microsoft.com/office/officeart/2018/2/layout/IconVerticalSolidList"/>
    <dgm:cxn modelId="{FD0F2EE9-B652-453F-9B2B-8396BAD5EA67}" type="presParOf" srcId="{CE117D24-2B7A-4798-89A6-4340FD8D9A09}" destId="{41FEBA22-C3D9-48F0-A455-5828B05EFD12}" srcOrd="12" destOrd="0" presId="urn:microsoft.com/office/officeart/2018/2/layout/IconVerticalSolidList"/>
    <dgm:cxn modelId="{B32158A5-8C5B-4118-9D5A-39E94B628645}" type="presParOf" srcId="{41FEBA22-C3D9-48F0-A455-5828B05EFD12}" destId="{F8DE1448-868B-4327-B173-11AC9570DBE5}" srcOrd="0" destOrd="0" presId="urn:microsoft.com/office/officeart/2018/2/layout/IconVerticalSolidList"/>
    <dgm:cxn modelId="{E04B1344-4BA4-4B7C-AC66-51EAD8A644C6}" type="presParOf" srcId="{41FEBA22-C3D9-48F0-A455-5828B05EFD12}" destId="{60D74521-29D0-4634-89F4-827AB9C9F30F}" srcOrd="1" destOrd="0" presId="urn:microsoft.com/office/officeart/2018/2/layout/IconVerticalSolidList"/>
    <dgm:cxn modelId="{3D36D289-03EE-48C0-B969-E6A76887F690}" type="presParOf" srcId="{41FEBA22-C3D9-48F0-A455-5828B05EFD12}" destId="{3E4D3BCC-5F35-455C-B1F0-EAF7EA6C4A65}" srcOrd="2" destOrd="0" presId="urn:microsoft.com/office/officeart/2018/2/layout/IconVerticalSolidList"/>
    <dgm:cxn modelId="{1B49C5D1-6630-4954-9BF1-1F6E3D1D71D6}" type="presParOf" srcId="{41FEBA22-C3D9-48F0-A455-5828B05EFD12}" destId="{EBF9DE80-FEA6-4E8D-9400-1EBD7D9787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8C5C8-C7B0-4F5B-B115-8D8FDB825C93}">
      <dsp:nvSpPr>
        <dsp:cNvPr id="0" name=""/>
        <dsp:cNvSpPr/>
      </dsp:nvSpPr>
      <dsp:spPr>
        <a:xfrm>
          <a:off x="0" y="456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642CC-9ED6-4EEF-A489-57FC38B421C4}">
      <dsp:nvSpPr>
        <dsp:cNvPr id="0" name=""/>
        <dsp:cNvSpPr/>
      </dsp:nvSpPr>
      <dsp:spPr>
        <a:xfrm>
          <a:off x="189964" y="141752"/>
          <a:ext cx="345390" cy="345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6B095-156A-4938-A719-84E7C890D305}">
      <dsp:nvSpPr>
        <dsp:cNvPr id="0" name=""/>
        <dsp:cNvSpPr/>
      </dsp:nvSpPr>
      <dsp:spPr>
        <a:xfrm>
          <a:off x="725319" y="456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User cases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456"/>
        <a:ext cx="5925933" cy="627982"/>
      </dsp:txXfrm>
    </dsp:sp>
    <dsp:sp modelId="{5C600EE8-12D3-4E3F-81CA-29D5DDB246FF}">
      <dsp:nvSpPr>
        <dsp:cNvPr id="0" name=""/>
        <dsp:cNvSpPr/>
      </dsp:nvSpPr>
      <dsp:spPr>
        <a:xfrm>
          <a:off x="0" y="785434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496EF-7436-4CB8-A48C-C621C284AFFC}">
      <dsp:nvSpPr>
        <dsp:cNvPr id="0" name=""/>
        <dsp:cNvSpPr/>
      </dsp:nvSpPr>
      <dsp:spPr>
        <a:xfrm>
          <a:off x="189964" y="926730"/>
          <a:ext cx="345390" cy="345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9DB03-3F75-4392-B104-FA09A8033507}">
      <dsp:nvSpPr>
        <dsp:cNvPr id="0" name=""/>
        <dsp:cNvSpPr/>
      </dsp:nvSpPr>
      <dsp:spPr>
        <a:xfrm>
          <a:off x="725319" y="785434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Klassediagrammer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785434"/>
        <a:ext cx="5925933" cy="627982"/>
      </dsp:txXfrm>
    </dsp:sp>
    <dsp:sp modelId="{BF9CA1D7-77B7-4FF9-9771-AF9F33EF5510}">
      <dsp:nvSpPr>
        <dsp:cNvPr id="0" name=""/>
        <dsp:cNvSpPr/>
      </dsp:nvSpPr>
      <dsp:spPr>
        <a:xfrm>
          <a:off x="0" y="1570412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311AA-CB9D-4ED2-901C-6FCE520AC773}">
      <dsp:nvSpPr>
        <dsp:cNvPr id="0" name=""/>
        <dsp:cNvSpPr/>
      </dsp:nvSpPr>
      <dsp:spPr>
        <a:xfrm>
          <a:off x="189964" y="1711708"/>
          <a:ext cx="345390" cy="345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2CE0C-C3FB-4304-A2DD-A996F1DEC0D2}">
      <dsp:nvSpPr>
        <dsp:cNvPr id="0" name=""/>
        <dsp:cNvSpPr/>
      </dsp:nvSpPr>
      <dsp:spPr>
        <a:xfrm>
          <a:off x="725319" y="1570412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Design af database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1570412"/>
        <a:ext cx="5925933" cy="627982"/>
      </dsp:txXfrm>
    </dsp:sp>
    <dsp:sp modelId="{0A27E200-DB93-4F07-AE80-11583488517C}">
      <dsp:nvSpPr>
        <dsp:cNvPr id="0" name=""/>
        <dsp:cNvSpPr/>
      </dsp:nvSpPr>
      <dsp:spPr>
        <a:xfrm>
          <a:off x="0" y="2355390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14B53-0D23-4687-9687-C023B294ADC3}">
      <dsp:nvSpPr>
        <dsp:cNvPr id="0" name=""/>
        <dsp:cNvSpPr/>
      </dsp:nvSpPr>
      <dsp:spPr>
        <a:xfrm>
          <a:off x="189964" y="2496686"/>
          <a:ext cx="345390" cy="345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45CF8-CA72-4EEE-BB57-E36B3FCEED98}">
      <dsp:nvSpPr>
        <dsp:cNvPr id="0" name=""/>
        <dsp:cNvSpPr/>
      </dsp:nvSpPr>
      <dsp:spPr>
        <a:xfrm>
          <a:off x="725319" y="2355390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Kort demo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2355390"/>
        <a:ext cx="5925933" cy="627982"/>
      </dsp:txXfrm>
    </dsp:sp>
    <dsp:sp modelId="{B69EE8F3-E628-4584-B05B-89A8C48F2EB7}">
      <dsp:nvSpPr>
        <dsp:cNvPr id="0" name=""/>
        <dsp:cNvSpPr/>
      </dsp:nvSpPr>
      <dsp:spPr>
        <a:xfrm>
          <a:off x="0" y="3140368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D073E-FB35-4CD0-A9D3-CDD228F1F8C1}">
      <dsp:nvSpPr>
        <dsp:cNvPr id="0" name=""/>
        <dsp:cNvSpPr/>
      </dsp:nvSpPr>
      <dsp:spPr>
        <a:xfrm>
          <a:off x="189964" y="3281664"/>
          <a:ext cx="345390" cy="3453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7E49D-57CF-4876-9664-8C935BD5335B}">
      <dsp:nvSpPr>
        <dsp:cNvPr id="0" name=""/>
        <dsp:cNvSpPr/>
      </dsp:nvSpPr>
      <dsp:spPr>
        <a:xfrm>
          <a:off x="725319" y="3140368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Kode design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3140368"/>
        <a:ext cx="5925933" cy="627982"/>
      </dsp:txXfrm>
    </dsp:sp>
    <dsp:sp modelId="{B435A186-960E-425D-BC22-F5431B239742}">
      <dsp:nvSpPr>
        <dsp:cNvPr id="0" name=""/>
        <dsp:cNvSpPr/>
      </dsp:nvSpPr>
      <dsp:spPr>
        <a:xfrm>
          <a:off x="0" y="3925347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2DA51-4F91-4B29-B6F5-0F4AF60EF251}">
      <dsp:nvSpPr>
        <dsp:cNvPr id="0" name=""/>
        <dsp:cNvSpPr/>
      </dsp:nvSpPr>
      <dsp:spPr>
        <a:xfrm>
          <a:off x="189964" y="4066643"/>
          <a:ext cx="345390" cy="3453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72AB1-1ADC-4BAC-B772-906024353D3F}">
      <dsp:nvSpPr>
        <dsp:cNvPr id="0" name=""/>
        <dsp:cNvSpPr/>
      </dsp:nvSpPr>
      <dsp:spPr>
        <a:xfrm>
          <a:off x="725319" y="3925347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Unit testing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3925347"/>
        <a:ext cx="5925933" cy="627982"/>
      </dsp:txXfrm>
    </dsp:sp>
    <dsp:sp modelId="{F8DE1448-868B-4327-B173-11AC9570DBE5}">
      <dsp:nvSpPr>
        <dsp:cNvPr id="0" name=""/>
        <dsp:cNvSpPr/>
      </dsp:nvSpPr>
      <dsp:spPr>
        <a:xfrm>
          <a:off x="0" y="4710325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74521-29D0-4634-89F4-827AB9C9F30F}">
      <dsp:nvSpPr>
        <dsp:cNvPr id="0" name=""/>
        <dsp:cNvSpPr/>
      </dsp:nvSpPr>
      <dsp:spPr>
        <a:xfrm>
          <a:off x="189964" y="4851621"/>
          <a:ext cx="345390" cy="3453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9DE80-FEA6-4E8D-9400-1EBD7D978702}">
      <dsp:nvSpPr>
        <dsp:cNvPr id="0" name=""/>
        <dsp:cNvSpPr/>
      </dsp:nvSpPr>
      <dsp:spPr>
        <a:xfrm>
          <a:off x="725319" y="4710325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Spørgsmål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4710325"/>
        <a:ext cx="5925933" cy="627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A3EEA-B1CE-5145-A851-0772B3A71A61}" type="datetimeFigureOut">
              <a:rPr lang="da-DK" smtClean="0"/>
              <a:t>28-04-2020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B7C36-32F7-4C45-A80A-AE960A1EEC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661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Andreas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724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Andreas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37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Jacob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78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Andreas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8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Mohammed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077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Emil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321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Emil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985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Jacob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9011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Alle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181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3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6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0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7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1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0474BEB6-C205-445B-9C1D-3D4F5FC71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2927A7B7-1B6D-432E-B2C4-E71C6C36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13">
            <a:extLst>
              <a:ext uri="{FF2B5EF4-FFF2-40B4-BE49-F238E27FC236}">
                <a16:creationId xmlns:a16="http://schemas.microsoft.com/office/drawing/2014/main" id="{E27DBEE0-99A4-4464-9371-C89D97E7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136182 w 12192000"/>
              <a:gd name="connsiteY1" fmla="*/ 0 h 6858000"/>
              <a:gd name="connsiteX2" fmla="*/ 7136182 w 12192000"/>
              <a:gd name="connsiteY2" fmla="*/ 335 h 6858000"/>
              <a:gd name="connsiteX3" fmla="*/ 7215619 w 12192000"/>
              <a:gd name="connsiteY3" fmla="*/ 2368586 h 6858000"/>
              <a:gd name="connsiteX4" fmla="*/ 7295436 w 12192000"/>
              <a:gd name="connsiteY4" fmla="*/ 3753611 h 6858000"/>
              <a:gd name="connsiteX5" fmla="*/ 7397299 w 12192000"/>
              <a:gd name="connsiteY5" fmla="*/ 4072305 h 6858000"/>
              <a:gd name="connsiteX6" fmla="*/ 7445569 w 12192000"/>
              <a:gd name="connsiteY6" fmla="*/ 4526719 h 6858000"/>
              <a:gd name="connsiteX7" fmla="*/ 7531468 w 12192000"/>
              <a:gd name="connsiteY7" fmla="*/ 5116854 h 6858000"/>
              <a:gd name="connsiteX8" fmla="*/ 7590760 w 12192000"/>
              <a:gd name="connsiteY8" fmla="*/ 5630249 h 6858000"/>
              <a:gd name="connsiteX9" fmla="*/ 7884185 w 12192000"/>
              <a:gd name="connsiteY9" fmla="*/ 5724081 h 6858000"/>
              <a:gd name="connsiteX10" fmla="*/ 8115655 w 12192000"/>
              <a:gd name="connsiteY10" fmla="*/ 5424488 h 6858000"/>
              <a:gd name="connsiteX11" fmla="*/ 8264267 w 12192000"/>
              <a:gd name="connsiteY11" fmla="*/ 5616845 h 6858000"/>
              <a:gd name="connsiteX12" fmla="*/ 8453928 w 12192000"/>
              <a:gd name="connsiteY12" fmla="*/ 5348754 h 6858000"/>
              <a:gd name="connsiteX13" fmla="*/ 8615844 w 12192000"/>
              <a:gd name="connsiteY13" fmla="*/ 5190580 h 6858000"/>
              <a:gd name="connsiteX14" fmla="*/ 8701363 w 12192000"/>
              <a:gd name="connsiteY14" fmla="*/ 4645684 h 6858000"/>
              <a:gd name="connsiteX15" fmla="*/ 8801704 w 12192000"/>
              <a:gd name="connsiteY15" fmla="*/ 4490862 h 6858000"/>
              <a:gd name="connsiteX16" fmla="*/ 8859097 w 12192000"/>
              <a:gd name="connsiteY16" fmla="*/ 4649036 h 6858000"/>
              <a:gd name="connsiteX17" fmla="*/ 8816528 w 12192000"/>
              <a:gd name="connsiteY17" fmla="*/ 5258608 h 6858000"/>
              <a:gd name="connsiteX18" fmla="*/ 8908507 w 12192000"/>
              <a:gd name="connsiteY18" fmla="*/ 5148354 h 6858000"/>
              <a:gd name="connsiteX19" fmla="*/ 9112612 w 12192000"/>
              <a:gd name="connsiteY19" fmla="*/ 4460032 h 6858000"/>
              <a:gd name="connsiteX20" fmla="*/ 9242220 w 12192000"/>
              <a:gd name="connsiteY20" fmla="*/ 4342071 h 6858000"/>
              <a:gd name="connsiteX21" fmla="*/ 9341422 w 12192000"/>
              <a:gd name="connsiteY21" fmla="*/ 4562911 h 6858000"/>
              <a:gd name="connsiteX22" fmla="*/ 9480152 w 12192000"/>
              <a:gd name="connsiteY22" fmla="*/ 5150031 h 6858000"/>
              <a:gd name="connsiteX23" fmla="*/ 9561110 w 12192000"/>
              <a:gd name="connsiteY23" fmla="*/ 4866524 h 6858000"/>
              <a:gd name="connsiteX24" fmla="*/ 9881520 w 12192000"/>
              <a:gd name="connsiteY24" fmla="*/ 4313922 h 6858000"/>
              <a:gd name="connsiteX25" fmla="*/ 10094366 w 12192000"/>
              <a:gd name="connsiteY25" fmla="*/ 4813241 h 6858000"/>
              <a:gd name="connsiteX26" fmla="*/ 10237276 w 12192000"/>
              <a:gd name="connsiteY26" fmla="*/ 4416132 h 6858000"/>
              <a:gd name="connsiteX27" fmla="*/ 10324315 w 12192000"/>
              <a:gd name="connsiteY27" fmla="*/ 4322299 h 6858000"/>
              <a:gd name="connsiteX28" fmla="*/ 10344080 w 12192000"/>
              <a:gd name="connsiteY28" fmla="*/ 4373907 h 6858000"/>
              <a:gd name="connsiteX29" fmla="*/ 10527280 w 12192000"/>
              <a:gd name="connsiteY29" fmla="*/ 3490211 h 6858000"/>
              <a:gd name="connsiteX30" fmla="*/ 10594174 w 12192000"/>
              <a:gd name="connsiteY30" fmla="*/ 3861183 h 6858000"/>
              <a:gd name="connsiteX31" fmla="*/ 11258180 w 12192000"/>
              <a:gd name="connsiteY31" fmla="*/ 1488576 h 6858000"/>
              <a:gd name="connsiteX32" fmla="*/ 11362322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136182" y="0"/>
                </a:lnTo>
                <a:lnTo>
                  <a:pt x="7136182" y="335"/>
                </a:lnTo>
                <a:cubicBezTo>
                  <a:pt x="7149485" y="1194346"/>
                  <a:pt x="7215999" y="2368586"/>
                  <a:pt x="7215619" y="2368586"/>
                </a:cubicBezTo>
                <a:cubicBezTo>
                  <a:pt x="7215999" y="2370261"/>
                  <a:pt x="7261609" y="3524058"/>
                  <a:pt x="7295436" y="3753611"/>
                </a:cubicBezTo>
                <a:cubicBezTo>
                  <a:pt x="7329643" y="3986516"/>
                  <a:pt x="7366892" y="3841746"/>
                  <a:pt x="7397299" y="4072305"/>
                </a:cubicBezTo>
                <a:cubicBezTo>
                  <a:pt x="7410602" y="4226792"/>
                  <a:pt x="7396538" y="4381615"/>
                  <a:pt x="7445569" y="4526719"/>
                </a:cubicBezTo>
                <a:cubicBezTo>
                  <a:pt x="7442148" y="4749905"/>
                  <a:pt x="7507522" y="4896349"/>
                  <a:pt x="7531468" y="5116854"/>
                </a:cubicBezTo>
                <a:cubicBezTo>
                  <a:pt x="7542490" y="5292454"/>
                  <a:pt x="7518165" y="5467049"/>
                  <a:pt x="7590760" y="5630249"/>
                </a:cubicBezTo>
                <a:cubicBezTo>
                  <a:pt x="7648913" y="5755916"/>
                  <a:pt x="7723029" y="5854440"/>
                  <a:pt x="7884185" y="5724081"/>
                </a:cubicBezTo>
                <a:cubicBezTo>
                  <a:pt x="7883045" y="5562555"/>
                  <a:pt x="8152523" y="5586684"/>
                  <a:pt x="8115655" y="5424488"/>
                </a:cubicBezTo>
                <a:cubicBezTo>
                  <a:pt x="8237281" y="5459341"/>
                  <a:pt x="8173428" y="5573280"/>
                  <a:pt x="8264267" y="5616845"/>
                </a:cubicBezTo>
                <a:cubicBezTo>
                  <a:pt x="8342565" y="5535411"/>
                  <a:pt x="8290493" y="5372882"/>
                  <a:pt x="8453928" y="5348754"/>
                </a:cubicBezTo>
                <a:cubicBezTo>
                  <a:pt x="8621165" y="5384611"/>
                  <a:pt x="8603300" y="5278045"/>
                  <a:pt x="8615844" y="5190580"/>
                </a:cubicBezTo>
                <a:cubicBezTo>
                  <a:pt x="8640930" y="4983479"/>
                  <a:pt x="8661074" y="4848093"/>
                  <a:pt x="8701363" y="4645684"/>
                </a:cubicBezTo>
                <a:cubicBezTo>
                  <a:pt x="8712764" y="4595082"/>
                  <a:pt x="8689960" y="4479468"/>
                  <a:pt x="8801704" y="4490862"/>
                </a:cubicBezTo>
                <a:cubicBezTo>
                  <a:pt x="8887983" y="4501920"/>
                  <a:pt x="8855296" y="4593407"/>
                  <a:pt x="8859097" y="4649036"/>
                </a:cubicBezTo>
                <a:cubicBezTo>
                  <a:pt x="8892544" y="4963372"/>
                  <a:pt x="8818808" y="4944941"/>
                  <a:pt x="8816528" y="5258608"/>
                </a:cubicBezTo>
                <a:cubicBezTo>
                  <a:pt x="8816147" y="5271006"/>
                  <a:pt x="8871260" y="5282066"/>
                  <a:pt x="8908507" y="5148354"/>
                </a:cubicBezTo>
                <a:cubicBezTo>
                  <a:pt x="8981484" y="4884620"/>
                  <a:pt x="9068522" y="4676850"/>
                  <a:pt x="9112612" y="4460032"/>
                </a:cubicBezTo>
                <a:cubicBezTo>
                  <a:pt x="9165063" y="4506612"/>
                  <a:pt x="9210294" y="4296495"/>
                  <a:pt x="9242220" y="4342071"/>
                </a:cubicBezTo>
                <a:cubicBezTo>
                  <a:pt x="9257044" y="4418812"/>
                  <a:pt x="9283648" y="4492872"/>
                  <a:pt x="9341422" y="4562911"/>
                </a:cubicBezTo>
                <a:cubicBezTo>
                  <a:pt x="9391213" y="4774703"/>
                  <a:pt x="9336860" y="4972085"/>
                  <a:pt x="9480152" y="5150031"/>
                </a:cubicBezTo>
                <a:cubicBezTo>
                  <a:pt x="9480152" y="5150031"/>
                  <a:pt x="9482432" y="5095407"/>
                  <a:pt x="9561110" y="4866524"/>
                </a:cubicBezTo>
                <a:cubicBezTo>
                  <a:pt x="9624583" y="4682212"/>
                  <a:pt x="9705921" y="4777385"/>
                  <a:pt x="9881520" y="4313922"/>
                </a:cubicBezTo>
                <a:cubicBezTo>
                  <a:pt x="9929790" y="4492202"/>
                  <a:pt x="9821466" y="4720414"/>
                  <a:pt x="10094366" y="4813241"/>
                </a:cubicBezTo>
                <a:cubicBezTo>
                  <a:pt x="10147197" y="4677855"/>
                  <a:pt x="10106528" y="4511974"/>
                  <a:pt x="10237276" y="4416132"/>
                </a:cubicBezTo>
                <a:cubicBezTo>
                  <a:pt x="10275285" y="4388317"/>
                  <a:pt x="10302651" y="4356481"/>
                  <a:pt x="10324315" y="4322299"/>
                </a:cubicBezTo>
                <a:cubicBezTo>
                  <a:pt x="10330777" y="4339726"/>
                  <a:pt x="10337619" y="4357821"/>
                  <a:pt x="10344080" y="4373907"/>
                </a:cubicBezTo>
                <a:cubicBezTo>
                  <a:pt x="10370306" y="4346763"/>
                  <a:pt x="10519678" y="3662796"/>
                  <a:pt x="10527280" y="3490211"/>
                </a:cubicBezTo>
                <a:cubicBezTo>
                  <a:pt x="10565288" y="3612863"/>
                  <a:pt x="10594174" y="3861183"/>
                  <a:pt x="10594174" y="3861183"/>
                </a:cubicBezTo>
                <a:cubicBezTo>
                  <a:pt x="10594174" y="3861183"/>
                  <a:pt x="10758371" y="3809910"/>
                  <a:pt x="11258180" y="1488576"/>
                </a:cubicBezTo>
                <a:cubicBezTo>
                  <a:pt x="11297708" y="1305268"/>
                  <a:pt x="11334195" y="675255"/>
                  <a:pt x="11362322" y="0"/>
                </a:cubicBez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015883"/>
            <a:ext cx="5257800" cy="2806704"/>
          </a:xfrm>
        </p:spPr>
        <p:txBody>
          <a:bodyPr anchor="b">
            <a:normAutofit/>
          </a:bodyPr>
          <a:lstStyle/>
          <a:p>
            <a:r>
              <a:rPr lang="en-US" b="1" i="0">
                <a:latin typeface="Consolas" panose="020B0609020204030204" pitchFamily="49" charset="0"/>
                <a:cs typeface="Consolas" panose="020B0609020204030204" pitchFamily="49" charset="0"/>
              </a:rPr>
              <a:t>Projekt Mario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838199" y="4279787"/>
            <a:ext cx="5786536" cy="2121013"/>
          </a:xfrm>
        </p:spPr>
        <p:txBody>
          <a:bodyPr>
            <a:normAutofit/>
          </a:bodyPr>
          <a:lstStyle/>
          <a:p>
            <a:r>
              <a:rPr lang="en-US" i="1">
                <a:latin typeface="Consolas" panose="020B0609020204030204" pitchFamily="49" charset="0"/>
                <a:cs typeface="Consolas" panose="020B0609020204030204" pitchFamily="49" charset="0"/>
              </a:rPr>
              <a:t>2. Gruppe</a:t>
            </a:r>
          </a:p>
          <a:p>
            <a:r>
              <a:rPr lang="da-DK" sz="1100" i="1">
                <a:latin typeface="Consolas" panose="020B0609020204030204" pitchFamily="49" charset="0"/>
                <a:cs typeface="Consolas" panose="020B0609020204030204" pitchFamily="49" charset="0"/>
              </a:rPr>
              <a:t>Andreas Bergmann (cph-ab435@cphbusiness.dk)</a:t>
            </a:r>
            <a:endParaRPr lang="en-US" sz="1100" i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100" i="1">
                <a:latin typeface="Consolas" panose="020B0609020204030204" pitchFamily="49" charset="0"/>
                <a:cs typeface="Consolas" panose="020B0609020204030204" pitchFamily="49" charset="0"/>
              </a:rPr>
              <a:t>Emil Elkjær Nielsen (cph-en93@cphbusiness.dk)</a:t>
            </a:r>
          </a:p>
          <a:p>
            <a:r>
              <a:rPr lang="da-DK" sz="1100" i="1">
                <a:latin typeface="Consolas" panose="020B0609020204030204" pitchFamily="49" charset="0"/>
                <a:cs typeface="Consolas" panose="020B0609020204030204" pitchFamily="49" charset="0"/>
              </a:rPr>
              <a:t>Jacob Lange Nielsen (cph-jn352@cphbusiness.dk)</a:t>
            </a:r>
          </a:p>
          <a:p>
            <a:r>
              <a:rPr lang="da-DK" sz="1100" i="1">
                <a:latin typeface="Consolas" panose="020B0609020204030204" pitchFamily="49" charset="0"/>
                <a:cs typeface="Consolas" panose="020B0609020204030204" pitchFamily="49" charset="0"/>
              </a:rPr>
              <a:t>Mohammed Hadra (cph-mh879@cphbusiness.dk)</a:t>
            </a:r>
            <a:endParaRPr lang="en-US" sz="1100" i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0DECAB3-4D7B-2F40-A744-FE2192270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7494" y="280899"/>
            <a:ext cx="2820783" cy="2843288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EB2D92AC-CB9A-9149-8FDC-388E3D0C8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591" y="6400800"/>
            <a:ext cx="2410785" cy="4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B7B96B-189B-0741-8765-71EEB2B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da-DK" sz="2400" b="1" i="0">
                <a:latin typeface="Consolas" panose="020B0609020204030204" pitchFamily="49" charset="0"/>
                <a:cs typeface="Consolas" panose="020B0609020204030204" pitchFamily="49" charset="0"/>
              </a:rPr>
              <a:t>Hvad skal vi nå?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AF5B496C-DE29-458F-8ECE-E132ADAD1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928355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527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B8C5C8-C7B0-4F5B-B115-8D8FDB825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61B8C5C8-C7B0-4F5B-B115-8D8FDB825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61B8C5C8-C7B0-4F5B-B115-8D8FDB825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61B8C5C8-C7B0-4F5B-B115-8D8FDB825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642CC-9ED6-4EEF-A489-57FC38B42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EA0642CC-9ED6-4EEF-A489-57FC38B42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EA0642CC-9ED6-4EEF-A489-57FC38B42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EA0642CC-9ED6-4EEF-A489-57FC38B42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06B095-156A-4938-A719-84E7C890D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7D06B095-156A-4938-A719-84E7C890D3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7D06B095-156A-4938-A719-84E7C890D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7D06B095-156A-4938-A719-84E7C890D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600EE8-12D3-4E3F-81CA-29D5DDB24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5C600EE8-12D3-4E3F-81CA-29D5DDB246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5C600EE8-12D3-4E3F-81CA-29D5DDB24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5C600EE8-12D3-4E3F-81CA-29D5DDB24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496EF-7436-4CB8-A48C-C621C284A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C4B496EF-7436-4CB8-A48C-C621C284AF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C4B496EF-7436-4CB8-A48C-C621C284A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C4B496EF-7436-4CB8-A48C-C621C284A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49DB03-3F75-4392-B104-FA09A8033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2749DB03-3F75-4392-B104-FA09A8033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2749DB03-3F75-4392-B104-FA09A8033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2749DB03-3F75-4392-B104-FA09A8033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9311AA-CB9D-4ED2-901C-6FCE520AC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549311AA-CB9D-4ED2-901C-6FCE520AC7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549311AA-CB9D-4ED2-901C-6FCE520AC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549311AA-CB9D-4ED2-901C-6FCE520AC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9CA1D7-77B7-4FF9-9771-AF9F33EF5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BF9CA1D7-77B7-4FF9-9771-AF9F33EF5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BF9CA1D7-77B7-4FF9-9771-AF9F33EF5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BF9CA1D7-77B7-4FF9-9771-AF9F33EF5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E2CE0C-C3FB-4304-A2DD-A996F1DEC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D3E2CE0C-C3FB-4304-A2DD-A996F1DEC0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D3E2CE0C-C3FB-4304-A2DD-A996F1DEC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D3E2CE0C-C3FB-4304-A2DD-A996F1DEC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27E200-DB93-4F07-AE80-11583488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0A27E200-DB93-4F07-AE80-1158348851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0A27E200-DB93-4F07-AE80-11583488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0A27E200-DB93-4F07-AE80-11583488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614B53-0D23-4687-9687-C023B294A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79614B53-0D23-4687-9687-C023B294AD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79614B53-0D23-4687-9687-C023B294A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79614B53-0D23-4687-9687-C023B294A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D45CF8-CA72-4EEE-BB57-E36B3FCEE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99D45CF8-CA72-4EEE-BB57-E36B3FCEED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99D45CF8-CA72-4EEE-BB57-E36B3FCEE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graphicEl>
                                              <a:dgm id="{99D45CF8-CA72-4EEE-BB57-E36B3FCEE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4D073E-FB35-4CD0-A9D3-CDD228F1F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graphicEl>
                                              <a:dgm id="{B04D073E-FB35-4CD0-A9D3-CDD228F1F8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graphicEl>
                                              <a:dgm id="{B04D073E-FB35-4CD0-A9D3-CDD228F1F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graphicEl>
                                              <a:dgm id="{B04D073E-FB35-4CD0-A9D3-CDD228F1F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9EE8F3-E628-4584-B05B-89A8C48F2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graphicEl>
                                              <a:dgm id="{B69EE8F3-E628-4584-B05B-89A8C48F2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graphicEl>
                                              <a:dgm id="{B69EE8F3-E628-4584-B05B-89A8C48F2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graphicEl>
                                              <a:dgm id="{B69EE8F3-E628-4584-B05B-89A8C48F2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27E49D-57CF-4876-9664-8C935BD53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">
                                            <p:graphicEl>
                                              <a:dgm id="{3927E49D-57CF-4876-9664-8C935BD53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graphicEl>
                                              <a:dgm id="{3927E49D-57CF-4876-9664-8C935BD53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graphicEl>
                                              <a:dgm id="{3927E49D-57CF-4876-9664-8C935BD53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35A186-960E-425D-BC22-F5431B239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>
                                            <p:graphicEl>
                                              <a:dgm id="{B435A186-960E-425D-BC22-F5431B239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graphicEl>
                                              <a:dgm id="{B435A186-960E-425D-BC22-F5431B239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graphicEl>
                                              <a:dgm id="{B435A186-960E-425D-BC22-F5431B239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B2DA51-4F91-4B29-B6F5-0F4AF60EF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>
                                            <p:graphicEl>
                                              <a:dgm id="{1FB2DA51-4F91-4B29-B6F5-0F4AF60EF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graphicEl>
                                              <a:dgm id="{1FB2DA51-4F91-4B29-B6F5-0F4AF60EF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graphicEl>
                                              <a:dgm id="{1FB2DA51-4F91-4B29-B6F5-0F4AF60EF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672AB1-1ADC-4BAC-B772-906024353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>
                                            <p:graphicEl>
                                              <a:dgm id="{FA672AB1-1ADC-4BAC-B772-906024353D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graphicEl>
                                              <a:dgm id="{FA672AB1-1ADC-4BAC-B772-906024353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graphicEl>
                                              <a:dgm id="{FA672AB1-1ADC-4BAC-B772-906024353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DE1448-868B-4327-B173-11AC9570D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">
                                            <p:graphicEl>
                                              <a:dgm id="{F8DE1448-868B-4327-B173-11AC9570D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>
                                            <p:graphicEl>
                                              <a:dgm id="{F8DE1448-868B-4327-B173-11AC9570D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graphicEl>
                                              <a:dgm id="{F8DE1448-868B-4327-B173-11AC9570D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D74521-29D0-4634-89F4-827AB9C9F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>
                                            <p:graphicEl>
                                              <a:dgm id="{60D74521-29D0-4634-89F4-827AB9C9F3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graphicEl>
                                              <a:dgm id="{60D74521-29D0-4634-89F4-827AB9C9F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graphicEl>
                                              <a:dgm id="{60D74521-29D0-4634-89F4-827AB9C9F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F9DE80-FEA6-4E8D-9400-1EBD7D978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">
                                            <p:graphicEl>
                                              <a:dgm id="{EBF9DE80-FEA6-4E8D-9400-1EBD7D978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graphicEl>
                                              <a:dgm id="{EBF9DE80-FEA6-4E8D-9400-1EBD7D978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>
                                            <p:graphicEl>
                                              <a:dgm id="{EBF9DE80-FEA6-4E8D-9400-1EBD7D978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AF4C0B72-08BB-8947-BD98-DDC469CF9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" b="7917"/>
          <a:stretch/>
        </p:blipFill>
        <p:spPr>
          <a:xfrm>
            <a:off x="3903758" y="0"/>
            <a:ext cx="5362162" cy="683612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>
                <a:latin typeface="Consolas" panose="020B0609020204030204" pitchFamily="49" charset="0"/>
                <a:cs typeface="Consolas" panose="020B0609020204030204" pitchFamily="49" charset="0"/>
              </a:rPr>
              <a:t>User cases</a:t>
            </a:r>
          </a:p>
        </p:txBody>
      </p:sp>
      <p:sp>
        <p:nvSpPr>
          <p:cNvPr id="5" name="Rektangel 4" descr="Del Med en anden">
            <a:extLst>
              <a:ext uri="{FF2B5EF4-FFF2-40B4-BE49-F238E27FC236}">
                <a16:creationId xmlns:a16="http://schemas.microsoft.com/office/drawing/2014/main" id="{89C340E7-518D-0B48-9A1A-73C7D680BAB5}"/>
              </a:ext>
            </a:extLst>
          </p:cNvPr>
          <p:cNvSpPr/>
          <p:nvPr/>
        </p:nvSpPr>
        <p:spPr>
          <a:xfrm>
            <a:off x="0" y="223754"/>
            <a:ext cx="1608303" cy="1608303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523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D0E82FC3-B4CF-6248-9BAD-1757CBD33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03" y="0"/>
            <a:ext cx="7651527" cy="6858000"/>
          </a:xfrm>
          <a:prstGeom prst="rect">
            <a:avLst/>
          </a:prstGeom>
        </p:spPr>
      </p:pic>
      <p:sp>
        <p:nvSpPr>
          <p:cNvPr id="6" name="Rektangel 5" descr="Forgreningsdiagram">
            <a:extLst>
              <a:ext uri="{FF2B5EF4-FFF2-40B4-BE49-F238E27FC236}">
                <a16:creationId xmlns:a16="http://schemas.microsoft.com/office/drawing/2014/main" id="{ABE31F31-DF76-BB4C-A70A-923A09FB3E3F}"/>
              </a:ext>
            </a:extLst>
          </p:cNvPr>
          <p:cNvSpPr/>
          <p:nvPr/>
        </p:nvSpPr>
        <p:spPr>
          <a:xfrm>
            <a:off x="144148" y="365125"/>
            <a:ext cx="1320005" cy="132000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534" y="365125"/>
            <a:ext cx="9745497" cy="1325563"/>
          </a:xfrm>
        </p:spPr>
        <p:txBody>
          <a:bodyPr/>
          <a:lstStyle/>
          <a:p>
            <a:r>
              <a:rPr lang="da-DK" b="1" i="0">
                <a:latin typeface="Consolas" panose="020B0609020204030204" pitchFamily="49" charset="0"/>
                <a:cs typeface="Consolas" panose="020B0609020204030204" pitchFamily="49" charset="0"/>
              </a:rPr>
              <a:t>Klassediagrammer</a:t>
            </a:r>
          </a:p>
        </p:txBody>
      </p:sp>
    </p:spTree>
    <p:extLst>
      <p:ext uri="{BB962C8B-B14F-4D97-AF65-F5344CB8AC3E}">
        <p14:creationId xmlns:p14="http://schemas.microsoft.com/office/powerpoint/2010/main" val="11550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 descr="Cloud Computing">
            <a:extLst>
              <a:ext uri="{FF2B5EF4-FFF2-40B4-BE49-F238E27FC236}">
                <a16:creationId xmlns:a16="http://schemas.microsoft.com/office/drawing/2014/main" id="{E6687988-E9A3-1246-B2ED-706FED3C0673}"/>
              </a:ext>
            </a:extLst>
          </p:cNvPr>
          <p:cNvSpPr/>
          <p:nvPr/>
        </p:nvSpPr>
        <p:spPr>
          <a:xfrm>
            <a:off x="178196" y="365123"/>
            <a:ext cx="1320005" cy="132000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>
                <a:latin typeface="Consolas" panose="020B0609020204030204" pitchFamily="49" charset="0"/>
                <a:cs typeface="Consolas" panose="020B0609020204030204" pitchFamily="49" charset="0"/>
              </a:rPr>
              <a:t>Design af database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2B3AEA0C-5D9A-584B-8DA8-ED14C0025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37"/>
          <a:stretch/>
        </p:blipFill>
        <p:spPr>
          <a:xfrm>
            <a:off x="1249729" y="1490057"/>
            <a:ext cx="10652543" cy="4727863"/>
          </a:xfrm>
        </p:spPr>
      </p:pic>
    </p:spTree>
    <p:extLst>
      <p:ext uri="{BB962C8B-B14F-4D97-AF65-F5344CB8AC3E}">
        <p14:creationId xmlns:p14="http://schemas.microsoft.com/office/powerpoint/2010/main" val="122482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 descr="Præsentation med medie">
            <a:extLst>
              <a:ext uri="{FF2B5EF4-FFF2-40B4-BE49-F238E27FC236}">
                <a16:creationId xmlns:a16="http://schemas.microsoft.com/office/drawing/2014/main" id="{DF382235-B0F0-8744-81C4-785F17759AA4}"/>
              </a:ext>
            </a:extLst>
          </p:cNvPr>
          <p:cNvSpPr/>
          <p:nvPr/>
        </p:nvSpPr>
        <p:spPr>
          <a:xfrm>
            <a:off x="178196" y="365124"/>
            <a:ext cx="1320005" cy="132000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>
                <a:latin typeface="Consolas" panose="020B0609020204030204" pitchFamily="49" charset="0"/>
                <a:cs typeface="Consolas" panose="020B0609020204030204" pitchFamily="49" charset="0"/>
              </a:rPr>
              <a:t>Kort demonstration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9FEADEF5-BD18-B14C-8D0E-93FDF22E5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4181" y="1794241"/>
            <a:ext cx="3243638" cy="3269518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D9EF9164-53FA-2F43-AB54-0A06B1FAFD74}"/>
              </a:ext>
            </a:extLst>
          </p:cNvPr>
          <p:cNvSpPr txBox="1"/>
          <p:nvPr/>
        </p:nvSpPr>
        <p:spPr>
          <a:xfrm>
            <a:off x="5370481" y="51673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latin typeface="Consolas" panose="020B0609020204030204" pitchFamily="49" charset="0"/>
                <a:cs typeface="Consolas" panose="020B0609020204030204" pitchFamily="49" charset="0"/>
              </a:rPr>
              <a:t>Just-Pizza</a:t>
            </a:r>
          </a:p>
        </p:txBody>
      </p:sp>
    </p:spTree>
    <p:extLst>
      <p:ext uri="{BB962C8B-B14F-4D97-AF65-F5344CB8AC3E}">
        <p14:creationId xmlns:p14="http://schemas.microsoft.com/office/powerpoint/2010/main" val="108048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dsholder til indhold 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2870D7D3-0BD8-0F42-819B-E16406BCE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6" y="495141"/>
            <a:ext cx="6835348" cy="5997734"/>
          </a:xfrm>
        </p:spPr>
      </p:pic>
      <p:sp>
        <p:nvSpPr>
          <p:cNvPr id="5" name="Rektangel 4" descr="Webdesign">
            <a:extLst>
              <a:ext uri="{FF2B5EF4-FFF2-40B4-BE49-F238E27FC236}">
                <a16:creationId xmlns:a16="http://schemas.microsoft.com/office/drawing/2014/main" id="{F1B716B2-D518-2A41-A43D-9D5D0699FF15}"/>
              </a:ext>
            </a:extLst>
          </p:cNvPr>
          <p:cNvSpPr/>
          <p:nvPr/>
        </p:nvSpPr>
        <p:spPr>
          <a:xfrm>
            <a:off x="178197" y="365124"/>
            <a:ext cx="1320005" cy="132000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>
                <a:latin typeface="Consolas" panose="020B0609020204030204" pitchFamily="49" charset="0"/>
                <a:cs typeface="Consolas" panose="020B0609020204030204" pitchFamily="49" charset="0"/>
              </a:rPr>
              <a:t>Kode design</a:t>
            </a:r>
          </a:p>
        </p:txBody>
      </p:sp>
    </p:spTree>
    <p:extLst>
      <p:ext uri="{BB962C8B-B14F-4D97-AF65-F5344CB8AC3E}">
        <p14:creationId xmlns:p14="http://schemas.microsoft.com/office/powerpoint/2010/main" val="396421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indhold 7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115EAE2A-EB15-904D-9981-5AD86C8FE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31"/>
          <a:stretch/>
        </p:blipFill>
        <p:spPr>
          <a:xfrm>
            <a:off x="4862965" y="167640"/>
            <a:ext cx="7246614" cy="6522719"/>
          </a:xfrm>
        </p:spPr>
      </p:pic>
      <p:sp>
        <p:nvSpPr>
          <p:cNvPr id="7" name="Rektangel 6" descr="Funktioner">
            <a:extLst>
              <a:ext uri="{FF2B5EF4-FFF2-40B4-BE49-F238E27FC236}">
                <a16:creationId xmlns:a16="http://schemas.microsoft.com/office/drawing/2014/main" id="{43560CAB-ED29-4644-9273-A2FA20B5A2A0}"/>
              </a:ext>
            </a:extLst>
          </p:cNvPr>
          <p:cNvSpPr/>
          <p:nvPr/>
        </p:nvSpPr>
        <p:spPr>
          <a:xfrm>
            <a:off x="178196" y="365124"/>
            <a:ext cx="1320005" cy="1320005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>
                <a:latin typeface="Consolas" panose="020B0609020204030204" pitchFamily="49" charset="0"/>
                <a:cs typeface="Consolas" panose="020B0609020204030204" pitchFamily="49" charset="0"/>
              </a:rPr>
              <a:t>Unit testing</a:t>
            </a:r>
          </a:p>
        </p:txBody>
      </p:sp>
      <p:pic>
        <p:nvPicPr>
          <p:cNvPr id="10" name="Billede 9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25A9D246-509F-E84F-B6A5-659415DF6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6" y="3429000"/>
            <a:ext cx="369911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8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 descr="Spørgsmål">
            <a:extLst>
              <a:ext uri="{FF2B5EF4-FFF2-40B4-BE49-F238E27FC236}">
                <a16:creationId xmlns:a16="http://schemas.microsoft.com/office/drawing/2014/main" id="{808CD837-358B-6D44-8031-F11E5F062646}"/>
              </a:ext>
            </a:extLst>
          </p:cNvPr>
          <p:cNvSpPr/>
          <p:nvPr/>
        </p:nvSpPr>
        <p:spPr>
          <a:xfrm>
            <a:off x="178197" y="365123"/>
            <a:ext cx="1320006" cy="1320006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735E0C-8798-BF45-892B-3E195C58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673"/>
            <a:ext cx="10515600" cy="306019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a-DK" sz="4000" b="1">
                <a:latin typeface="Consolas" panose="020B0609020204030204" pitchFamily="49" charset="0"/>
                <a:cs typeface="Consolas" panose="020B0609020204030204" pitchFamily="49" charset="0"/>
              </a:rPr>
              <a:t>Spørgsmål ?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5958070-F1A5-8C4E-B6A5-4317A65D3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0714" y="3429000"/>
            <a:ext cx="2350572" cy="23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4793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27D6D28A4E3024898CEDF6BCEE0CA75" ma:contentTypeVersion="6" ma:contentTypeDescription="Opret et nyt dokument." ma:contentTypeScope="" ma:versionID="a61313381bef842a96721af5228aaa7b">
  <xsd:schema xmlns:xsd="http://www.w3.org/2001/XMLSchema" xmlns:xs="http://www.w3.org/2001/XMLSchema" xmlns:p="http://schemas.microsoft.com/office/2006/metadata/properties" xmlns:ns2="e7042a3e-177d-4746-859a-bfd76803216a" targetNamespace="http://schemas.microsoft.com/office/2006/metadata/properties" ma:root="true" ma:fieldsID="4c2cf1ed0b2d55cd680c06bfcee56c6c" ns2:_="">
    <xsd:import namespace="e7042a3e-177d-4746-859a-bfd768032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42a3e-177d-4746-859a-bfd768032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AB53BE-832E-4760-A691-967F3BEFC84A}">
  <ds:schemaRefs>
    <ds:schemaRef ds:uri="e7042a3e-177d-4746-859a-bfd76803216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E0AA88-FEA1-4142-9658-633D246C54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876D66-9711-43E3-B6E5-A5F36F910C8A}">
  <ds:schemaRefs>
    <ds:schemaRef ds:uri="e7042a3e-177d-4746-859a-bfd7680321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BrushVTI</vt:lpstr>
      <vt:lpstr>Projekt Mario</vt:lpstr>
      <vt:lpstr>Hvad skal vi nå?</vt:lpstr>
      <vt:lpstr>User cases</vt:lpstr>
      <vt:lpstr>Klassediagrammer</vt:lpstr>
      <vt:lpstr>Design af database</vt:lpstr>
      <vt:lpstr>Kort demonstration</vt:lpstr>
      <vt:lpstr>Kode design</vt:lpstr>
      <vt:lpstr>Unit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Mario</dc:title>
  <dc:creator>Emil Elkjær Nielsen</dc:creator>
  <cp:revision>1</cp:revision>
  <dcterms:created xsi:type="dcterms:W3CDTF">2020-04-27T20:48:12Z</dcterms:created>
  <dcterms:modified xsi:type="dcterms:W3CDTF">2020-04-28T10:38:38Z</dcterms:modified>
</cp:coreProperties>
</file>