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e5fa8601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e5fa8601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f86fde6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f86fde6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e5fa8601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e5fa8601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f86fde6b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f86fde6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Loan Status Analysis</a:t>
            </a:r>
            <a:endParaRPr/>
          </a:p>
          <a:p>
            <a:pPr indent="0" lvl="0" marL="0" rtl="0" algn="l">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61" name="Google Shape;61;p14"/>
          <p:cNvSpPr txBox="1"/>
          <p:nvPr>
            <p:ph idx="1" type="body"/>
          </p:nvPr>
        </p:nvSpPr>
        <p:spPr>
          <a:xfrm>
            <a:off x="569000" y="1063150"/>
            <a:ext cx="7656900" cy="34086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highlight>
                  <a:schemeClr val="lt1"/>
                </a:highlight>
                <a:latin typeface="Times New Roman"/>
                <a:ea typeface="Times New Roman"/>
                <a:cs typeface="Times New Roman"/>
                <a:sym typeface="Times New Roman"/>
              </a:rPr>
              <a:t>The primary objective is to predict if the loan status of the applicant has been approved or not. For this project, we take on the role of financial analyst for a finance company to build our model to predict the outcome of the loan status of customers using different data values. For this project, we will use the classification model in which we need to classify whether the loan will be approved or not. classification refers to a predictive modeling problem where a class label is predicted for a given example of input data.</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 Used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1"/>
                </a:solidFill>
                <a:highlight>
                  <a:schemeClr val="lt1"/>
                </a:highlight>
                <a:latin typeface="Times New Roman"/>
                <a:ea typeface="Times New Roman"/>
                <a:cs typeface="Times New Roman"/>
                <a:sym typeface="Times New Roman"/>
              </a:rPr>
              <a:t>We will use Pandas and Python to clean the data. Then we will use RDS and PostgreSQL for database storage. Machine Learning using logistic regression, random tree and decision tree will be used to predict loan application status. Finally, the dashboard to visualize the findings and outcome will be using Tableau.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817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Status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created an S3 bucket </a:t>
            </a:r>
            <a:endParaRPr/>
          </a:p>
          <a:p>
            <a:pPr indent="-342900" lvl="0" marL="457200" rtl="0" algn="l">
              <a:spcBef>
                <a:spcPts val="0"/>
              </a:spcBef>
              <a:spcAft>
                <a:spcPts val="0"/>
              </a:spcAft>
              <a:buSzPts val="1800"/>
              <a:buChar char="-"/>
            </a:pPr>
            <a:r>
              <a:rPr lang="en"/>
              <a:t>We have ran an exploratory data analysis to understand our data set and identify relations between our features</a:t>
            </a:r>
            <a:endParaRPr/>
          </a:p>
          <a:p>
            <a:pPr indent="-342900" lvl="0" marL="457200" rtl="0" algn="l">
              <a:spcBef>
                <a:spcPts val="0"/>
              </a:spcBef>
              <a:spcAft>
                <a:spcPts val="0"/>
              </a:spcAft>
              <a:buSzPts val="1800"/>
              <a:buChar char="-"/>
            </a:pPr>
            <a:r>
              <a:rPr lang="en"/>
              <a:t>The first draft of the machine learning models includes a logistic regression model, decision tree and random forest</a:t>
            </a:r>
            <a:endParaRPr/>
          </a:p>
          <a:p>
            <a:pPr indent="-342900" lvl="0" marL="457200" rtl="0" algn="l">
              <a:spcBef>
                <a:spcPts val="0"/>
              </a:spcBef>
              <a:spcAft>
                <a:spcPts val="0"/>
              </a:spcAft>
              <a:buSzPts val="1800"/>
              <a:buChar char="-"/>
            </a:pPr>
            <a:r>
              <a:rPr lang="en"/>
              <a:t>We have completed the workbooks for the data visualization in tableau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Coming up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be creating a dashboard and story in tableau</a:t>
            </a:r>
            <a:endParaRPr/>
          </a:p>
          <a:p>
            <a:pPr indent="-342900" lvl="0" marL="457200" rtl="0" algn="l">
              <a:spcBef>
                <a:spcPts val="0"/>
              </a:spcBef>
              <a:spcAft>
                <a:spcPts val="0"/>
              </a:spcAft>
              <a:buSzPts val="1800"/>
              <a:buChar char="-"/>
            </a:pPr>
            <a:r>
              <a:rPr lang="en"/>
              <a:t>We are also optimizing the machine learning model for better results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