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DC78-B044-F53D-2EBE-2CD91CC0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563EF-261E-9273-5A43-10B26596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9977-319B-9148-280E-7629F8F6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69F3-1E16-5EEF-A661-83103FA1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8105-4322-37D4-C88A-3EA5266B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26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37D3-D3B6-FFC3-39A4-13606FA7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9E1EF-26B9-70DB-F435-3D91D1B7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2526-7224-A19B-2618-D4171EFD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E95D-EF51-0397-7792-CB94AB0E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D974-27FA-E7E4-C05A-94F619D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4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F628F-0200-9BF7-4EF6-81991175B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3C552-DCF9-A7DD-1757-91974615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7CE0-D4A2-49E9-E76D-CE0EDD42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DB0-B570-1AEB-DABE-F8D6D795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1990-4C04-9D06-72E9-F8CD9910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F33B-39DB-3028-3BC7-F132DB17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C0D3-5FED-7661-8C15-691AB497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37EC-E587-C32F-5399-37D130F4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1749-27CD-C6A0-0D90-7ADCAD02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CDD0-02BA-252D-7D1A-B602EF7D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04E1-639C-2D1D-F2E2-296CDF07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C254-EEFC-303D-6DFE-1041CD60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73B4-D7AF-BCB7-B62B-380A5BF9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72E8-0C88-4BE7-CE5A-2890F7E8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ADBB-3C4D-6A9A-3E37-5D12C48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1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FAA2-968F-2F65-A90A-D59A67B5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90A5-D069-6945-B888-5E5D23ED1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80F49-9517-B31A-3CE9-FD0214C80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5834-89D3-5317-C24B-A793241C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24D5-D0E7-BA14-7568-1A0C3EDB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0A36-F48D-06DB-5E6B-6CE6D58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C265-9BBF-A3C2-76F9-7AD70ED0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F955-737A-FB32-86A8-DD036CE1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055C4-DB77-D17E-E024-6B65F4AF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F7D1A-0A73-3980-B86C-6128AB98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37AEA-C9D0-F5E6-5ECC-A9F1190CA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F7983-7B39-55AA-DC0D-0D52B4C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0A3E4-285C-724F-C596-AA3D9EB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17C72-79C1-89CC-3CE6-E242ABF2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94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0D43-E350-59B4-8579-D55392EF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E0210-BA48-6A10-DD09-5E377C0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6A692-BCF6-D6AA-F0C7-4BFEE1B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BD26-8632-7AE4-A426-DB16A029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0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FEB55-9660-07F2-1428-6E754079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6572D-0DE8-1953-27CF-FD44B178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D3298-0D86-466A-71FA-45A988D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5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D719-6B0C-AF0C-373B-C364359A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8F32-F7E7-50E2-D072-BCE80C3C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34951-523B-6F86-8B6C-B565B3DB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4427-FD31-C061-8BB4-234438E8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E984-D9B7-2BEB-2623-6E6C85C1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93FB-149A-65DD-C568-11CE2E9E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745B-551D-C52B-DE9C-AB45CE8E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E0D4E-AB4A-F27C-FA4C-7127AF782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393F6-CBED-C6B5-5410-E6248562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B4B4-F03C-CB50-547B-6D003CF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04EB-3554-B9E5-EB8D-51D93B5F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6ABE-5C7A-7DB9-BC6F-53CB9AC3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9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7B464-CB32-FCDF-00D3-BBC696C7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F2DE-59BD-F6A9-C341-0B1ED2BA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D298-8ECD-AAFD-A627-1C92236E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F834-CD90-A0C0-8E2D-FC9A0B61F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63EC-A3A9-9D30-9DE7-9DF75F30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1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841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Individual Worksheets created in Tableau (sample of one of the worksheets seen below)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17AA7-B63E-A877-901A-3EA5A7D7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" y="1282602"/>
            <a:ext cx="11390184" cy="5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42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Individual Workbooks created in Tableau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053FD-529D-3DF8-5801-D4846250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755257"/>
            <a:ext cx="12192000" cy="483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0A025-DFE2-F42F-4822-5C606674C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17" y="3429000"/>
            <a:ext cx="724001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9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93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Three Dashboards created in Tableau (Sample as seen below)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EAD74-11AF-833D-7893-92FAD40C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92" y="1223616"/>
            <a:ext cx="8015660" cy="56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93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Final Story board with different analysis created in Tableau (Sample as seen below)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A0C79-A619-E3B3-ABC0-4D9BD309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8" y="1322268"/>
            <a:ext cx="9521686" cy="5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Reno Mathews</dc:creator>
  <cp:lastModifiedBy>Reno Mathews</cp:lastModifiedBy>
  <cp:revision>1</cp:revision>
  <dcterms:created xsi:type="dcterms:W3CDTF">2022-07-29T21:54:11Z</dcterms:created>
  <dcterms:modified xsi:type="dcterms:W3CDTF">2022-07-29T22:01:29Z</dcterms:modified>
</cp:coreProperties>
</file>