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6DC78-B044-F53D-2EBE-2CD91CC07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563EF-261E-9273-5A43-10B265961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B9977-319B-9148-280E-7629F8F6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586F-1B33-4641-88D0-FF9B67EB45E4}" type="datetimeFigureOut">
              <a:rPr lang="en-CA" smtClean="0"/>
              <a:t>2022-07-29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C69F3-1E16-5EEF-A661-83103FA1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88105-4322-37D4-C88A-3EA5266B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A257-DD99-409F-83C2-CCBFDB99DB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926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537D3-D3B6-FFC3-39A4-13606FA7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9E1EF-26B9-70DB-F435-3D91D1B76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B2526-7224-A19B-2618-D4171EFD5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586F-1B33-4641-88D0-FF9B67EB45E4}" type="datetimeFigureOut">
              <a:rPr lang="en-CA" smtClean="0"/>
              <a:t>2022-07-29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BE95D-EF51-0397-7792-CB94AB0EA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9D974-27FA-E7E4-C05A-94F619D7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A257-DD99-409F-83C2-CCBFDB99DB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542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FF628F-0200-9BF7-4EF6-81991175B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3C552-DCF9-A7DD-1757-919746151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07CE0-D4A2-49E9-E76D-CE0EDD42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586F-1B33-4641-88D0-FF9B67EB45E4}" type="datetimeFigureOut">
              <a:rPr lang="en-CA" smtClean="0"/>
              <a:t>2022-07-29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03DB0-B570-1AEB-DABE-F8D6D795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21990-4C04-9D06-72E9-F8CD9910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A257-DD99-409F-83C2-CCBFDB99DB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43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F33B-39DB-3028-3BC7-F132DB17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AC0D3-5FED-7661-8C15-691AB4971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737EC-E587-C32F-5399-37D130F4E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586F-1B33-4641-88D0-FF9B67EB45E4}" type="datetimeFigureOut">
              <a:rPr lang="en-CA" smtClean="0"/>
              <a:t>2022-07-29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51749-27CD-C6A0-0D90-7ADCAD02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BCDD0-02BA-252D-7D1A-B602EF7D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A257-DD99-409F-83C2-CCBFDB99DB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450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404E1-639C-2D1D-F2E2-296CDF07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5C254-EEFC-303D-6DFE-1041CD607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D73B4-D7AF-BCB7-B62B-380A5BF9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586F-1B33-4641-88D0-FF9B67EB45E4}" type="datetimeFigureOut">
              <a:rPr lang="en-CA" smtClean="0"/>
              <a:t>2022-07-29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B72E8-0C88-4BE7-CE5A-2890F7E81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7ADBB-3C4D-6A9A-3E37-5D12C489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A257-DD99-409F-83C2-CCBFDB99DB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915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8FAA2-968F-2F65-A90A-D59A67B5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B90A5-D069-6945-B888-5E5D23ED1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80F49-9517-B31A-3CE9-FD0214C80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75834-89D3-5317-C24B-A793241CB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586F-1B33-4641-88D0-FF9B67EB45E4}" type="datetimeFigureOut">
              <a:rPr lang="en-CA" smtClean="0"/>
              <a:t>2022-07-29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A24D5-D0E7-BA14-7568-1A0C3EDB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10A36-F48D-06DB-5E6B-6CE6D58E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A257-DD99-409F-83C2-CCBFDB99DB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47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C265-9BBF-A3C2-76F9-7AD70ED0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BF955-737A-FB32-86A8-DD036CE16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055C4-DB77-D17E-E024-6B65F4AFF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F7D1A-0A73-3980-B86C-6128AB986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37AEA-C9D0-F5E6-5ECC-A9F1190CA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F7983-7B39-55AA-DC0D-0D52B4C3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586F-1B33-4641-88D0-FF9B67EB45E4}" type="datetimeFigureOut">
              <a:rPr lang="en-CA" smtClean="0"/>
              <a:t>2022-07-29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20A3E4-285C-724F-C596-AA3D9EB89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17C72-79C1-89CC-3CE6-E242ABF2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A257-DD99-409F-83C2-CCBFDB99DB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694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0D43-E350-59B4-8579-D55392EF8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E0210-BA48-6A10-DD09-5E377C08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586F-1B33-4641-88D0-FF9B67EB45E4}" type="datetimeFigureOut">
              <a:rPr lang="en-CA" smtClean="0"/>
              <a:t>2022-07-29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6A692-BCF6-D6AA-F0C7-4BFEE1BF9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9BD26-8632-7AE4-A426-DB16A029C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A257-DD99-409F-83C2-CCBFDB99DB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504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FEB55-9660-07F2-1428-6E7540796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586F-1B33-4641-88D0-FF9B67EB45E4}" type="datetimeFigureOut">
              <a:rPr lang="en-CA" smtClean="0"/>
              <a:t>2022-07-29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6572D-0DE8-1953-27CF-FD44B178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D3298-0D86-466A-71FA-45A988D8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A257-DD99-409F-83C2-CCBFDB99DB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85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3D719-6B0C-AF0C-373B-C364359A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F8F32-F7E7-50E2-D072-BCE80C3CE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34951-523B-6F86-8B6C-B565B3DBB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E4427-FD31-C061-8BB4-234438E84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586F-1B33-4641-88D0-FF9B67EB45E4}" type="datetimeFigureOut">
              <a:rPr lang="en-CA" smtClean="0"/>
              <a:t>2022-07-29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CE984-D9B7-2BEB-2623-6E6C85C16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093FB-149A-65DD-C568-11CE2E9E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A257-DD99-409F-83C2-CCBFDB99DB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24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D745B-551D-C52B-DE9C-AB45CE8EA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E0D4E-AB4A-F27C-FA4C-7127AF782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393F6-CBED-C6B5-5410-E62485628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DB4B4-F03C-CB50-547B-6D003CF3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586F-1B33-4641-88D0-FF9B67EB45E4}" type="datetimeFigureOut">
              <a:rPr lang="en-CA" smtClean="0"/>
              <a:t>2022-07-29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D04EB-3554-B9E5-EB8D-51D93B5F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C6ABE-5C7A-7DB9-BC6F-53CB9AC3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A257-DD99-409F-83C2-CCBFDB99DB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409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B7B464-CB32-FCDF-00D3-BBC696C7E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3F2DE-59BD-F6A9-C341-0B1ED2BA8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FD298-8ECD-AAFD-A627-1C92236E7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2586F-1B33-4641-88D0-FF9B67EB45E4}" type="datetimeFigureOut">
              <a:rPr lang="en-CA" smtClean="0"/>
              <a:t>2022-07-29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DF834-CD90-A0C0-8E2D-FC9A0B61F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763EC-A3A9-9D30-9DE7-9DF75F303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3A257-DD99-409F-83C2-CCBFDB99DB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014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-M2Io9h5FO6_0lBA5GrdOXqvhNlpyZPJU8GInCRWe3w/edit?usp=sharing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4052A2-1463-3BAD-5EC2-0F2161AA36B3}"/>
              </a:ext>
            </a:extLst>
          </p:cNvPr>
          <p:cNvSpPr txBox="1"/>
          <p:nvPr/>
        </p:nvSpPr>
        <p:spPr>
          <a:xfrm>
            <a:off x="1457865" y="1337094"/>
            <a:ext cx="8445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Google Slide Link</a:t>
            </a:r>
          </a:p>
          <a:p>
            <a:endParaRPr lang="en-CA" dirty="0"/>
          </a:p>
          <a:p>
            <a:r>
              <a:rPr lang="en-CA" dirty="0">
                <a:hlinkClick r:id="rId2"/>
              </a:rPr>
              <a:t>https://docs.google.com/presentation/d/1-M2Io9h5FO6_0lBA5GrdOXqvhNlpyZPJU8GInCRWe3w/edit?usp=sharing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964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D42E6B9-2074-9F92-1B9C-766E4ED91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956" y="232673"/>
            <a:ext cx="9144000" cy="761240"/>
          </a:xfrm>
        </p:spPr>
        <p:txBody>
          <a:bodyPr/>
          <a:lstStyle/>
          <a:p>
            <a:r>
              <a:rPr lang="en-CA" b="1" dirty="0"/>
              <a:t>Blueprint of Dashboard</a:t>
            </a:r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CB007-94E2-D627-EAC1-784101EA8631}"/>
              </a:ext>
            </a:extLst>
          </p:cNvPr>
          <p:cNvSpPr txBox="1"/>
          <p:nvPr/>
        </p:nvSpPr>
        <p:spPr>
          <a:xfrm>
            <a:off x="159025" y="809247"/>
            <a:ext cx="841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Individual Worksheets created in Tableau (sample of one of the worksheets seen below)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C17AA7-B63E-A877-901A-3EA5A7D7F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16" y="1282602"/>
            <a:ext cx="11390184" cy="534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D42E6B9-2074-9F92-1B9C-766E4ED91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956" y="232673"/>
            <a:ext cx="9144000" cy="761240"/>
          </a:xfrm>
        </p:spPr>
        <p:txBody>
          <a:bodyPr/>
          <a:lstStyle/>
          <a:p>
            <a:r>
              <a:rPr lang="en-CA" b="1" dirty="0"/>
              <a:t>Blueprint of Dashboard</a:t>
            </a:r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CB007-94E2-D627-EAC1-784101EA8631}"/>
              </a:ext>
            </a:extLst>
          </p:cNvPr>
          <p:cNvSpPr txBox="1"/>
          <p:nvPr/>
        </p:nvSpPr>
        <p:spPr>
          <a:xfrm>
            <a:off x="159025" y="809247"/>
            <a:ext cx="426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Individual Workbooks created in Tableau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4053FD-529D-3DF8-5801-D48462506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5" y="1755257"/>
            <a:ext cx="12192000" cy="4836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D0A025-DFE2-F42F-4822-5C606674C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117" y="3429000"/>
            <a:ext cx="7240010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95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D42E6B9-2074-9F92-1B9C-766E4ED91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956" y="232673"/>
            <a:ext cx="9144000" cy="761240"/>
          </a:xfrm>
        </p:spPr>
        <p:txBody>
          <a:bodyPr/>
          <a:lstStyle/>
          <a:p>
            <a:r>
              <a:rPr lang="en-CA" b="1" dirty="0"/>
              <a:t>Blueprint of Dashboard</a:t>
            </a:r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CB007-94E2-D627-EAC1-784101EA8631}"/>
              </a:ext>
            </a:extLst>
          </p:cNvPr>
          <p:cNvSpPr txBox="1"/>
          <p:nvPr/>
        </p:nvSpPr>
        <p:spPr>
          <a:xfrm>
            <a:off x="159025" y="809247"/>
            <a:ext cx="937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Three Dashboards created in Tableau (Sample as seen below)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EAD74-11AF-833D-7893-92FAD40C3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792" y="1223616"/>
            <a:ext cx="8015660" cy="563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4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D42E6B9-2074-9F92-1B9C-766E4ED91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956" y="232673"/>
            <a:ext cx="9144000" cy="761240"/>
          </a:xfrm>
        </p:spPr>
        <p:txBody>
          <a:bodyPr/>
          <a:lstStyle/>
          <a:p>
            <a:r>
              <a:rPr lang="en-CA" b="1" dirty="0"/>
              <a:t>Blueprint of Dashboard</a:t>
            </a:r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CB007-94E2-D627-EAC1-784101EA8631}"/>
              </a:ext>
            </a:extLst>
          </p:cNvPr>
          <p:cNvSpPr txBox="1"/>
          <p:nvPr/>
        </p:nvSpPr>
        <p:spPr>
          <a:xfrm>
            <a:off x="159025" y="809247"/>
            <a:ext cx="937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Final Story board with different analysis created in Tableau (Sample as seen below)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BA0C79-A619-E3B3-ABC0-4D9BD3098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28" y="1322268"/>
            <a:ext cx="9521686" cy="530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4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80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Reno Mathews</dc:creator>
  <cp:lastModifiedBy>Reno Mathews</cp:lastModifiedBy>
  <cp:revision>2</cp:revision>
  <dcterms:created xsi:type="dcterms:W3CDTF">2022-07-29T21:54:11Z</dcterms:created>
  <dcterms:modified xsi:type="dcterms:W3CDTF">2022-07-29T23:31:43Z</dcterms:modified>
</cp:coreProperties>
</file>