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3C7B-99AF-EF32-2D88-77ACC9F8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878B4-2A67-24E4-5254-BEA2E065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2F58-C932-6728-8CCC-D5D54E6E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1646-ACEE-CF08-AB85-847C175E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D72E-9B6D-F66D-4330-67845CE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E48B-51FC-5A02-C28B-F65AB357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3ED5-C463-A2CB-E936-4E6ACC9D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5EE2-775E-E75C-8BD1-F4C7E1D9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2C96-32B1-E4E3-7C2E-ABBB1274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6458-2045-CCF8-5FC4-DB3E6ECE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D2F8A-A912-B895-F05F-524546932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F657-3831-7652-2F07-8D27768B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D7A8-D467-F912-CF06-FC2790B2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F32F-4FAA-78DA-BD89-3846D189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8672-C2DD-C227-B67A-BE71356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396-0F81-F59F-F40B-D4DED4A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7CB1-9FBF-16E4-3C5E-755C36A9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ACA9-8D45-DBBB-55CA-8097FB2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7035-6653-0723-5E31-842E18A0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230-575B-F0B1-6DD4-69BA759D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1ABE-51E4-BA8C-E02D-60FFD953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316E-1360-D680-C188-FA4A38FF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5107-98BD-A599-B31D-55749D11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7076-366B-6CF2-EA27-51FFF5F7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AEB0-0A27-14B7-F942-2311C19F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E735-9219-0859-5608-9DB746A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2510-A684-507F-54A5-CE943281E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CBB5D-C3B5-EC48-4A85-4E6D4B99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175DC-B1CF-5F4A-6105-C5FADFCF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AFFB-F1DE-9E97-4C42-053AF380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76D70-076E-828A-1070-B9FD9EB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263B-D801-66C7-1721-8D1B3AF2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14414-E162-778A-4FBA-ECFA0E82A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9EE88-2EF9-85BD-8EF5-8CD891553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F2A83-C44F-8051-E165-4DCCB84D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F3FFD-5A35-4FA8-6EAF-24CB81F35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9934A-2AE1-82AF-3E80-B37CDCD5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94557-13BA-6213-8310-9F592F6E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18696-0694-74FF-CE05-D0B8B34B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D42F-DCE9-EC9B-01A3-CE1A5188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D99CC-0352-F8DB-7625-BDF25711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3DBAC-D502-D637-A149-28CC9AA2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3F8CD-193B-A65A-6BC9-48C1992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E01BE-A8C5-05B1-21D8-883E1D36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BDE2-3DB9-F939-4483-A6A5BC8E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1C8C3-C009-F662-B903-FB8FB3AA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AAD9-BCA8-2EAE-2E23-B459495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4A79-4EFA-323B-BC7B-FDB06B5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D803-4449-99FC-1357-8B9383B8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EE6FE-FEF9-A998-6CB5-7CBA99BA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7D150-043D-2252-CEC8-EA7340E4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E842-6595-A508-2556-7F663D05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AB4D-E305-2FA1-2DE0-43FE5CED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04C5A-BC54-1012-B09A-C633C4780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3826B-593F-D8C4-4AE1-0D8E3037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E4CD-EC4F-4280-C9EB-2FAA0F24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4E693-C286-6386-DE51-93359A24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FFA5-1296-8AE4-3AF9-733157F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56174-1295-4300-7524-441593D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4DC9-6DA0-80C8-318A-58AF3C32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7F14-9774-6241-B9CE-FF2165FC8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C40C-143A-4EDB-8C77-75204BBF166A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B39B-B1F4-640A-45A8-27BD9D1A6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6F5A-CBE7-D030-89B3-225A22F63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38C5-3626-4402-82A2-6857AAF86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3CAF-B636-C096-8B5E-B2C10B045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3F9C2-1102-21E5-FD58-27C5C4023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0F13C-C506-A61A-F367-D5011978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62" y="2855053"/>
            <a:ext cx="4297680" cy="363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C1867-6D1B-A6F8-5346-A756897C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2855052"/>
            <a:ext cx="4297680" cy="36378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464C716-0F23-CB53-FCCA-F1C63E41F028}"/>
              </a:ext>
            </a:extLst>
          </p:cNvPr>
          <p:cNvSpPr txBox="1">
            <a:spLocks/>
          </p:cNvSpPr>
          <p:nvPr/>
        </p:nvSpPr>
        <p:spPr>
          <a:xfrm>
            <a:off x="4673600" y="365125"/>
            <a:ext cx="6680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TS May-June metabolism ???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3B713-A353-FF50-3A83-EAAEA8AC6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25527"/>
            <a:ext cx="3200400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E8A429-2780-2A67-6D26-8823F555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5191798"/>
            <a:ext cx="6326374" cy="1494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829D0-4C8A-FD5C-1E84-CC850B63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267" y="1571205"/>
            <a:ext cx="4297680" cy="338276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206AD4DF-23EB-DF8F-5F7E-D520E7F4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43" y="171918"/>
            <a:ext cx="10515600" cy="1325563"/>
          </a:xfrm>
        </p:spPr>
        <p:txBody>
          <a:bodyPr/>
          <a:lstStyle/>
          <a:p>
            <a:r>
              <a:rPr lang="en-US" dirty="0"/>
              <a:t>De-tided dissolved oxygen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1DE4E-A0A6-73C6-269D-46DDCEAF6642}"/>
              </a:ext>
            </a:extLst>
          </p:cNvPr>
          <p:cNvSpPr txBox="1"/>
          <p:nvPr/>
        </p:nvSpPr>
        <p:spPr>
          <a:xfrm>
            <a:off x="609600" y="1267012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Blau</a:t>
            </a:r>
            <a:r>
              <a:rPr lang="en-US" dirty="0"/>
              <a:t> Oyster (Samish River)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A6C666-38D9-5186-33C3-7B72ED50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2292" y="1571205"/>
            <a:ext cx="4297680" cy="338276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7D42B-4BDC-A737-F52D-D7F8027C4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9292" y="1571205"/>
            <a:ext cx="4297680" cy="33827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A21CD5-192A-8402-FA48-D31BDDD1B921}"/>
              </a:ext>
            </a:extLst>
          </p:cNvPr>
          <p:cNvSpPr txBox="1"/>
          <p:nvPr/>
        </p:nvSpPr>
        <p:spPr>
          <a:xfrm>
            <a:off x="4085038" y="1245931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SA-C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88D8B-2B18-6C41-36C5-B72D033107A6}"/>
              </a:ext>
            </a:extLst>
          </p:cNvPr>
          <p:cNvSpPr txBox="1"/>
          <p:nvPr/>
        </p:nvSpPr>
        <p:spPr>
          <a:xfrm>
            <a:off x="7415513" y="1154470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 Shellfish</a:t>
            </a:r>
          </a:p>
        </p:txBody>
      </p:sp>
    </p:spTree>
    <p:extLst>
      <p:ext uri="{BB962C8B-B14F-4D97-AF65-F5344CB8AC3E}">
        <p14:creationId xmlns:p14="http://schemas.microsoft.com/office/powerpoint/2010/main" val="135957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964-8AC8-16A2-0E77-D702C1E9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6796-82B8-CA33-2F86-B92C263A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Double check date times from start to finish</a:t>
            </a:r>
          </a:p>
          <a:p>
            <a:pPr lvl="1">
              <a:buFontTx/>
              <a:buChar char="-"/>
            </a:pPr>
            <a:r>
              <a:rPr lang="en-US" dirty="0"/>
              <a:t>Mini dot vs hobo </a:t>
            </a:r>
          </a:p>
          <a:p>
            <a:pPr>
              <a:buFontTx/>
              <a:buChar char="-"/>
            </a:pPr>
            <a:r>
              <a:rPr lang="en-US" dirty="0"/>
              <a:t>Check depth/tidal loggers</a:t>
            </a:r>
          </a:p>
          <a:p>
            <a:pPr>
              <a:buFontTx/>
              <a:buChar char="-"/>
            </a:pPr>
            <a:r>
              <a:rPr lang="en-US" dirty="0"/>
              <a:t>Re-run metabolism code</a:t>
            </a:r>
          </a:p>
        </p:txBody>
      </p:sp>
    </p:spTree>
    <p:extLst>
      <p:ext uri="{BB962C8B-B14F-4D97-AF65-F5344CB8AC3E}">
        <p14:creationId xmlns:p14="http://schemas.microsoft.com/office/powerpoint/2010/main" val="91352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BF18-E27C-A385-F084-4E1B1CEE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Salinity loggers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6C76-EF04-E2E3-0E09-AACF37C1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BEAAA-7C8B-7DA4-8D13-78CF4222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8" y="1690688"/>
            <a:ext cx="10467975" cy="2695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913CA3-6CE3-AFAC-1E11-22177725D5DA}"/>
              </a:ext>
            </a:extLst>
          </p:cNvPr>
          <p:cNvSpPr/>
          <p:nvPr/>
        </p:nvSpPr>
        <p:spPr>
          <a:xfrm>
            <a:off x="9680900" y="1925544"/>
            <a:ext cx="1459241" cy="2181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A05E9-DA80-BDAC-1986-A4F0B6DE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64" y="4340879"/>
            <a:ext cx="4284195" cy="23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7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FCF3-329E-F4A5-D34E-B7099713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66DF-EE2C-9D56-A0B2-0AFE6EC8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4ED8F-397F-A4FA-BF9F-2AA2E341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4894"/>
            <a:ext cx="6218332" cy="473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AED4F-716C-5D12-44CF-9390B6FC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93" y="4262922"/>
            <a:ext cx="5700618" cy="19203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0B15AC-C623-83DD-860B-25630CF6A893}"/>
              </a:ext>
            </a:extLst>
          </p:cNvPr>
          <p:cNvSpPr/>
          <p:nvPr/>
        </p:nvSpPr>
        <p:spPr>
          <a:xfrm>
            <a:off x="2951394" y="4090915"/>
            <a:ext cx="7967617" cy="2181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71F-2FDE-C0B2-7491-50DB98B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6322-6529-D8C1-965A-11C32C04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A27D1-26E8-6C72-25BA-FFB888EF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4" y="463176"/>
            <a:ext cx="3811709" cy="5931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C5AFF7-E72F-E205-1BFB-6985250F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75" y="3429001"/>
            <a:ext cx="4297680" cy="2476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2E9FEE-577A-7971-6E5F-915EED1C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675" y="952641"/>
            <a:ext cx="4297680" cy="24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63F5B-46CC-AF46-113B-6570F66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" y="337757"/>
            <a:ext cx="10440262" cy="6039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E79EA-36D0-5F6B-8758-48FBCEC8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707" y="3610349"/>
            <a:ext cx="3683318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Corrected oxygen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BA491-23FB-B33C-AE08-0818EFB07819}"/>
              </a:ext>
            </a:extLst>
          </p:cNvPr>
          <p:cNvSpPr txBox="1"/>
          <p:nvPr/>
        </p:nvSpPr>
        <p:spPr>
          <a:xfrm>
            <a:off x="7876988" y="5068047"/>
            <a:ext cx="30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Drift correction</a:t>
            </a:r>
          </a:p>
          <a:p>
            <a:r>
              <a:rPr lang="en-US" dirty="0"/>
              <a:t>Salinity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8D8F-9206-07C0-3C7A-B6FED144A149}"/>
              </a:ext>
            </a:extLst>
          </p:cNvPr>
          <p:cNvSpPr txBox="1"/>
          <p:nvPr/>
        </p:nvSpPr>
        <p:spPr>
          <a:xfrm>
            <a:off x="4052047" y="72912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mini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8FDE-98CB-AE1A-909C-5E592AB00CBD}"/>
              </a:ext>
            </a:extLst>
          </p:cNvPr>
          <p:cNvSpPr txBox="1"/>
          <p:nvPr/>
        </p:nvSpPr>
        <p:spPr>
          <a:xfrm>
            <a:off x="7550371" y="72912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mini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D35A1-37AF-9176-F8FA-8403E21ADCC9}"/>
              </a:ext>
            </a:extLst>
          </p:cNvPr>
          <p:cNvSpPr txBox="1"/>
          <p:nvPr/>
        </p:nvSpPr>
        <p:spPr>
          <a:xfrm>
            <a:off x="4052047" y="3750235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mini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238EB-7F50-0178-782A-B798612EEFAB}"/>
              </a:ext>
            </a:extLst>
          </p:cNvPr>
          <p:cNvSpPr txBox="1"/>
          <p:nvPr/>
        </p:nvSpPr>
        <p:spPr>
          <a:xfrm>
            <a:off x="593653" y="3750235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hobo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39729-B58B-2ABF-51D8-CE78A24C3226}"/>
              </a:ext>
            </a:extLst>
          </p:cNvPr>
          <p:cNvSpPr txBox="1"/>
          <p:nvPr/>
        </p:nvSpPr>
        <p:spPr>
          <a:xfrm>
            <a:off x="593653" y="729129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hobo</a:t>
            </a:r>
          </a:p>
        </p:txBody>
      </p:sp>
    </p:spTree>
    <p:extLst>
      <p:ext uri="{BB962C8B-B14F-4D97-AF65-F5344CB8AC3E}">
        <p14:creationId xmlns:p14="http://schemas.microsoft.com/office/powerpoint/2010/main" val="149595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9C8847-47D7-F9A0-143F-430CB4D3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1" y="715238"/>
            <a:ext cx="9383060" cy="5427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100C2-96EC-879A-810E-E98EC370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777" y="4001294"/>
            <a:ext cx="4707965" cy="1325563"/>
          </a:xfrm>
        </p:spPr>
        <p:txBody>
          <a:bodyPr/>
          <a:lstStyle/>
          <a:p>
            <a:r>
              <a:rPr lang="en-US" dirty="0"/>
              <a:t>Depth/Tidal data</a:t>
            </a:r>
          </a:p>
        </p:txBody>
      </p:sp>
    </p:spTree>
    <p:extLst>
      <p:ext uri="{BB962C8B-B14F-4D97-AF65-F5344CB8AC3E}">
        <p14:creationId xmlns:p14="http://schemas.microsoft.com/office/powerpoint/2010/main" val="352006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E8A429-2780-2A67-6D26-8823F5557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41"/>
          <a:stretch/>
        </p:blipFill>
        <p:spPr>
          <a:xfrm>
            <a:off x="0" y="5252828"/>
            <a:ext cx="6326374" cy="795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829D0-4C8A-FD5C-1E84-CC850B63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267" y="1571205"/>
            <a:ext cx="4297680" cy="3382767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206AD4DF-23EB-DF8F-5F7E-D520E7F4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43" y="171918"/>
            <a:ext cx="10515600" cy="1325563"/>
          </a:xfrm>
        </p:spPr>
        <p:txBody>
          <a:bodyPr/>
          <a:lstStyle/>
          <a:p>
            <a:r>
              <a:rPr lang="en-US" dirty="0"/>
              <a:t>De-tided dissolved oxygen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1DE4E-A0A6-73C6-269D-46DDCEAF6642}"/>
              </a:ext>
            </a:extLst>
          </p:cNvPr>
          <p:cNvSpPr txBox="1"/>
          <p:nvPr/>
        </p:nvSpPr>
        <p:spPr>
          <a:xfrm>
            <a:off x="609600" y="1267012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Blau</a:t>
            </a:r>
            <a:r>
              <a:rPr lang="en-US" dirty="0"/>
              <a:t> Oyster (Samish River)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A6C666-38D9-5186-33C3-7B72ED50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2292" y="1571205"/>
            <a:ext cx="4297680" cy="338276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7D42B-4BDC-A737-F52D-D7F8027C4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9292" y="1571205"/>
            <a:ext cx="4297680" cy="33827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A21CD5-192A-8402-FA48-D31BDDD1B921}"/>
              </a:ext>
            </a:extLst>
          </p:cNvPr>
          <p:cNvSpPr txBox="1"/>
          <p:nvPr/>
        </p:nvSpPr>
        <p:spPr>
          <a:xfrm>
            <a:off x="4085038" y="1245931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SA-C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88D8B-2B18-6C41-36C5-B72D033107A6}"/>
              </a:ext>
            </a:extLst>
          </p:cNvPr>
          <p:cNvSpPr txBox="1"/>
          <p:nvPr/>
        </p:nvSpPr>
        <p:spPr>
          <a:xfrm>
            <a:off x="7415513" y="1154470"/>
            <a:ext cx="301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 Shellfish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8B3C2-7F88-6386-5A0A-66DC283C5284}"/>
              </a:ext>
            </a:extLst>
          </p:cNvPr>
          <p:cNvSpPr/>
          <p:nvPr/>
        </p:nvSpPr>
        <p:spPr>
          <a:xfrm>
            <a:off x="4074970" y="5336987"/>
            <a:ext cx="2134583" cy="711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FE41D6-3851-82BA-C708-F384506D5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7253"/>
          <a:stretch/>
        </p:blipFill>
        <p:spPr>
          <a:xfrm>
            <a:off x="5594097" y="6048676"/>
            <a:ext cx="6457951" cy="7958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9135B8-542A-6319-3FD3-131635039612}"/>
              </a:ext>
            </a:extLst>
          </p:cNvPr>
          <p:cNvSpPr/>
          <p:nvPr/>
        </p:nvSpPr>
        <p:spPr>
          <a:xfrm>
            <a:off x="9770148" y="6119907"/>
            <a:ext cx="2176817" cy="72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D5B3-2656-700E-2410-5C637820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365125"/>
            <a:ext cx="6680200" cy="1325563"/>
          </a:xfrm>
        </p:spPr>
        <p:txBody>
          <a:bodyPr/>
          <a:lstStyle/>
          <a:p>
            <a:r>
              <a:rPr lang="en-US" dirty="0"/>
              <a:t>SA-C May-June metabolism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D26C-7AED-DC76-0D87-015B51FA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09" y="2846387"/>
            <a:ext cx="4297680" cy="338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5F7B0-82E5-A4F6-1AC7-CB2409F4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760" y="2846387"/>
            <a:ext cx="4297680" cy="3384560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158C50C-DD0E-CA99-4ABF-68D6A3F15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529" y="209737"/>
            <a:ext cx="3200638" cy="251926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F8B9B2-C684-4465-5E39-82A3BB39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3563"/>
              </p:ext>
            </p:extLst>
          </p:nvPr>
        </p:nvGraphicFramePr>
        <p:xfrm>
          <a:off x="1659849" y="6281868"/>
          <a:ext cx="253999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66">
                  <a:extLst>
                    <a:ext uri="{9D8B030D-6E8A-4147-A177-3AD203B41FA5}">
                      <a16:colId xmlns:a16="http://schemas.microsoft.com/office/drawing/2014/main" val="3290062656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3229757510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4190708991"/>
                    </a:ext>
                  </a:extLst>
                </a:gridCol>
              </a:tblGrid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2381"/>
                  </a:ext>
                </a:extLst>
              </a:tr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531.2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-489.8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860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DB275B-B78B-1CCA-1982-5BEAB86C4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33717"/>
              </p:ext>
            </p:extLst>
          </p:nvPr>
        </p:nvGraphicFramePr>
        <p:xfrm>
          <a:off x="6372296" y="6233795"/>
          <a:ext cx="253999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66">
                  <a:extLst>
                    <a:ext uri="{9D8B030D-6E8A-4147-A177-3AD203B41FA5}">
                      <a16:colId xmlns:a16="http://schemas.microsoft.com/office/drawing/2014/main" val="3290062656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3229757510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4190708991"/>
                    </a:ext>
                  </a:extLst>
                </a:gridCol>
              </a:tblGrid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2381"/>
                  </a:ext>
                </a:extLst>
              </a:tr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331.9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-276.1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8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D93D46-E731-61DD-BB5F-1EF3F064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49" y="2710142"/>
            <a:ext cx="4297680" cy="33845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395516-55FB-EE21-C8AF-3958A7C43E74}"/>
              </a:ext>
            </a:extLst>
          </p:cNvPr>
          <p:cNvSpPr txBox="1">
            <a:spLocks/>
          </p:cNvSpPr>
          <p:nvPr/>
        </p:nvSpPr>
        <p:spPr>
          <a:xfrm>
            <a:off x="4673600" y="365125"/>
            <a:ext cx="6680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 May-June metabolism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856795-1012-505E-8397-4458CD21B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36852"/>
            <a:ext cx="3200400" cy="2519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102FE-3BC8-078C-92C1-5101FFF0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520" y="2710142"/>
            <a:ext cx="4297680" cy="3384560"/>
          </a:xfrm>
          <a:prstGeom prst="rect">
            <a:avLst/>
          </a:prstGeom>
        </p:spPr>
      </p:pic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16890D41-E095-AE40-A9B9-5D8C977C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31797"/>
              </p:ext>
            </p:extLst>
          </p:nvPr>
        </p:nvGraphicFramePr>
        <p:xfrm>
          <a:off x="1659849" y="6281868"/>
          <a:ext cx="253999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66">
                  <a:extLst>
                    <a:ext uri="{9D8B030D-6E8A-4147-A177-3AD203B41FA5}">
                      <a16:colId xmlns:a16="http://schemas.microsoft.com/office/drawing/2014/main" val="3290062656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3229757510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4190708991"/>
                    </a:ext>
                  </a:extLst>
                </a:gridCol>
              </a:tblGrid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2381"/>
                  </a:ext>
                </a:extLst>
              </a:tr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344.4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8603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4CE67A-9989-B3E7-3A28-0A0F6CFF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55930"/>
              </p:ext>
            </p:extLst>
          </p:nvPr>
        </p:nvGraphicFramePr>
        <p:xfrm>
          <a:off x="6372296" y="6233795"/>
          <a:ext cx="253999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66">
                  <a:extLst>
                    <a:ext uri="{9D8B030D-6E8A-4147-A177-3AD203B41FA5}">
                      <a16:colId xmlns:a16="http://schemas.microsoft.com/office/drawing/2014/main" val="3290062656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3229757510"/>
                    </a:ext>
                  </a:extLst>
                </a:gridCol>
                <a:gridCol w="846666">
                  <a:extLst>
                    <a:ext uri="{9D8B030D-6E8A-4147-A177-3AD203B41FA5}">
                      <a16:colId xmlns:a16="http://schemas.microsoft.com/office/drawing/2014/main" val="4190708991"/>
                    </a:ext>
                  </a:extLst>
                </a:gridCol>
              </a:tblGrid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2381"/>
                  </a:ext>
                </a:extLst>
              </a:tr>
              <a:tr h="254836">
                <a:tc>
                  <a:txBody>
                    <a:bodyPr/>
                    <a:lstStyle/>
                    <a:p>
                      <a:r>
                        <a:rPr lang="en-US" sz="1100" dirty="0"/>
                        <a:t>64.2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8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3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102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Salinity loggers</vt:lpstr>
      <vt:lpstr>PowerPoint Presentation</vt:lpstr>
      <vt:lpstr>PowerPoint Presentation</vt:lpstr>
      <vt:lpstr>Corrected oxygen data</vt:lpstr>
      <vt:lpstr>Depth/Tidal data</vt:lpstr>
      <vt:lpstr>De-tided dissolved oxygen</vt:lpstr>
      <vt:lpstr>SA-C May-June metabolism</vt:lpstr>
      <vt:lpstr>PowerPoint Presentation</vt:lpstr>
      <vt:lpstr>PowerPoint Presentation</vt:lpstr>
      <vt:lpstr>De-tided dissolved oxygen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elmstrom</dc:creator>
  <cp:lastModifiedBy>elmstrom</cp:lastModifiedBy>
  <cp:revision>1</cp:revision>
  <dcterms:created xsi:type="dcterms:W3CDTF">2022-09-26T21:49:42Z</dcterms:created>
  <dcterms:modified xsi:type="dcterms:W3CDTF">2022-09-28T18:35:37Z</dcterms:modified>
</cp:coreProperties>
</file>