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84" r:id="rId4"/>
    <p:sldId id="259" r:id="rId5"/>
    <p:sldId id="288" r:id="rId6"/>
    <p:sldId id="274" r:id="rId7"/>
    <p:sldId id="292" r:id="rId8"/>
    <p:sldId id="295" r:id="rId9"/>
    <p:sldId id="285" r:id="rId10"/>
    <p:sldId id="291" r:id="rId11"/>
    <p:sldId id="268" r:id="rId12"/>
    <p:sldId id="257" r:id="rId13"/>
    <p:sldId id="266" r:id="rId14"/>
    <p:sldId id="286" r:id="rId15"/>
    <p:sldId id="263" r:id="rId16"/>
    <p:sldId id="269" r:id="rId17"/>
    <p:sldId id="290" r:id="rId18"/>
    <p:sldId id="262" r:id="rId19"/>
    <p:sldId id="287" r:id="rId20"/>
    <p:sldId id="261" r:id="rId21"/>
    <p:sldId id="265" r:id="rId22"/>
    <p:sldId id="258" r:id="rId23"/>
    <p:sldId id="270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8A93-21C3-46AF-AF3D-37E67A0F097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F7A3D8C-2ABE-4709-9FF3-DB9BE20A0895}">
      <dgm:prSet phldrT="[Text]"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E5901950-4B18-4A04-AD71-71D73AB1AA8B}" type="parTrans" cxnId="{850EC51F-5BB8-48E9-9C26-D46EB02319E6}">
      <dgm:prSet/>
      <dgm:spPr/>
      <dgm:t>
        <a:bodyPr/>
        <a:lstStyle/>
        <a:p>
          <a:endParaRPr lang="th-TH"/>
        </a:p>
      </dgm:t>
    </dgm:pt>
    <dgm:pt modelId="{F8A1FA5C-49B7-4623-B79A-AA18F583D1B5}" type="sibTrans" cxnId="{850EC51F-5BB8-48E9-9C26-D46EB02319E6}">
      <dgm:prSet/>
      <dgm:spPr/>
      <dgm:t>
        <a:bodyPr/>
        <a:lstStyle/>
        <a:p>
          <a:endParaRPr lang="th-TH"/>
        </a:p>
      </dgm:t>
    </dgm:pt>
    <dgm:pt modelId="{7C25047C-CF91-4FDA-BAAE-4DCEC216C55C}">
      <dgm:prSet phldrT="[Text]"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AF5C8B10-E8F3-4BA0-8C8C-98E5CC6E0D1A}" type="parTrans" cxnId="{33DF6BE5-5ED5-44AB-BB78-AAC6E5796CB0}">
      <dgm:prSet/>
      <dgm:spPr/>
      <dgm:t>
        <a:bodyPr/>
        <a:lstStyle/>
        <a:p>
          <a:endParaRPr lang="th-TH"/>
        </a:p>
      </dgm:t>
    </dgm:pt>
    <dgm:pt modelId="{5FAC7B72-E583-4F62-AD55-22292DC3E783}" type="sibTrans" cxnId="{33DF6BE5-5ED5-44AB-BB78-AAC6E5796CB0}">
      <dgm:prSet/>
      <dgm:spPr/>
      <dgm:t>
        <a:bodyPr/>
        <a:lstStyle/>
        <a:p>
          <a:endParaRPr lang="th-TH"/>
        </a:p>
      </dgm:t>
    </dgm:pt>
    <dgm:pt modelId="{6646DE50-EBCD-4991-9D2F-034041C8567F}">
      <dgm:prSet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8A838BBD-7A4F-4F70-8321-30DCC6F23CF2}" type="parTrans" cxnId="{F60783E2-E2B4-452B-9076-B403C4FAE370}">
      <dgm:prSet/>
      <dgm:spPr/>
      <dgm:t>
        <a:bodyPr/>
        <a:lstStyle/>
        <a:p>
          <a:endParaRPr lang="th-TH"/>
        </a:p>
      </dgm:t>
    </dgm:pt>
    <dgm:pt modelId="{8C3D6A23-3775-43B4-9526-E949EECBAF35}" type="sibTrans" cxnId="{F60783E2-E2B4-452B-9076-B403C4FAE370}">
      <dgm:prSet/>
      <dgm:spPr/>
      <dgm:t>
        <a:bodyPr/>
        <a:lstStyle/>
        <a:p>
          <a:endParaRPr lang="th-TH"/>
        </a:p>
      </dgm:t>
    </dgm:pt>
    <dgm:pt modelId="{F02B389E-5B7E-48BD-84A8-4543E9006C5E}">
      <dgm:prSet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3FDC2CA5-273C-476C-85B4-4F58EF174F41}" type="parTrans" cxnId="{9A0201E0-2DE7-475C-A6D3-18526D33E739}">
      <dgm:prSet/>
      <dgm:spPr/>
      <dgm:t>
        <a:bodyPr/>
        <a:lstStyle/>
        <a:p>
          <a:endParaRPr lang="th-TH"/>
        </a:p>
      </dgm:t>
    </dgm:pt>
    <dgm:pt modelId="{8543CCDC-EE2D-40F8-88E2-0ED3E4A1D6B4}" type="sibTrans" cxnId="{9A0201E0-2DE7-475C-A6D3-18526D33E739}">
      <dgm:prSet/>
      <dgm:spPr/>
      <dgm:t>
        <a:bodyPr/>
        <a:lstStyle/>
        <a:p>
          <a:endParaRPr lang="th-TH"/>
        </a:p>
      </dgm:t>
    </dgm:pt>
    <dgm:pt modelId="{DF40B860-DF84-4D2C-A01B-801C7EA8BFD8}" type="pres">
      <dgm:prSet presAssocID="{BFB98A93-21C3-46AF-AF3D-37E67A0F0970}" presName="Name0" presStyleCnt="0">
        <dgm:presLayoutVars>
          <dgm:dir/>
          <dgm:animLvl val="lvl"/>
          <dgm:resizeHandles val="exact"/>
        </dgm:presLayoutVars>
      </dgm:prSet>
      <dgm:spPr/>
    </dgm:pt>
    <dgm:pt modelId="{A2FFAFA7-A5DF-4D63-9A30-B25F50078A5B}" type="pres">
      <dgm:prSet presAssocID="{4F7A3D8C-2ABE-4709-9FF3-DB9BE20A0895}" presName="Name8" presStyleCnt="0"/>
      <dgm:spPr/>
    </dgm:pt>
    <dgm:pt modelId="{904848FB-A5ED-4970-8D17-47AC64E79A09}" type="pres">
      <dgm:prSet presAssocID="{4F7A3D8C-2ABE-4709-9FF3-DB9BE20A0895}" presName="level" presStyleLbl="node1" presStyleIdx="0" presStyleCnt="4" custLinFactNeighborX="65" custLinFactNeighborY="-863">
        <dgm:presLayoutVars>
          <dgm:chMax val="1"/>
          <dgm:bulletEnabled val="1"/>
        </dgm:presLayoutVars>
      </dgm:prSet>
      <dgm:spPr/>
    </dgm:pt>
    <dgm:pt modelId="{02E47382-21CD-4411-BF8E-CB0A540C0F5C}" type="pres">
      <dgm:prSet presAssocID="{4F7A3D8C-2ABE-4709-9FF3-DB9BE20A08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A4B9AF-7D3E-4EF7-8599-09FE0B801674}" type="pres">
      <dgm:prSet presAssocID="{6646DE50-EBCD-4991-9D2F-034041C8567F}" presName="Name8" presStyleCnt="0"/>
      <dgm:spPr/>
    </dgm:pt>
    <dgm:pt modelId="{86EDECF7-8C2B-42E7-8BE4-DB99253A9E9C}" type="pres">
      <dgm:prSet presAssocID="{6646DE50-EBCD-4991-9D2F-034041C8567F}" presName="level" presStyleLbl="node1" presStyleIdx="1" presStyleCnt="4">
        <dgm:presLayoutVars>
          <dgm:chMax val="1"/>
          <dgm:bulletEnabled val="1"/>
        </dgm:presLayoutVars>
      </dgm:prSet>
      <dgm:spPr/>
    </dgm:pt>
    <dgm:pt modelId="{27A82536-04E7-496C-A645-C6AE104CFE6A}" type="pres">
      <dgm:prSet presAssocID="{6646DE50-EBCD-4991-9D2F-034041C856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AFE94E-92F8-4E4F-AD07-E9A3023B725B}" type="pres">
      <dgm:prSet presAssocID="{F02B389E-5B7E-48BD-84A8-4543E9006C5E}" presName="Name8" presStyleCnt="0"/>
      <dgm:spPr/>
    </dgm:pt>
    <dgm:pt modelId="{265CC81A-68B2-46B8-A687-5EACDF263374}" type="pres">
      <dgm:prSet presAssocID="{F02B389E-5B7E-48BD-84A8-4543E9006C5E}" presName="level" presStyleLbl="node1" presStyleIdx="2" presStyleCnt="4">
        <dgm:presLayoutVars>
          <dgm:chMax val="1"/>
          <dgm:bulletEnabled val="1"/>
        </dgm:presLayoutVars>
      </dgm:prSet>
      <dgm:spPr/>
    </dgm:pt>
    <dgm:pt modelId="{351FBC17-164B-452B-89CB-588954E499F4}" type="pres">
      <dgm:prSet presAssocID="{F02B389E-5B7E-48BD-84A8-4543E9006C5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958493-CF1F-4B8F-BD92-7E20050C5FF8}" type="pres">
      <dgm:prSet presAssocID="{7C25047C-CF91-4FDA-BAAE-4DCEC216C55C}" presName="Name8" presStyleCnt="0"/>
      <dgm:spPr/>
    </dgm:pt>
    <dgm:pt modelId="{85284294-4D67-476A-916A-A7001C17983A}" type="pres">
      <dgm:prSet presAssocID="{7C25047C-CF91-4FDA-BAAE-4DCEC216C55C}" presName="level" presStyleLbl="node1" presStyleIdx="3" presStyleCnt="4">
        <dgm:presLayoutVars>
          <dgm:chMax val="1"/>
          <dgm:bulletEnabled val="1"/>
        </dgm:presLayoutVars>
      </dgm:prSet>
      <dgm:spPr/>
    </dgm:pt>
    <dgm:pt modelId="{059BDC99-E20B-40E5-850E-BCDDB880DF08}" type="pres">
      <dgm:prSet presAssocID="{7C25047C-CF91-4FDA-BAAE-4DCEC216C55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20E730C-87E9-434B-933A-B47EC4D7F2D6}" type="presOf" srcId="{F02B389E-5B7E-48BD-84A8-4543E9006C5E}" destId="{351FBC17-164B-452B-89CB-588954E499F4}" srcOrd="1" destOrd="0" presId="urn:microsoft.com/office/officeart/2005/8/layout/pyramid1"/>
    <dgm:cxn modelId="{850EC51F-5BB8-48E9-9C26-D46EB02319E6}" srcId="{BFB98A93-21C3-46AF-AF3D-37E67A0F0970}" destId="{4F7A3D8C-2ABE-4709-9FF3-DB9BE20A0895}" srcOrd="0" destOrd="0" parTransId="{E5901950-4B18-4A04-AD71-71D73AB1AA8B}" sibTransId="{F8A1FA5C-49B7-4623-B79A-AA18F583D1B5}"/>
    <dgm:cxn modelId="{5A3F8035-64A6-427C-8ADC-2931607A6AF1}" type="presOf" srcId="{6646DE50-EBCD-4991-9D2F-034041C8567F}" destId="{86EDECF7-8C2B-42E7-8BE4-DB99253A9E9C}" srcOrd="0" destOrd="0" presId="urn:microsoft.com/office/officeart/2005/8/layout/pyramid1"/>
    <dgm:cxn modelId="{E7DBA442-A7AE-4AEA-9A80-CB6AF399758C}" type="presOf" srcId="{7C25047C-CF91-4FDA-BAAE-4DCEC216C55C}" destId="{85284294-4D67-476A-916A-A7001C17983A}" srcOrd="0" destOrd="0" presId="urn:microsoft.com/office/officeart/2005/8/layout/pyramid1"/>
    <dgm:cxn modelId="{C2838451-3B5B-4180-99BD-EBAA43CCA478}" type="presOf" srcId="{BFB98A93-21C3-46AF-AF3D-37E67A0F0970}" destId="{DF40B860-DF84-4D2C-A01B-801C7EA8BFD8}" srcOrd="0" destOrd="0" presId="urn:microsoft.com/office/officeart/2005/8/layout/pyramid1"/>
    <dgm:cxn modelId="{E92E627B-71A3-49EE-BF55-DD75A5AC8B3A}" type="presOf" srcId="{F02B389E-5B7E-48BD-84A8-4543E9006C5E}" destId="{265CC81A-68B2-46B8-A687-5EACDF263374}" srcOrd="0" destOrd="0" presId="urn:microsoft.com/office/officeart/2005/8/layout/pyramid1"/>
    <dgm:cxn modelId="{D92689C3-2DA9-4A6B-90A8-31BA0690D32F}" type="presOf" srcId="{7C25047C-CF91-4FDA-BAAE-4DCEC216C55C}" destId="{059BDC99-E20B-40E5-850E-BCDDB880DF08}" srcOrd="1" destOrd="0" presId="urn:microsoft.com/office/officeart/2005/8/layout/pyramid1"/>
    <dgm:cxn modelId="{38CD31D2-A0B4-4D29-9CE1-DA7ABED4EE92}" type="presOf" srcId="{6646DE50-EBCD-4991-9D2F-034041C8567F}" destId="{27A82536-04E7-496C-A645-C6AE104CFE6A}" srcOrd="1" destOrd="0" presId="urn:microsoft.com/office/officeart/2005/8/layout/pyramid1"/>
    <dgm:cxn modelId="{9A0201E0-2DE7-475C-A6D3-18526D33E739}" srcId="{BFB98A93-21C3-46AF-AF3D-37E67A0F0970}" destId="{F02B389E-5B7E-48BD-84A8-4543E9006C5E}" srcOrd="2" destOrd="0" parTransId="{3FDC2CA5-273C-476C-85B4-4F58EF174F41}" sibTransId="{8543CCDC-EE2D-40F8-88E2-0ED3E4A1D6B4}"/>
    <dgm:cxn modelId="{F60783E2-E2B4-452B-9076-B403C4FAE370}" srcId="{BFB98A93-21C3-46AF-AF3D-37E67A0F0970}" destId="{6646DE50-EBCD-4991-9D2F-034041C8567F}" srcOrd="1" destOrd="0" parTransId="{8A838BBD-7A4F-4F70-8321-30DCC6F23CF2}" sibTransId="{8C3D6A23-3775-43B4-9526-E949EECBAF35}"/>
    <dgm:cxn modelId="{33DF6BE5-5ED5-44AB-BB78-AAC6E5796CB0}" srcId="{BFB98A93-21C3-46AF-AF3D-37E67A0F0970}" destId="{7C25047C-CF91-4FDA-BAAE-4DCEC216C55C}" srcOrd="3" destOrd="0" parTransId="{AF5C8B10-E8F3-4BA0-8C8C-98E5CC6E0D1A}" sibTransId="{5FAC7B72-E583-4F62-AD55-22292DC3E783}"/>
    <dgm:cxn modelId="{667029E7-08C4-401A-B2EC-642C386D8AF6}" type="presOf" srcId="{4F7A3D8C-2ABE-4709-9FF3-DB9BE20A0895}" destId="{02E47382-21CD-4411-BF8E-CB0A540C0F5C}" srcOrd="1" destOrd="0" presId="urn:microsoft.com/office/officeart/2005/8/layout/pyramid1"/>
    <dgm:cxn modelId="{5336EDE7-B123-404A-A529-6989FAC9AB80}" type="presOf" srcId="{4F7A3D8C-2ABE-4709-9FF3-DB9BE20A0895}" destId="{904848FB-A5ED-4970-8D17-47AC64E79A09}" srcOrd="0" destOrd="0" presId="urn:microsoft.com/office/officeart/2005/8/layout/pyramid1"/>
    <dgm:cxn modelId="{C663F031-5675-4B3F-A11E-8B0FAF5C8125}" type="presParOf" srcId="{DF40B860-DF84-4D2C-A01B-801C7EA8BFD8}" destId="{A2FFAFA7-A5DF-4D63-9A30-B25F50078A5B}" srcOrd="0" destOrd="0" presId="urn:microsoft.com/office/officeart/2005/8/layout/pyramid1"/>
    <dgm:cxn modelId="{6DC6D284-617A-4528-9464-E1D218A24998}" type="presParOf" srcId="{A2FFAFA7-A5DF-4D63-9A30-B25F50078A5B}" destId="{904848FB-A5ED-4970-8D17-47AC64E79A09}" srcOrd="0" destOrd="0" presId="urn:microsoft.com/office/officeart/2005/8/layout/pyramid1"/>
    <dgm:cxn modelId="{6A88B225-4514-4549-A455-E744C8244535}" type="presParOf" srcId="{A2FFAFA7-A5DF-4D63-9A30-B25F50078A5B}" destId="{02E47382-21CD-4411-BF8E-CB0A540C0F5C}" srcOrd="1" destOrd="0" presId="urn:microsoft.com/office/officeart/2005/8/layout/pyramid1"/>
    <dgm:cxn modelId="{96089CFD-C490-4738-B906-340D039161FA}" type="presParOf" srcId="{DF40B860-DF84-4D2C-A01B-801C7EA8BFD8}" destId="{93A4B9AF-7D3E-4EF7-8599-09FE0B801674}" srcOrd="1" destOrd="0" presId="urn:microsoft.com/office/officeart/2005/8/layout/pyramid1"/>
    <dgm:cxn modelId="{FB1D00C8-32DA-4EA1-8FA2-F0948F7A617C}" type="presParOf" srcId="{93A4B9AF-7D3E-4EF7-8599-09FE0B801674}" destId="{86EDECF7-8C2B-42E7-8BE4-DB99253A9E9C}" srcOrd="0" destOrd="0" presId="urn:microsoft.com/office/officeart/2005/8/layout/pyramid1"/>
    <dgm:cxn modelId="{072451A9-961E-4B35-AC8F-FA469A12F498}" type="presParOf" srcId="{93A4B9AF-7D3E-4EF7-8599-09FE0B801674}" destId="{27A82536-04E7-496C-A645-C6AE104CFE6A}" srcOrd="1" destOrd="0" presId="urn:microsoft.com/office/officeart/2005/8/layout/pyramid1"/>
    <dgm:cxn modelId="{090041FB-34A2-4ACE-858D-C0D13E17B947}" type="presParOf" srcId="{DF40B860-DF84-4D2C-A01B-801C7EA8BFD8}" destId="{87AFE94E-92F8-4E4F-AD07-E9A3023B725B}" srcOrd="2" destOrd="0" presId="urn:microsoft.com/office/officeart/2005/8/layout/pyramid1"/>
    <dgm:cxn modelId="{B83212D1-82C6-4502-AF34-EC2CA8452175}" type="presParOf" srcId="{87AFE94E-92F8-4E4F-AD07-E9A3023B725B}" destId="{265CC81A-68B2-46B8-A687-5EACDF263374}" srcOrd="0" destOrd="0" presId="urn:microsoft.com/office/officeart/2005/8/layout/pyramid1"/>
    <dgm:cxn modelId="{F1AC9B38-A0E5-4939-9422-B1B7326A1D6C}" type="presParOf" srcId="{87AFE94E-92F8-4E4F-AD07-E9A3023B725B}" destId="{351FBC17-164B-452B-89CB-588954E499F4}" srcOrd="1" destOrd="0" presId="urn:microsoft.com/office/officeart/2005/8/layout/pyramid1"/>
    <dgm:cxn modelId="{4F9A38B1-46BF-4AC6-AF82-8DFBC64AA625}" type="presParOf" srcId="{DF40B860-DF84-4D2C-A01B-801C7EA8BFD8}" destId="{93958493-CF1F-4B8F-BD92-7E20050C5FF8}" srcOrd="3" destOrd="0" presId="urn:microsoft.com/office/officeart/2005/8/layout/pyramid1"/>
    <dgm:cxn modelId="{282004C1-B130-4710-9F99-E1BEB7685993}" type="presParOf" srcId="{93958493-CF1F-4B8F-BD92-7E20050C5FF8}" destId="{85284294-4D67-476A-916A-A7001C17983A}" srcOrd="0" destOrd="0" presId="urn:microsoft.com/office/officeart/2005/8/layout/pyramid1"/>
    <dgm:cxn modelId="{65637F24-C161-4545-8C42-9AE1F2DA70F4}" type="presParOf" srcId="{93958493-CF1F-4B8F-BD92-7E20050C5FF8}" destId="{059BDC99-E20B-40E5-850E-BCDDB880DF0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848FB-A5ED-4970-8D17-47AC64E79A09}">
      <dsp:nvSpPr>
        <dsp:cNvPr id="0" name=""/>
        <dsp:cNvSpPr/>
      </dsp:nvSpPr>
      <dsp:spPr>
        <a:xfrm>
          <a:off x="1455428" y="0"/>
          <a:ext cx="96986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455428" y="0"/>
        <a:ext cx="969865" cy="883450"/>
      </dsp:txXfrm>
    </dsp:sp>
    <dsp:sp modelId="{86EDECF7-8C2B-42E7-8BE4-DB99253A9E9C}">
      <dsp:nvSpPr>
        <dsp:cNvPr id="0" name=""/>
        <dsp:cNvSpPr/>
      </dsp:nvSpPr>
      <dsp:spPr>
        <a:xfrm>
          <a:off x="969865" y="883450"/>
          <a:ext cx="193973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309318" y="883450"/>
        <a:ext cx="1260824" cy="883450"/>
      </dsp:txXfrm>
    </dsp:sp>
    <dsp:sp modelId="{265CC81A-68B2-46B8-A687-5EACDF263374}">
      <dsp:nvSpPr>
        <dsp:cNvPr id="0" name=""/>
        <dsp:cNvSpPr/>
      </dsp:nvSpPr>
      <dsp:spPr>
        <a:xfrm>
          <a:off x="484932" y="1766900"/>
          <a:ext cx="290959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994111" y="1766900"/>
        <a:ext cx="1891237" cy="883450"/>
      </dsp:txXfrm>
    </dsp:sp>
    <dsp:sp modelId="{85284294-4D67-476A-916A-A7001C17983A}">
      <dsp:nvSpPr>
        <dsp:cNvPr id="0" name=""/>
        <dsp:cNvSpPr/>
      </dsp:nvSpPr>
      <dsp:spPr>
        <a:xfrm>
          <a:off x="0" y="2650349"/>
          <a:ext cx="387946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678905" y="2650349"/>
        <a:ext cx="2521649" cy="8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8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0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2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2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4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90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2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6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8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6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9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4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4944888" y="538661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78031" y="2311804"/>
            <a:ext cx="472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DBC</a:t>
            </a:r>
            <a:r>
              <a:rPr lang="zh-CN" altLang="en-US" sz="5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文件解析</a:t>
            </a:r>
            <a:endParaRPr lang="en-US" altLang="zh-CN" sz="5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295204" y="4568448"/>
            <a:ext cx="399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汇报人：程逸正</a:t>
            </a:r>
            <a:endParaRPr lang="en-US" altLang="zh-CN" sz="3200" dirty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           罗啊玲</a:t>
            </a: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20"/>
            <a:ext cx="3342481" cy="520091"/>
            <a:chOff x="-12700" y="587118"/>
            <a:chExt cx="3342481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832186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69" name="Round Same Side Corner Rectangle 154"/>
          <p:cNvSpPr/>
          <p:nvPr/>
        </p:nvSpPr>
        <p:spPr>
          <a:xfrm>
            <a:off x="2694714" y="2053614"/>
            <a:ext cx="1808891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Freeform 116"/>
          <p:cNvSpPr>
            <a:spLocks noEditPoints="1"/>
          </p:cNvSpPr>
          <p:nvPr/>
        </p:nvSpPr>
        <p:spPr bwMode="auto">
          <a:xfrm>
            <a:off x="3359225" y="1500061"/>
            <a:ext cx="443219" cy="35743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472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文本框 70"/>
          <p:cNvSpPr txBox="1"/>
          <p:nvPr/>
        </p:nvSpPr>
        <p:spPr>
          <a:xfrm>
            <a:off x="5222961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2" name="Round Same Side Corner Rectangle 154"/>
          <p:cNvSpPr/>
          <p:nvPr/>
        </p:nvSpPr>
        <p:spPr>
          <a:xfrm>
            <a:off x="5085489" y="2053614"/>
            <a:ext cx="1808891" cy="419482"/>
          </a:xfrm>
          <a:prstGeom prst="round2SameRect">
            <a:avLst/>
          </a:prstGeom>
          <a:noFill/>
          <a:ln w="28575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13735" y="2058864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5" name="Round Same Side Corner Rectangle 154"/>
          <p:cNvSpPr/>
          <p:nvPr/>
        </p:nvSpPr>
        <p:spPr>
          <a:xfrm>
            <a:off x="7476265" y="2053614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832186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8" name="Round Same Side Corner Rectangle 154"/>
          <p:cNvSpPr/>
          <p:nvPr/>
        </p:nvSpPr>
        <p:spPr>
          <a:xfrm>
            <a:off x="2694714" y="4420513"/>
            <a:ext cx="1808891" cy="419482"/>
          </a:xfrm>
          <a:prstGeom prst="round2SameRect">
            <a:avLst/>
          </a:prstGeom>
          <a:noFill/>
          <a:ln w="28575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222961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81" name="Round Same Side Corner Rectangle 154"/>
          <p:cNvSpPr/>
          <p:nvPr/>
        </p:nvSpPr>
        <p:spPr>
          <a:xfrm>
            <a:off x="5085489" y="4420513"/>
            <a:ext cx="1808891" cy="419482"/>
          </a:xfrm>
          <a:prstGeom prst="round2SameRect">
            <a:avLst/>
          </a:prstGeom>
          <a:noFill/>
          <a:ln w="28575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13735" y="4425763"/>
            <a:ext cx="155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84" name="Round Same Side Corner Rectangle 154"/>
          <p:cNvSpPr/>
          <p:nvPr/>
        </p:nvSpPr>
        <p:spPr>
          <a:xfrm>
            <a:off x="7476265" y="4420513"/>
            <a:ext cx="1808891" cy="419482"/>
          </a:xfrm>
          <a:prstGeom prst="round2SameRect">
            <a:avLst/>
          </a:prstGeom>
          <a:noFill/>
          <a:ln w="28575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Freeform 105"/>
          <p:cNvSpPr>
            <a:spLocks noEditPoints="1"/>
          </p:cNvSpPr>
          <p:nvPr/>
        </p:nvSpPr>
        <p:spPr bwMode="auto">
          <a:xfrm>
            <a:off x="5763653" y="1454830"/>
            <a:ext cx="408587" cy="402667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29B9A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Freeform 15"/>
          <p:cNvSpPr>
            <a:spLocks noEditPoints="1"/>
          </p:cNvSpPr>
          <p:nvPr/>
        </p:nvSpPr>
        <p:spPr bwMode="auto">
          <a:xfrm>
            <a:off x="8140135" y="1529618"/>
            <a:ext cx="437172" cy="327879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395883" y="3823271"/>
            <a:ext cx="406553" cy="406551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2"/>
          <p:cNvSpPr>
            <a:spLocks noEditPoints="1"/>
          </p:cNvSpPr>
          <p:nvPr/>
        </p:nvSpPr>
        <p:spPr bwMode="auto">
          <a:xfrm>
            <a:off x="5805307" y="3832607"/>
            <a:ext cx="387879" cy="3878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8D35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45"/>
          <p:cNvSpPr>
            <a:spLocks/>
          </p:cNvSpPr>
          <p:nvPr/>
        </p:nvSpPr>
        <p:spPr bwMode="auto">
          <a:xfrm>
            <a:off x="8140135" y="3819048"/>
            <a:ext cx="414992" cy="4149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4726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2579211" y="2510926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4961020" y="2510926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351796" y="2510926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2604611" y="4876947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4986420" y="4876947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377196" y="4876947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</p:spTree>
    <p:extLst>
      <p:ext uri="{BB962C8B-B14F-4D97-AF65-F5344CB8AC3E}">
        <p14:creationId xmlns:p14="http://schemas.microsoft.com/office/powerpoint/2010/main" val="476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8" grpId="0" animBg="1"/>
      <p:bldP spid="81" grpId="0" animBg="1"/>
      <p:bldP spid="84" grpId="0" animBg="1"/>
      <p:bldP spid="86" grpId="0" animBg="1"/>
      <p:bldP spid="87" grpId="0" animBg="1"/>
      <p:bldP spid="88" grpId="0" animBg="1"/>
      <p:bldP spid="97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3"/>
          <p:cNvSpPr txBox="1">
            <a:spLocks/>
          </p:cNvSpPr>
          <p:nvPr/>
        </p:nvSpPr>
        <p:spPr>
          <a:xfrm>
            <a:off x="200398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4923724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782243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2003988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4909630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7867281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5"/>
          <p:cNvCxnSpPr/>
          <p:nvPr/>
        </p:nvCxnSpPr>
        <p:spPr>
          <a:xfrm>
            <a:off x="2814271" y="2171423"/>
            <a:ext cx="195853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/>
          <p:cNvCxnSpPr/>
          <p:nvPr/>
        </p:nvCxnSpPr>
        <p:spPr>
          <a:xfrm>
            <a:off x="5774219" y="2171423"/>
            <a:ext cx="1958535" cy="0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9"/>
          <p:cNvCxnSpPr/>
          <p:nvPr/>
        </p:nvCxnSpPr>
        <p:spPr>
          <a:xfrm>
            <a:off x="8711270" y="21714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rot="5400000">
            <a:off x="8503655" y="2265976"/>
            <a:ext cx="2260700" cy="2071596"/>
          </a:xfrm>
          <a:prstGeom prst="bentConnector3">
            <a:avLst>
              <a:gd name="adj1" fmla="val 100560"/>
            </a:avLst>
          </a:prstGeom>
          <a:ln w="38100">
            <a:solidFill>
              <a:srgbClr val="F8D3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7"/>
          <p:cNvCxnSpPr/>
          <p:nvPr/>
        </p:nvCxnSpPr>
        <p:spPr>
          <a:xfrm flipH="1">
            <a:off x="5732434" y="4432123"/>
            <a:ext cx="1958535" cy="0"/>
          </a:xfrm>
          <a:prstGeom prst="line">
            <a:avLst/>
          </a:prstGeom>
          <a:ln w="38100" cap="rnd">
            <a:solidFill>
              <a:srgbClr val="84CBC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8"/>
          <p:cNvCxnSpPr/>
          <p:nvPr/>
        </p:nvCxnSpPr>
        <p:spPr>
          <a:xfrm flipH="1">
            <a:off x="2772486" y="44321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0" y="587120"/>
            <a:ext cx="3342481" cy="520091"/>
            <a:chOff x="-12700" y="587118"/>
            <a:chExt cx="3342481" cy="520091"/>
          </a:xfrm>
        </p:grpSpPr>
        <p:sp>
          <p:nvSpPr>
            <p:cNvPr id="79" name="文本框 78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939361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939362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927761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8434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927762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843459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9393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939362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9277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8434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927762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843459" y="5077742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</a:t>
            </a:r>
          </a:p>
        </p:txBody>
      </p:sp>
    </p:spTree>
    <p:extLst>
      <p:ext uri="{BB962C8B-B14F-4D97-AF65-F5344CB8AC3E}">
        <p14:creationId xmlns:p14="http://schemas.microsoft.com/office/powerpoint/2010/main" val="3879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7" grpId="0"/>
      <p:bldP spid="68" grpId="0"/>
      <p:bldP spid="69" grpId="0"/>
      <p:bldP spid="81" grpId="0"/>
      <p:bldP spid="82" grpId="0"/>
      <p:bldP spid="83" grpId="0"/>
      <p:bldP spid="85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7"/>
          <p:cNvSpPr/>
          <p:nvPr/>
        </p:nvSpPr>
        <p:spPr>
          <a:xfrm rot="16200000">
            <a:off x="3194256" y="3581596"/>
            <a:ext cx="1955603" cy="1955604"/>
          </a:xfrm>
          <a:prstGeom prst="teardrop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3194255" y="2121189"/>
            <a:ext cx="1391511" cy="1391510"/>
          </a:xfrm>
          <a:prstGeom prst="teardrop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rtlCol="0" anchor="ctr"/>
          <a:lstStyle/>
          <a:p>
            <a:pPr algn="ctr"/>
            <a:endParaRPr lang="th-TH" sz="4000" dirty="0"/>
          </a:p>
        </p:txBody>
      </p:sp>
      <p:sp>
        <p:nvSpPr>
          <p:cNvPr id="9" name="Teardrop 6"/>
          <p:cNvSpPr/>
          <p:nvPr/>
        </p:nvSpPr>
        <p:spPr>
          <a:xfrm>
            <a:off x="1734762" y="3581595"/>
            <a:ext cx="1391511" cy="1391510"/>
          </a:xfrm>
          <a:prstGeom prst="teardrop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rtlCol="0" anchor="ctr"/>
          <a:lstStyle/>
          <a:p>
            <a:pPr algn="ctr"/>
            <a:endParaRPr lang="th-TH" sz="3600" dirty="0"/>
          </a:p>
        </p:txBody>
      </p:sp>
      <p:sp>
        <p:nvSpPr>
          <p:cNvPr id="7" name="Teardrop 8"/>
          <p:cNvSpPr/>
          <p:nvPr/>
        </p:nvSpPr>
        <p:spPr>
          <a:xfrm rot="5400000">
            <a:off x="1727201" y="2135227"/>
            <a:ext cx="1391510" cy="1391511"/>
          </a:xfrm>
          <a:prstGeom prst="teardrop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rtlCol="0" anchor="ctr"/>
          <a:lstStyle/>
          <a:p>
            <a:pPr algn="ctr"/>
            <a:endParaRPr lang="th-TH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5" y="587120"/>
            <a:ext cx="3342481" cy="520091"/>
            <a:chOff x="-12700" y="587118"/>
            <a:chExt cx="334248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2144657" y="3933546"/>
            <a:ext cx="571719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2"/>
          <p:cNvSpPr>
            <a:spLocks noEditPoints="1"/>
          </p:cNvSpPr>
          <p:nvPr/>
        </p:nvSpPr>
        <p:spPr bwMode="auto">
          <a:xfrm>
            <a:off x="3860570" y="4241089"/>
            <a:ext cx="622975" cy="536230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78"/>
          <p:cNvSpPr>
            <a:spLocks noEditPoints="1"/>
          </p:cNvSpPr>
          <p:nvPr/>
        </p:nvSpPr>
        <p:spPr bwMode="auto">
          <a:xfrm>
            <a:off x="3578522" y="2596379"/>
            <a:ext cx="622975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6"/>
          <p:cNvSpPr>
            <a:spLocks noEditPoints="1"/>
          </p:cNvSpPr>
          <p:nvPr/>
        </p:nvSpPr>
        <p:spPr bwMode="auto">
          <a:xfrm>
            <a:off x="2217203" y="2501105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67028" y="2135226"/>
            <a:ext cx="2076451" cy="1443081"/>
            <a:chOff x="6167028" y="2135225"/>
            <a:chExt cx="2076450" cy="1443081"/>
          </a:xfrm>
        </p:grpSpPr>
        <p:sp>
          <p:nvSpPr>
            <p:cNvPr id="19" name="Rounded Rectangle 72"/>
            <p:cNvSpPr/>
            <p:nvPr/>
          </p:nvSpPr>
          <p:spPr>
            <a:xfrm>
              <a:off x="6167028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53049" y="2135225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67028" y="2525710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19728" y="2135226"/>
            <a:ext cx="2076451" cy="1443081"/>
            <a:chOff x="8719728" y="2135225"/>
            <a:chExt cx="2076450" cy="1443081"/>
          </a:xfrm>
        </p:grpSpPr>
        <p:sp>
          <p:nvSpPr>
            <p:cNvPr id="22" name="Rounded Rectangle 72"/>
            <p:cNvSpPr/>
            <p:nvPr/>
          </p:nvSpPr>
          <p:spPr>
            <a:xfrm>
              <a:off x="8786403" y="2167575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72424" y="2135225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19728" y="2525710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7028" y="3933547"/>
            <a:ext cx="2076451" cy="1443081"/>
            <a:chOff x="6167028" y="3933546"/>
            <a:chExt cx="2076450" cy="1443081"/>
          </a:xfrm>
        </p:grpSpPr>
        <p:sp>
          <p:nvSpPr>
            <p:cNvPr id="29" name="Rounded Rectangle 72"/>
            <p:cNvSpPr/>
            <p:nvPr/>
          </p:nvSpPr>
          <p:spPr>
            <a:xfrm>
              <a:off x="6167028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53049" y="3933546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67028" y="4324031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19728" y="3933547"/>
            <a:ext cx="2076451" cy="1443081"/>
            <a:chOff x="8719728" y="3933546"/>
            <a:chExt cx="2076450" cy="1443081"/>
          </a:xfrm>
        </p:grpSpPr>
        <p:sp>
          <p:nvSpPr>
            <p:cNvPr id="30" name="Rounded Rectangle 72"/>
            <p:cNvSpPr/>
            <p:nvPr/>
          </p:nvSpPr>
          <p:spPr>
            <a:xfrm>
              <a:off x="8786403" y="3965896"/>
              <a:ext cx="1712307" cy="333530"/>
            </a:xfrm>
            <a:prstGeom prst="roundRect">
              <a:avLst>
                <a:gd name="adj" fmla="val 21110"/>
              </a:avLst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72424" y="3933546"/>
              <a:ext cx="154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19728" y="4324031"/>
              <a:ext cx="2076450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基于演示设计的一站式在线演示、素材销售、服务交易系统。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4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9" grpId="0" animBg="1"/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37"/>
          <p:cNvSpPr/>
          <p:nvPr/>
        </p:nvSpPr>
        <p:spPr>
          <a:xfrm flipH="1">
            <a:off x="4068747" y="3628525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-12700" y="587120"/>
            <a:ext cx="3342481" cy="520091"/>
            <a:chOff x="-12700" y="587118"/>
            <a:chExt cx="3342481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Round Diagonal Corner Rectangle 37"/>
          <p:cNvSpPr/>
          <p:nvPr/>
        </p:nvSpPr>
        <p:spPr>
          <a:xfrm flipH="1">
            <a:off x="1836960" y="3628525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37"/>
          <p:cNvSpPr/>
          <p:nvPr/>
        </p:nvSpPr>
        <p:spPr>
          <a:xfrm>
            <a:off x="1836960" y="2037401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Diagonal Corner Rectangle 37"/>
          <p:cNvSpPr/>
          <p:nvPr/>
        </p:nvSpPr>
        <p:spPr>
          <a:xfrm flipH="1">
            <a:off x="3329781" y="2037401"/>
            <a:ext cx="1455960" cy="155302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32"/>
          <p:cNvCxnSpPr/>
          <p:nvPr/>
        </p:nvCxnSpPr>
        <p:spPr>
          <a:xfrm>
            <a:off x="6776296" y="2248692"/>
            <a:ext cx="2413000" cy="0"/>
          </a:xfrm>
          <a:prstGeom prst="line">
            <a:avLst/>
          </a:prstGeom>
          <a:ln w="19050">
            <a:solidFill>
              <a:srgbClr val="84CBC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/>
          <p:cNvCxnSpPr/>
          <p:nvPr/>
        </p:nvCxnSpPr>
        <p:spPr>
          <a:xfrm>
            <a:off x="6776297" y="3199500"/>
            <a:ext cx="2525476" cy="0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2"/>
          <p:cNvCxnSpPr/>
          <p:nvPr/>
        </p:nvCxnSpPr>
        <p:spPr>
          <a:xfrm flipH="1">
            <a:off x="6776297" y="4150308"/>
            <a:ext cx="2525476" cy="0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/>
          <p:cNvCxnSpPr/>
          <p:nvPr/>
        </p:nvCxnSpPr>
        <p:spPr>
          <a:xfrm flipH="1">
            <a:off x="6776297" y="5101117"/>
            <a:ext cx="2525476" cy="0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67"/>
          <p:cNvGrpSpPr>
            <a:grpSpLocks noChangeAspect="1"/>
          </p:cNvGrpSpPr>
          <p:nvPr/>
        </p:nvGrpSpPr>
        <p:grpSpPr bwMode="auto">
          <a:xfrm>
            <a:off x="2300620" y="2536676"/>
            <a:ext cx="528640" cy="554474"/>
            <a:chOff x="5541" y="-146"/>
            <a:chExt cx="1064" cy="1116"/>
          </a:xfrm>
        </p:grpSpPr>
        <p:sp>
          <p:nvSpPr>
            <p:cNvPr id="54" name="Freeform 68"/>
            <p:cNvSpPr>
              <a:spLocks noEditPoints="1"/>
            </p:cNvSpPr>
            <p:nvPr/>
          </p:nvSpPr>
          <p:spPr bwMode="auto">
            <a:xfrm>
              <a:off x="5541" y="-108"/>
              <a:ext cx="1064" cy="1078"/>
            </a:xfrm>
            <a:custGeom>
              <a:avLst/>
              <a:gdLst>
                <a:gd name="T0" fmla="*/ 28 w 55"/>
                <a:gd name="T1" fmla="*/ 28 h 56"/>
                <a:gd name="T2" fmla="*/ 53 w 55"/>
                <a:gd name="T3" fmla="*/ 16 h 56"/>
                <a:gd name="T4" fmla="*/ 55 w 55"/>
                <a:gd name="T5" fmla="*/ 28 h 56"/>
                <a:gd name="T6" fmla="*/ 28 w 55"/>
                <a:gd name="T7" fmla="*/ 56 h 56"/>
                <a:gd name="T8" fmla="*/ 0 w 55"/>
                <a:gd name="T9" fmla="*/ 28 h 56"/>
                <a:gd name="T10" fmla="*/ 28 w 55"/>
                <a:gd name="T11" fmla="*/ 0 h 56"/>
                <a:gd name="T12" fmla="*/ 28 w 55"/>
                <a:gd name="T13" fmla="*/ 28 h 56"/>
                <a:gd name="T14" fmla="*/ 49 w 55"/>
                <a:gd name="T15" fmla="*/ 37 h 56"/>
                <a:gd name="T16" fmla="*/ 48 w 55"/>
                <a:gd name="T17" fmla="*/ 39 h 56"/>
                <a:gd name="T18" fmla="*/ 41 w 55"/>
                <a:gd name="T19" fmla="*/ 47 h 56"/>
                <a:gd name="T20" fmla="*/ 40 w 55"/>
                <a:gd name="T21" fmla="*/ 48 h 56"/>
                <a:gd name="T22" fmla="*/ 31 w 55"/>
                <a:gd name="T23" fmla="*/ 51 h 56"/>
                <a:gd name="T24" fmla="*/ 29 w 55"/>
                <a:gd name="T25" fmla="*/ 51 h 56"/>
                <a:gd name="T26" fmla="*/ 20 w 55"/>
                <a:gd name="T27" fmla="*/ 50 h 56"/>
                <a:gd name="T28" fmla="*/ 14 w 55"/>
                <a:gd name="T29" fmla="*/ 47 h 56"/>
                <a:gd name="T30" fmla="*/ 12 w 55"/>
                <a:gd name="T31" fmla="*/ 45 h 56"/>
                <a:gd name="T32" fmla="*/ 6 w 55"/>
                <a:gd name="T33" fmla="*/ 36 h 56"/>
                <a:gd name="T34" fmla="*/ 5 w 55"/>
                <a:gd name="T35" fmla="*/ 34 h 56"/>
                <a:gd name="T36" fmla="*/ 5 w 55"/>
                <a:gd name="T37" fmla="*/ 25 h 56"/>
                <a:gd name="T38" fmla="*/ 5 w 55"/>
                <a:gd name="T39" fmla="*/ 22 h 56"/>
                <a:gd name="T40" fmla="*/ 10 w 55"/>
                <a:gd name="T41" fmla="*/ 13 h 56"/>
                <a:gd name="T42" fmla="*/ 12 w 55"/>
                <a:gd name="T43" fmla="*/ 11 h 56"/>
                <a:gd name="T44" fmla="*/ 23 w 55"/>
                <a:gd name="T45" fmla="*/ 5 h 56"/>
                <a:gd name="T46" fmla="*/ 23 w 55"/>
                <a:gd name="T47" fmla="*/ 35 h 56"/>
                <a:gd name="T48" fmla="*/ 50 w 55"/>
                <a:gd name="T49" fmla="*/ 23 h 56"/>
                <a:gd name="T50" fmla="*/ 50 w 55"/>
                <a:gd name="T51" fmla="*/ 35 h 56"/>
                <a:gd name="T52" fmla="*/ 49 w 55"/>
                <a:gd name="T5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8" y="28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5" y="20"/>
                    <a:pt x="55" y="24"/>
                    <a:pt x="55" y="28"/>
                  </a:cubicBezTo>
                  <a:cubicBezTo>
                    <a:pt x="55" y="43"/>
                    <a:pt x="43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49" y="37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6" y="42"/>
                    <a:pt x="44" y="45"/>
                    <a:pt x="41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7" y="50"/>
                    <a:pt x="34" y="51"/>
                    <a:pt x="31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5" y="51"/>
                    <a:pt x="23" y="51"/>
                    <a:pt x="20" y="50"/>
                  </a:cubicBezTo>
                  <a:cubicBezTo>
                    <a:pt x="17" y="49"/>
                    <a:pt x="16" y="48"/>
                    <a:pt x="14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9" y="43"/>
                    <a:pt x="7" y="40"/>
                    <a:pt x="6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1"/>
                    <a:pt x="4" y="28"/>
                    <a:pt x="5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9"/>
                    <a:pt x="7" y="16"/>
                    <a:pt x="10" y="13"/>
                  </a:cubicBezTo>
                  <a:cubicBezTo>
                    <a:pt x="10" y="12"/>
                    <a:pt x="11" y="12"/>
                    <a:pt x="12" y="11"/>
                  </a:cubicBezTo>
                  <a:cubicBezTo>
                    <a:pt x="15" y="8"/>
                    <a:pt x="19" y="6"/>
                    <a:pt x="23" y="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7"/>
                    <a:pt x="51" y="31"/>
                    <a:pt x="50" y="35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6160" y="-146"/>
              <a:ext cx="407" cy="462"/>
            </a:xfrm>
            <a:custGeom>
              <a:avLst/>
              <a:gdLst>
                <a:gd name="T0" fmla="*/ 0 w 21"/>
                <a:gd name="T1" fmla="*/ 0 h 24"/>
                <a:gd name="T2" fmla="*/ 21 w 21"/>
                <a:gd name="T3" fmla="*/ 14 h 24"/>
                <a:gd name="T4" fmla="*/ 0 w 21"/>
                <a:gd name="T5" fmla="*/ 24 h 24"/>
                <a:gd name="T6" fmla="*/ 0 w 2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9" y="0"/>
                    <a:pt x="18" y="5"/>
                    <a:pt x="21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3784467" y="2543093"/>
            <a:ext cx="597124" cy="541640"/>
            <a:chOff x="2535" y="1120"/>
            <a:chExt cx="635" cy="576"/>
          </a:xfrm>
        </p:grpSpPr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Group 49"/>
          <p:cNvGrpSpPr>
            <a:grpSpLocks noChangeAspect="1"/>
          </p:cNvGrpSpPr>
          <p:nvPr/>
        </p:nvGrpSpPr>
        <p:grpSpPr bwMode="auto">
          <a:xfrm>
            <a:off x="2326871" y="4071705"/>
            <a:ext cx="476139" cy="579624"/>
            <a:chOff x="1541" y="-155"/>
            <a:chExt cx="934" cy="1137"/>
          </a:xfrm>
        </p:grpSpPr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1541" y="288"/>
              <a:ext cx="934" cy="694"/>
            </a:xfrm>
            <a:custGeom>
              <a:avLst/>
              <a:gdLst>
                <a:gd name="T0" fmla="*/ 0 w 48"/>
                <a:gd name="T1" fmla="*/ 0 h 36"/>
                <a:gd name="T2" fmla="*/ 0 w 48"/>
                <a:gd name="T3" fmla="*/ 33 h 36"/>
                <a:gd name="T4" fmla="*/ 3 w 48"/>
                <a:gd name="T5" fmla="*/ 36 h 36"/>
                <a:gd name="T6" fmla="*/ 45 w 48"/>
                <a:gd name="T7" fmla="*/ 36 h 36"/>
                <a:gd name="T8" fmla="*/ 48 w 48"/>
                <a:gd name="T9" fmla="*/ 33 h 36"/>
                <a:gd name="T10" fmla="*/ 48 w 48"/>
                <a:gd name="T11" fmla="*/ 0 h 36"/>
                <a:gd name="T12" fmla="*/ 0 w 4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35" y="36"/>
                    <a:pt x="45" y="36"/>
                  </a:cubicBezTo>
                  <a:cubicBezTo>
                    <a:pt x="47" y="36"/>
                    <a:pt x="48" y="35"/>
                    <a:pt x="48" y="3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541" y="-78"/>
              <a:ext cx="934" cy="289"/>
            </a:xfrm>
            <a:custGeom>
              <a:avLst/>
              <a:gdLst>
                <a:gd name="T0" fmla="*/ 48 w 48"/>
                <a:gd name="T1" fmla="*/ 3 h 15"/>
                <a:gd name="T2" fmla="*/ 45 w 48"/>
                <a:gd name="T3" fmla="*/ 0 h 15"/>
                <a:gd name="T4" fmla="*/ 3 w 48"/>
                <a:gd name="T5" fmla="*/ 0 h 15"/>
                <a:gd name="T6" fmla="*/ 0 w 48"/>
                <a:gd name="T7" fmla="*/ 3 h 15"/>
                <a:gd name="T8" fmla="*/ 0 w 48"/>
                <a:gd name="T9" fmla="*/ 15 h 15"/>
                <a:gd name="T10" fmla="*/ 48 w 48"/>
                <a:gd name="T11" fmla="*/ 15 h 15"/>
                <a:gd name="T12" fmla="*/ 48 w 48"/>
                <a:gd name="T13" fmla="*/ 3 h 15"/>
                <a:gd name="T14" fmla="*/ 3 w 48"/>
                <a:gd name="T15" fmla="*/ 12 h 15"/>
                <a:gd name="T16" fmla="*/ 45 w 48"/>
                <a:gd name="T17" fmla="*/ 12 h 15"/>
                <a:gd name="T18" fmla="*/ 45 w 48"/>
                <a:gd name="T19" fmla="*/ 4 h 15"/>
                <a:gd name="T20" fmla="*/ 3 w 48"/>
                <a:gd name="T21" fmla="*/ 4 h 15"/>
                <a:gd name="T22" fmla="*/ 3 w 48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5">
                  <a:moveTo>
                    <a:pt x="48" y="3"/>
                  </a:moveTo>
                  <a:cubicBezTo>
                    <a:pt x="48" y="2"/>
                    <a:pt x="47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lose/>
                  <a:moveTo>
                    <a:pt x="3" y="12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1541" y="-1"/>
              <a:ext cx="39" cy="212"/>
            </a:xfrm>
            <a:custGeom>
              <a:avLst/>
              <a:gdLst>
                <a:gd name="T0" fmla="*/ 1 w 2"/>
                <a:gd name="T1" fmla="*/ 0 h 11"/>
                <a:gd name="T2" fmla="*/ 1 w 2"/>
                <a:gd name="T3" fmla="*/ 0 h 11"/>
                <a:gd name="T4" fmla="*/ 0 w 2"/>
                <a:gd name="T5" fmla="*/ 1 h 11"/>
                <a:gd name="T6" fmla="*/ 0 w 2"/>
                <a:gd name="T7" fmla="*/ 10 h 11"/>
                <a:gd name="T8" fmla="*/ 1 w 2"/>
                <a:gd name="T9" fmla="*/ 11 h 11"/>
                <a:gd name="T10" fmla="*/ 1 w 2"/>
                <a:gd name="T11" fmla="*/ 11 h 11"/>
                <a:gd name="T12" fmla="*/ 2 w 2"/>
                <a:gd name="T13" fmla="*/ 10 h 11"/>
                <a:gd name="T14" fmla="*/ 2 w 2"/>
                <a:gd name="T15" fmla="*/ 1 h 11"/>
                <a:gd name="T16" fmla="*/ 1 w 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7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1696" y="-155"/>
              <a:ext cx="59" cy="231"/>
            </a:xfrm>
            <a:custGeom>
              <a:avLst/>
              <a:gdLst>
                <a:gd name="T0" fmla="*/ 1 w 3"/>
                <a:gd name="T1" fmla="*/ 0 h 12"/>
                <a:gd name="T2" fmla="*/ 1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1 w 3"/>
                <a:gd name="T9" fmla="*/ 12 h 12"/>
                <a:gd name="T10" fmla="*/ 1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1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auto">
            <a:xfrm>
              <a:off x="1871" y="-155"/>
              <a:ext cx="78" cy="231"/>
            </a:xfrm>
            <a:custGeom>
              <a:avLst/>
              <a:gdLst>
                <a:gd name="T0" fmla="*/ 2 w 4"/>
                <a:gd name="T1" fmla="*/ 0 h 12"/>
                <a:gd name="T2" fmla="*/ 2 w 4"/>
                <a:gd name="T3" fmla="*/ 0 h 12"/>
                <a:gd name="T4" fmla="*/ 0 w 4"/>
                <a:gd name="T5" fmla="*/ 2 h 12"/>
                <a:gd name="T6" fmla="*/ 0 w 4"/>
                <a:gd name="T7" fmla="*/ 10 h 12"/>
                <a:gd name="T8" fmla="*/ 2 w 4"/>
                <a:gd name="T9" fmla="*/ 12 h 12"/>
                <a:gd name="T10" fmla="*/ 2 w 4"/>
                <a:gd name="T11" fmla="*/ 12 h 12"/>
                <a:gd name="T12" fmla="*/ 4 w 4"/>
                <a:gd name="T13" fmla="*/ 10 h 12"/>
                <a:gd name="T14" fmla="*/ 4 w 4"/>
                <a:gd name="T15" fmla="*/ 2 h 12"/>
                <a:gd name="T16" fmla="*/ 2 w 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1"/>
                    <a:pt x="4" y="10"/>
                  </a:cubicBezTo>
                  <a:cubicBezTo>
                    <a:pt x="4" y="7"/>
                    <a:pt x="4" y="5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2066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2261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Freeform 15"/>
          <p:cNvSpPr>
            <a:spLocks noEditPoints="1"/>
          </p:cNvSpPr>
          <p:nvPr/>
        </p:nvSpPr>
        <p:spPr bwMode="auto">
          <a:xfrm>
            <a:off x="4533730" y="4045146"/>
            <a:ext cx="519583" cy="632747"/>
          </a:xfrm>
          <a:custGeom>
            <a:avLst/>
            <a:gdLst>
              <a:gd name="T0" fmla="*/ 18 w 36"/>
              <a:gd name="T1" fmla="*/ 5 h 44"/>
              <a:gd name="T2" fmla="*/ 36 w 36"/>
              <a:gd name="T3" fmla="*/ 23 h 44"/>
              <a:gd name="T4" fmla="*/ 22 w 36"/>
              <a:gd name="T5" fmla="*/ 40 h 44"/>
              <a:gd name="T6" fmla="*/ 31 w 36"/>
              <a:gd name="T7" fmla="*/ 43 h 44"/>
              <a:gd name="T8" fmla="*/ 31 w 36"/>
              <a:gd name="T9" fmla="*/ 44 h 44"/>
              <a:gd name="T10" fmla="*/ 5 w 36"/>
              <a:gd name="T11" fmla="*/ 44 h 44"/>
              <a:gd name="T12" fmla="*/ 5 w 36"/>
              <a:gd name="T13" fmla="*/ 43 h 44"/>
              <a:gd name="T14" fmla="*/ 13 w 36"/>
              <a:gd name="T15" fmla="*/ 40 h 44"/>
              <a:gd name="T16" fmla="*/ 0 w 36"/>
              <a:gd name="T17" fmla="*/ 23 h 44"/>
              <a:gd name="T18" fmla="*/ 18 w 36"/>
              <a:gd name="T19" fmla="*/ 5 h 44"/>
              <a:gd name="T20" fmla="*/ 18 w 36"/>
              <a:gd name="T21" fmla="*/ 5 h 44"/>
              <a:gd name="T22" fmla="*/ 17 w 36"/>
              <a:gd name="T23" fmla="*/ 21 h 44"/>
              <a:gd name="T24" fmla="*/ 16 w 36"/>
              <a:gd name="T25" fmla="*/ 16 h 44"/>
              <a:gd name="T26" fmla="*/ 18 w 36"/>
              <a:gd name="T27" fmla="*/ 14 h 44"/>
              <a:gd name="T28" fmla="*/ 19 w 36"/>
              <a:gd name="T29" fmla="*/ 16 h 44"/>
              <a:gd name="T30" fmla="*/ 18 w 36"/>
              <a:gd name="T31" fmla="*/ 21 h 44"/>
              <a:gd name="T32" fmla="*/ 19 w 36"/>
              <a:gd name="T33" fmla="*/ 23 h 44"/>
              <a:gd name="T34" fmla="*/ 19 w 36"/>
              <a:gd name="T35" fmla="*/ 24 h 44"/>
              <a:gd name="T36" fmla="*/ 24 w 36"/>
              <a:gd name="T37" fmla="*/ 28 h 44"/>
              <a:gd name="T38" fmla="*/ 27 w 36"/>
              <a:gd name="T39" fmla="*/ 32 h 44"/>
              <a:gd name="T40" fmla="*/ 22 w 36"/>
              <a:gd name="T41" fmla="*/ 29 h 44"/>
              <a:gd name="T42" fmla="*/ 19 w 36"/>
              <a:gd name="T43" fmla="*/ 24 h 44"/>
              <a:gd name="T44" fmla="*/ 18 w 36"/>
              <a:gd name="T45" fmla="*/ 25 h 44"/>
              <a:gd name="T46" fmla="*/ 16 w 36"/>
              <a:gd name="T47" fmla="*/ 23 h 44"/>
              <a:gd name="T48" fmla="*/ 17 w 36"/>
              <a:gd name="T49" fmla="*/ 21 h 44"/>
              <a:gd name="T50" fmla="*/ 17 w 36"/>
              <a:gd name="T51" fmla="*/ 21 h 44"/>
              <a:gd name="T52" fmla="*/ 4 w 36"/>
              <a:gd name="T53" fmla="*/ 22 h 44"/>
              <a:gd name="T54" fmla="*/ 6 w 36"/>
              <a:gd name="T55" fmla="*/ 22 h 44"/>
              <a:gd name="T56" fmla="*/ 6 w 36"/>
              <a:gd name="T57" fmla="*/ 24 h 44"/>
              <a:gd name="T58" fmla="*/ 4 w 36"/>
              <a:gd name="T59" fmla="*/ 24 h 44"/>
              <a:gd name="T60" fmla="*/ 17 w 36"/>
              <a:gd name="T61" fmla="*/ 37 h 44"/>
              <a:gd name="T62" fmla="*/ 17 w 36"/>
              <a:gd name="T63" fmla="*/ 35 h 44"/>
              <a:gd name="T64" fmla="*/ 18 w 36"/>
              <a:gd name="T65" fmla="*/ 35 h 44"/>
              <a:gd name="T66" fmla="*/ 18 w 36"/>
              <a:gd name="T67" fmla="*/ 37 h 44"/>
              <a:gd name="T68" fmla="*/ 32 w 36"/>
              <a:gd name="T69" fmla="*/ 24 h 44"/>
              <a:gd name="T70" fmla="*/ 29 w 36"/>
              <a:gd name="T71" fmla="*/ 24 h 44"/>
              <a:gd name="T72" fmla="*/ 29 w 36"/>
              <a:gd name="T73" fmla="*/ 22 h 44"/>
              <a:gd name="T74" fmla="*/ 32 w 36"/>
              <a:gd name="T75" fmla="*/ 22 h 44"/>
              <a:gd name="T76" fmla="*/ 18 w 36"/>
              <a:gd name="T77" fmla="*/ 9 h 44"/>
              <a:gd name="T78" fmla="*/ 18 w 36"/>
              <a:gd name="T79" fmla="*/ 11 h 44"/>
              <a:gd name="T80" fmla="*/ 17 w 36"/>
              <a:gd name="T81" fmla="*/ 11 h 44"/>
              <a:gd name="T82" fmla="*/ 17 w 36"/>
              <a:gd name="T83" fmla="*/ 9 h 44"/>
              <a:gd name="T84" fmla="*/ 4 w 36"/>
              <a:gd name="T85" fmla="*/ 22 h 44"/>
              <a:gd name="T86" fmla="*/ 4 w 36"/>
              <a:gd name="T87" fmla="*/ 22 h 44"/>
              <a:gd name="T88" fmla="*/ 17 w 36"/>
              <a:gd name="T89" fmla="*/ 0 h 44"/>
              <a:gd name="T90" fmla="*/ 19 w 36"/>
              <a:gd name="T91" fmla="*/ 0 h 44"/>
              <a:gd name="T92" fmla="*/ 20 w 36"/>
              <a:gd name="T93" fmla="*/ 2 h 44"/>
              <a:gd name="T94" fmla="*/ 20 w 36"/>
              <a:gd name="T95" fmla="*/ 4 h 44"/>
              <a:gd name="T96" fmla="*/ 18 w 36"/>
              <a:gd name="T97" fmla="*/ 3 h 44"/>
              <a:gd name="T98" fmla="*/ 15 w 36"/>
              <a:gd name="T99" fmla="*/ 4 h 44"/>
              <a:gd name="T100" fmla="*/ 15 w 36"/>
              <a:gd name="T101" fmla="*/ 2 h 44"/>
              <a:gd name="T102" fmla="*/ 17 w 36"/>
              <a:gd name="T103" fmla="*/ 0 h 44"/>
              <a:gd name="T104" fmla="*/ 17 w 36"/>
              <a:gd name="T10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44">
                <a:moveTo>
                  <a:pt x="18" y="5"/>
                </a:moveTo>
                <a:cubicBezTo>
                  <a:pt x="27" y="5"/>
                  <a:pt x="36" y="13"/>
                  <a:pt x="36" y="23"/>
                </a:cubicBezTo>
                <a:cubicBezTo>
                  <a:pt x="36" y="31"/>
                  <a:pt x="30" y="39"/>
                  <a:pt x="22" y="40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13" y="40"/>
                  <a:pt x="13" y="40"/>
                  <a:pt x="13" y="40"/>
                </a:cubicBezTo>
                <a:cubicBezTo>
                  <a:pt x="6" y="39"/>
                  <a:pt x="0" y="31"/>
                  <a:pt x="0" y="23"/>
                </a:cubicBezTo>
                <a:cubicBezTo>
                  <a:pt x="0" y="13"/>
                  <a:pt x="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7" y="21"/>
                </a:moveTo>
                <a:cubicBezTo>
                  <a:pt x="16" y="16"/>
                  <a:pt x="16" y="16"/>
                  <a:pt x="16" y="1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4"/>
                  <a:pt x="19" y="24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32"/>
                  <a:pt x="27" y="32"/>
                  <a:pt x="27" y="32"/>
                </a:cubicBezTo>
                <a:cubicBezTo>
                  <a:pt x="22" y="29"/>
                  <a:pt x="22" y="29"/>
                  <a:pt x="22" y="29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6" y="23"/>
                </a:cubicBezTo>
                <a:cubicBezTo>
                  <a:pt x="16" y="22"/>
                  <a:pt x="16" y="22"/>
                  <a:pt x="17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4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1"/>
                  <a:pt x="10" y="36"/>
                  <a:pt x="17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7"/>
                  <a:pt x="18" y="37"/>
                  <a:pt x="18" y="37"/>
                </a:cubicBezTo>
                <a:cubicBezTo>
                  <a:pt x="25" y="36"/>
                  <a:pt x="31" y="31"/>
                  <a:pt x="3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9" y="22"/>
                  <a:pt x="29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15"/>
                  <a:pt x="25" y="9"/>
                  <a:pt x="18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9"/>
                  <a:pt x="17" y="9"/>
                  <a:pt x="17" y="9"/>
                </a:cubicBezTo>
                <a:cubicBezTo>
                  <a:pt x="10" y="9"/>
                  <a:pt x="4" y="15"/>
                  <a:pt x="4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17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3"/>
                  <a:pt x="18" y="3"/>
                </a:cubicBezTo>
                <a:cubicBezTo>
                  <a:pt x="17" y="3"/>
                  <a:pt x="16" y="4"/>
                  <a:pt x="15" y="4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4" name="Group 67"/>
          <p:cNvGrpSpPr>
            <a:grpSpLocks noChangeAspect="1"/>
          </p:cNvGrpSpPr>
          <p:nvPr/>
        </p:nvGrpSpPr>
        <p:grpSpPr bwMode="auto">
          <a:xfrm>
            <a:off x="6156625" y="3962534"/>
            <a:ext cx="358051" cy="375548"/>
            <a:chOff x="5541" y="-146"/>
            <a:chExt cx="1064" cy="1116"/>
          </a:xfrm>
          <a:solidFill>
            <a:srgbClr val="29B9A6"/>
          </a:solidFill>
        </p:grpSpPr>
        <p:sp>
          <p:nvSpPr>
            <p:cNvPr id="75" name="Freeform 68"/>
            <p:cNvSpPr>
              <a:spLocks noEditPoints="1"/>
            </p:cNvSpPr>
            <p:nvPr/>
          </p:nvSpPr>
          <p:spPr bwMode="auto">
            <a:xfrm>
              <a:off x="5541" y="-108"/>
              <a:ext cx="1064" cy="1078"/>
            </a:xfrm>
            <a:custGeom>
              <a:avLst/>
              <a:gdLst>
                <a:gd name="T0" fmla="*/ 28 w 55"/>
                <a:gd name="T1" fmla="*/ 28 h 56"/>
                <a:gd name="T2" fmla="*/ 53 w 55"/>
                <a:gd name="T3" fmla="*/ 16 h 56"/>
                <a:gd name="T4" fmla="*/ 55 w 55"/>
                <a:gd name="T5" fmla="*/ 28 h 56"/>
                <a:gd name="T6" fmla="*/ 28 w 55"/>
                <a:gd name="T7" fmla="*/ 56 h 56"/>
                <a:gd name="T8" fmla="*/ 0 w 55"/>
                <a:gd name="T9" fmla="*/ 28 h 56"/>
                <a:gd name="T10" fmla="*/ 28 w 55"/>
                <a:gd name="T11" fmla="*/ 0 h 56"/>
                <a:gd name="T12" fmla="*/ 28 w 55"/>
                <a:gd name="T13" fmla="*/ 28 h 56"/>
                <a:gd name="T14" fmla="*/ 49 w 55"/>
                <a:gd name="T15" fmla="*/ 37 h 56"/>
                <a:gd name="T16" fmla="*/ 48 w 55"/>
                <a:gd name="T17" fmla="*/ 39 h 56"/>
                <a:gd name="T18" fmla="*/ 41 w 55"/>
                <a:gd name="T19" fmla="*/ 47 h 56"/>
                <a:gd name="T20" fmla="*/ 40 w 55"/>
                <a:gd name="T21" fmla="*/ 48 h 56"/>
                <a:gd name="T22" fmla="*/ 31 w 55"/>
                <a:gd name="T23" fmla="*/ 51 h 56"/>
                <a:gd name="T24" fmla="*/ 29 w 55"/>
                <a:gd name="T25" fmla="*/ 51 h 56"/>
                <a:gd name="T26" fmla="*/ 20 w 55"/>
                <a:gd name="T27" fmla="*/ 50 h 56"/>
                <a:gd name="T28" fmla="*/ 14 w 55"/>
                <a:gd name="T29" fmla="*/ 47 h 56"/>
                <a:gd name="T30" fmla="*/ 12 w 55"/>
                <a:gd name="T31" fmla="*/ 45 h 56"/>
                <a:gd name="T32" fmla="*/ 6 w 55"/>
                <a:gd name="T33" fmla="*/ 36 h 56"/>
                <a:gd name="T34" fmla="*/ 5 w 55"/>
                <a:gd name="T35" fmla="*/ 34 h 56"/>
                <a:gd name="T36" fmla="*/ 5 w 55"/>
                <a:gd name="T37" fmla="*/ 25 h 56"/>
                <a:gd name="T38" fmla="*/ 5 w 55"/>
                <a:gd name="T39" fmla="*/ 22 h 56"/>
                <a:gd name="T40" fmla="*/ 10 w 55"/>
                <a:gd name="T41" fmla="*/ 13 h 56"/>
                <a:gd name="T42" fmla="*/ 12 w 55"/>
                <a:gd name="T43" fmla="*/ 11 h 56"/>
                <a:gd name="T44" fmla="*/ 23 w 55"/>
                <a:gd name="T45" fmla="*/ 5 h 56"/>
                <a:gd name="T46" fmla="*/ 23 w 55"/>
                <a:gd name="T47" fmla="*/ 35 h 56"/>
                <a:gd name="T48" fmla="*/ 50 w 55"/>
                <a:gd name="T49" fmla="*/ 23 h 56"/>
                <a:gd name="T50" fmla="*/ 50 w 55"/>
                <a:gd name="T51" fmla="*/ 35 h 56"/>
                <a:gd name="T52" fmla="*/ 49 w 55"/>
                <a:gd name="T5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8" y="28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5" y="20"/>
                    <a:pt x="55" y="24"/>
                    <a:pt x="55" y="28"/>
                  </a:cubicBezTo>
                  <a:cubicBezTo>
                    <a:pt x="55" y="43"/>
                    <a:pt x="43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49" y="37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6" y="42"/>
                    <a:pt x="44" y="45"/>
                    <a:pt x="41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7" y="50"/>
                    <a:pt x="34" y="51"/>
                    <a:pt x="31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5" y="51"/>
                    <a:pt x="23" y="51"/>
                    <a:pt x="20" y="50"/>
                  </a:cubicBezTo>
                  <a:cubicBezTo>
                    <a:pt x="17" y="49"/>
                    <a:pt x="16" y="48"/>
                    <a:pt x="14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9" y="43"/>
                    <a:pt x="7" y="40"/>
                    <a:pt x="6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1"/>
                    <a:pt x="4" y="28"/>
                    <a:pt x="5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9"/>
                    <a:pt x="7" y="16"/>
                    <a:pt x="10" y="13"/>
                  </a:cubicBezTo>
                  <a:cubicBezTo>
                    <a:pt x="10" y="12"/>
                    <a:pt x="11" y="12"/>
                    <a:pt x="12" y="11"/>
                  </a:cubicBezTo>
                  <a:cubicBezTo>
                    <a:pt x="15" y="8"/>
                    <a:pt x="19" y="6"/>
                    <a:pt x="23" y="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7"/>
                    <a:pt x="51" y="31"/>
                    <a:pt x="50" y="35"/>
                  </a:cubicBezTo>
                  <a:cubicBezTo>
                    <a:pt x="49" y="37"/>
                    <a:pt x="49" y="37"/>
                    <a:pt x="4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6160" y="-146"/>
              <a:ext cx="407" cy="462"/>
            </a:xfrm>
            <a:custGeom>
              <a:avLst/>
              <a:gdLst>
                <a:gd name="T0" fmla="*/ 0 w 21"/>
                <a:gd name="T1" fmla="*/ 0 h 24"/>
                <a:gd name="T2" fmla="*/ 21 w 21"/>
                <a:gd name="T3" fmla="*/ 14 h 24"/>
                <a:gd name="T4" fmla="*/ 0 w 21"/>
                <a:gd name="T5" fmla="*/ 24 h 24"/>
                <a:gd name="T6" fmla="*/ 0 w 21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9" y="0"/>
                    <a:pt x="18" y="5"/>
                    <a:pt x="21" y="1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12"/>
          <p:cNvGrpSpPr>
            <a:grpSpLocks noChangeAspect="1"/>
          </p:cNvGrpSpPr>
          <p:nvPr/>
        </p:nvGrpSpPr>
        <p:grpSpPr bwMode="auto">
          <a:xfrm>
            <a:off x="6133433" y="2037401"/>
            <a:ext cx="404435" cy="366854"/>
            <a:chOff x="2535" y="1120"/>
            <a:chExt cx="635" cy="576"/>
          </a:xfrm>
          <a:solidFill>
            <a:srgbClr val="84CBC5"/>
          </a:solidFill>
        </p:grpSpPr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9"/>
            <p:cNvSpPr>
              <a:spLocks/>
            </p:cNvSpPr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Freeform 15"/>
          <p:cNvSpPr>
            <a:spLocks noEditPoints="1"/>
          </p:cNvSpPr>
          <p:nvPr/>
        </p:nvSpPr>
        <p:spPr bwMode="auto">
          <a:xfrm>
            <a:off x="6159695" y="2959145"/>
            <a:ext cx="351916" cy="428562"/>
          </a:xfrm>
          <a:custGeom>
            <a:avLst/>
            <a:gdLst>
              <a:gd name="T0" fmla="*/ 18 w 36"/>
              <a:gd name="T1" fmla="*/ 5 h 44"/>
              <a:gd name="T2" fmla="*/ 36 w 36"/>
              <a:gd name="T3" fmla="*/ 23 h 44"/>
              <a:gd name="T4" fmla="*/ 22 w 36"/>
              <a:gd name="T5" fmla="*/ 40 h 44"/>
              <a:gd name="T6" fmla="*/ 31 w 36"/>
              <a:gd name="T7" fmla="*/ 43 h 44"/>
              <a:gd name="T8" fmla="*/ 31 w 36"/>
              <a:gd name="T9" fmla="*/ 44 h 44"/>
              <a:gd name="T10" fmla="*/ 5 w 36"/>
              <a:gd name="T11" fmla="*/ 44 h 44"/>
              <a:gd name="T12" fmla="*/ 5 w 36"/>
              <a:gd name="T13" fmla="*/ 43 h 44"/>
              <a:gd name="T14" fmla="*/ 13 w 36"/>
              <a:gd name="T15" fmla="*/ 40 h 44"/>
              <a:gd name="T16" fmla="*/ 0 w 36"/>
              <a:gd name="T17" fmla="*/ 23 h 44"/>
              <a:gd name="T18" fmla="*/ 18 w 36"/>
              <a:gd name="T19" fmla="*/ 5 h 44"/>
              <a:gd name="T20" fmla="*/ 18 w 36"/>
              <a:gd name="T21" fmla="*/ 5 h 44"/>
              <a:gd name="T22" fmla="*/ 17 w 36"/>
              <a:gd name="T23" fmla="*/ 21 h 44"/>
              <a:gd name="T24" fmla="*/ 16 w 36"/>
              <a:gd name="T25" fmla="*/ 16 h 44"/>
              <a:gd name="T26" fmla="*/ 18 w 36"/>
              <a:gd name="T27" fmla="*/ 14 h 44"/>
              <a:gd name="T28" fmla="*/ 19 w 36"/>
              <a:gd name="T29" fmla="*/ 16 h 44"/>
              <a:gd name="T30" fmla="*/ 18 w 36"/>
              <a:gd name="T31" fmla="*/ 21 h 44"/>
              <a:gd name="T32" fmla="*/ 19 w 36"/>
              <a:gd name="T33" fmla="*/ 23 h 44"/>
              <a:gd name="T34" fmla="*/ 19 w 36"/>
              <a:gd name="T35" fmla="*/ 24 h 44"/>
              <a:gd name="T36" fmla="*/ 24 w 36"/>
              <a:gd name="T37" fmla="*/ 28 h 44"/>
              <a:gd name="T38" fmla="*/ 27 w 36"/>
              <a:gd name="T39" fmla="*/ 32 h 44"/>
              <a:gd name="T40" fmla="*/ 22 w 36"/>
              <a:gd name="T41" fmla="*/ 29 h 44"/>
              <a:gd name="T42" fmla="*/ 19 w 36"/>
              <a:gd name="T43" fmla="*/ 24 h 44"/>
              <a:gd name="T44" fmla="*/ 18 w 36"/>
              <a:gd name="T45" fmla="*/ 25 h 44"/>
              <a:gd name="T46" fmla="*/ 16 w 36"/>
              <a:gd name="T47" fmla="*/ 23 h 44"/>
              <a:gd name="T48" fmla="*/ 17 w 36"/>
              <a:gd name="T49" fmla="*/ 21 h 44"/>
              <a:gd name="T50" fmla="*/ 17 w 36"/>
              <a:gd name="T51" fmla="*/ 21 h 44"/>
              <a:gd name="T52" fmla="*/ 4 w 36"/>
              <a:gd name="T53" fmla="*/ 22 h 44"/>
              <a:gd name="T54" fmla="*/ 6 w 36"/>
              <a:gd name="T55" fmla="*/ 22 h 44"/>
              <a:gd name="T56" fmla="*/ 6 w 36"/>
              <a:gd name="T57" fmla="*/ 24 h 44"/>
              <a:gd name="T58" fmla="*/ 4 w 36"/>
              <a:gd name="T59" fmla="*/ 24 h 44"/>
              <a:gd name="T60" fmla="*/ 17 w 36"/>
              <a:gd name="T61" fmla="*/ 37 h 44"/>
              <a:gd name="T62" fmla="*/ 17 w 36"/>
              <a:gd name="T63" fmla="*/ 35 h 44"/>
              <a:gd name="T64" fmla="*/ 18 w 36"/>
              <a:gd name="T65" fmla="*/ 35 h 44"/>
              <a:gd name="T66" fmla="*/ 18 w 36"/>
              <a:gd name="T67" fmla="*/ 37 h 44"/>
              <a:gd name="T68" fmla="*/ 32 w 36"/>
              <a:gd name="T69" fmla="*/ 24 h 44"/>
              <a:gd name="T70" fmla="*/ 29 w 36"/>
              <a:gd name="T71" fmla="*/ 24 h 44"/>
              <a:gd name="T72" fmla="*/ 29 w 36"/>
              <a:gd name="T73" fmla="*/ 22 h 44"/>
              <a:gd name="T74" fmla="*/ 32 w 36"/>
              <a:gd name="T75" fmla="*/ 22 h 44"/>
              <a:gd name="T76" fmla="*/ 18 w 36"/>
              <a:gd name="T77" fmla="*/ 9 h 44"/>
              <a:gd name="T78" fmla="*/ 18 w 36"/>
              <a:gd name="T79" fmla="*/ 11 h 44"/>
              <a:gd name="T80" fmla="*/ 17 w 36"/>
              <a:gd name="T81" fmla="*/ 11 h 44"/>
              <a:gd name="T82" fmla="*/ 17 w 36"/>
              <a:gd name="T83" fmla="*/ 9 h 44"/>
              <a:gd name="T84" fmla="*/ 4 w 36"/>
              <a:gd name="T85" fmla="*/ 22 h 44"/>
              <a:gd name="T86" fmla="*/ 4 w 36"/>
              <a:gd name="T87" fmla="*/ 22 h 44"/>
              <a:gd name="T88" fmla="*/ 17 w 36"/>
              <a:gd name="T89" fmla="*/ 0 h 44"/>
              <a:gd name="T90" fmla="*/ 19 w 36"/>
              <a:gd name="T91" fmla="*/ 0 h 44"/>
              <a:gd name="T92" fmla="*/ 20 w 36"/>
              <a:gd name="T93" fmla="*/ 2 h 44"/>
              <a:gd name="T94" fmla="*/ 20 w 36"/>
              <a:gd name="T95" fmla="*/ 4 h 44"/>
              <a:gd name="T96" fmla="*/ 18 w 36"/>
              <a:gd name="T97" fmla="*/ 3 h 44"/>
              <a:gd name="T98" fmla="*/ 15 w 36"/>
              <a:gd name="T99" fmla="*/ 4 h 44"/>
              <a:gd name="T100" fmla="*/ 15 w 36"/>
              <a:gd name="T101" fmla="*/ 2 h 44"/>
              <a:gd name="T102" fmla="*/ 17 w 36"/>
              <a:gd name="T103" fmla="*/ 0 h 44"/>
              <a:gd name="T104" fmla="*/ 17 w 36"/>
              <a:gd name="T10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" h="44">
                <a:moveTo>
                  <a:pt x="18" y="5"/>
                </a:moveTo>
                <a:cubicBezTo>
                  <a:pt x="27" y="5"/>
                  <a:pt x="36" y="13"/>
                  <a:pt x="36" y="23"/>
                </a:cubicBezTo>
                <a:cubicBezTo>
                  <a:pt x="36" y="31"/>
                  <a:pt x="30" y="39"/>
                  <a:pt x="22" y="40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13" y="40"/>
                  <a:pt x="13" y="40"/>
                  <a:pt x="13" y="40"/>
                </a:cubicBezTo>
                <a:cubicBezTo>
                  <a:pt x="6" y="39"/>
                  <a:pt x="0" y="31"/>
                  <a:pt x="0" y="23"/>
                </a:cubicBezTo>
                <a:cubicBezTo>
                  <a:pt x="0" y="13"/>
                  <a:pt x="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7" y="21"/>
                </a:moveTo>
                <a:cubicBezTo>
                  <a:pt x="16" y="16"/>
                  <a:pt x="16" y="16"/>
                  <a:pt x="16" y="1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21"/>
                  <a:pt x="18" y="21"/>
                  <a:pt x="18" y="21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4"/>
                  <a:pt x="19" y="24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32"/>
                  <a:pt x="27" y="32"/>
                  <a:pt x="27" y="32"/>
                </a:cubicBezTo>
                <a:cubicBezTo>
                  <a:pt x="22" y="29"/>
                  <a:pt x="22" y="29"/>
                  <a:pt x="22" y="29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6" y="23"/>
                </a:cubicBezTo>
                <a:cubicBezTo>
                  <a:pt x="16" y="22"/>
                  <a:pt x="16" y="22"/>
                  <a:pt x="17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4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31"/>
                  <a:pt x="10" y="36"/>
                  <a:pt x="17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7"/>
                  <a:pt x="18" y="37"/>
                  <a:pt x="18" y="37"/>
                </a:cubicBezTo>
                <a:cubicBezTo>
                  <a:pt x="25" y="36"/>
                  <a:pt x="31" y="31"/>
                  <a:pt x="3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2"/>
                  <a:pt x="29" y="22"/>
                  <a:pt x="29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15"/>
                  <a:pt x="25" y="9"/>
                  <a:pt x="18" y="9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9"/>
                  <a:pt x="17" y="9"/>
                  <a:pt x="17" y="9"/>
                </a:cubicBezTo>
                <a:cubicBezTo>
                  <a:pt x="10" y="9"/>
                  <a:pt x="4" y="15"/>
                  <a:pt x="4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17" y="0"/>
                </a:move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3"/>
                  <a:pt x="18" y="3"/>
                </a:cubicBezTo>
                <a:cubicBezTo>
                  <a:pt x="17" y="3"/>
                  <a:pt x="16" y="4"/>
                  <a:pt x="15" y="4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lose/>
              </a:path>
            </a:pathLst>
          </a:custGeom>
          <a:solidFill>
            <a:srgbClr val="F47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7" name="Group 49"/>
          <p:cNvGrpSpPr>
            <a:grpSpLocks noChangeAspect="1"/>
          </p:cNvGrpSpPr>
          <p:nvPr/>
        </p:nvGrpSpPr>
        <p:grpSpPr bwMode="auto">
          <a:xfrm>
            <a:off x="6174405" y="4901062"/>
            <a:ext cx="322491" cy="392582"/>
            <a:chOff x="1541" y="-155"/>
            <a:chExt cx="934" cy="1137"/>
          </a:xfrm>
          <a:solidFill>
            <a:srgbClr val="F8D35E"/>
          </a:solidFill>
        </p:grpSpPr>
        <p:sp>
          <p:nvSpPr>
            <p:cNvPr id="88" name="Freeform 50"/>
            <p:cNvSpPr>
              <a:spLocks/>
            </p:cNvSpPr>
            <p:nvPr/>
          </p:nvSpPr>
          <p:spPr bwMode="auto">
            <a:xfrm>
              <a:off x="1541" y="288"/>
              <a:ext cx="934" cy="694"/>
            </a:xfrm>
            <a:custGeom>
              <a:avLst/>
              <a:gdLst>
                <a:gd name="T0" fmla="*/ 0 w 48"/>
                <a:gd name="T1" fmla="*/ 0 h 36"/>
                <a:gd name="T2" fmla="*/ 0 w 48"/>
                <a:gd name="T3" fmla="*/ 33 h 36"/>
                <a:gd name="T4" fmla="*/ 3 w 48"/>
                <a:gd name="T5" fmla="*/ 36 h 36"/>
                <a:gd name="T6" fmla="*/ 45 w 48"/>
                <a:gd name="T7" fmla="*/ 36 h 36"/>
                <a:gd name="T8" fmla="*/ 48 w 48"/>
                <a:gd name="T9" fmla="*/ 33 h 36"/>
                <a:gd name="T10" fmla="*/ 48 w 48"/>
                <a:gd name="T11" fmla="*/ 0 h 36"/>
                <a:gd name="T12" fmla="*/ 0 w 48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35" y="36"/>
                    <a:pt x="45" y="36"/>
                  </a:cubicBezTo>
                  <a:cubicBezTo>
                    <a:pt x="47" y="36"/>
                    <a:pt x="48" y="35"/>
                    <a:pt x="48" y="3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1"/>
            <p:cNvSpPr>
              <a:spLocks noEditPoints="1"/>
            </p:cNvSpPr>
            <p:nvPr/>
          </p:nvSpPr>
          <p:spPr bwMode="auto">
            <a:xfrm>
              <a:off x="1541" y="-78"/>
              <a:ext cx="934" cy="289"/>
            </a:xfrm>
            <a:custGeom>
              <a:avLst/>
              <a:gdLst>
                <a:gd name="T0" fmla="*/ 48 w 48"/>
                <a:gd name="T1" fmla="*/ 3 h 15"/>
                <a:gd name="T2" fmla="*/ 45 w 48"/>
                <a:gd name="T3" fmla="*/ 0 h 15"/>
                <a:gd name="T4" fmla="*/ 3 w 48"/>
                <a:gd name="T5" fmla="*/ 0 h 15"/>
                <a:gd name="T6" fmla="*/ 0 w 48"/>
                <a:gd name="T7" fmla="*/ 3 h 15"/>
                <a:gd name="T8" fmla="*/ 0 w 48"/>
                <a:gd name="T9" fmla="*/ 15 h 15"/>
                <a:gd name="T10" fmla="*/ 48 w 48"/>
                <a:gd name="T11" fmla="*/ 15 h 15"/>
                <a:gd name="T12" fmla="*/ 48 w 48"/>
                <a:gd name="T13" fmla="*/ 3 h 15"/>
                <a:gd name="T14" fmla="*/ 3 w 48"/>
                <a:gd name="T15" fmla="*/ 12 h 15"/>
                <a:gd name="T16" fmla="*/ 45 w 48"/>
                <a:gd name="T17" fmla="*/ 12 h 15"/>
                <a:gd name="T18" fmla="*/ 45 w 48"/>
                <a:gd name="T19" fmla="*/ 4 h 15"/>
                <a:gd name="T20" fmla="*/ 3 w 48"/>
                <a:gd name="T21" fmla="*/ 4 h 15"/>
                <a:gd name="T22" fmla="*/ 3 w 48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5">
                  <a:moveTo>
                    <a:pt x="48" y="3"/>
                  </a:moveTo>
                  <a:cubicBezTo>
                    <a:pt x="48" y="2"/>
                    <a:pt x="47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lose/>
                  <a:moveTo>
                    <a:pt x="3" y="12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2"/>
            <p:cNvSpPr>
              <a:spLocks/>
            </p:cNvSpPr>
            <p:nvPr/>
          </p:nvSpPr>
          <p:spPr bwMode="auto">
            <a:xfrm>
              <a:off x="1541" y="-1"/>
              <a:ext cx="39" cy="212"/>
            </a:xfrm>
            <a:custGeom>
              <a:avLst/>
              <a:gdLst>
                <a:gd name="T0" fmla="*/ 1 w 2"/>
                <a:gd name="T1" fmla="*/ 0 h 11"/>
                <a:gd name="T2" fmla="*/ 1 w 2"/>
                <a:gd name="T3" fmla="*/ 0 h 11"/>
                <a:gd name="T4" fmla="*/ 0 w 2"/>
                <a:gd name="T5" fmla="*/ 1 h 11"/>
                <a:gd name="T6" fmla="*/ 0 w 2"/>
                <a:gd name="T7" fmla="*/ 10 h 11"/>
                <a:gd name="T8" fmla="*/ 1 w 2"/>
                <a:gd name="T9" fmla="*/ 11 h 11"/>
                <a:gd name="T10" fmla="*/ 1 w 2"/>
                <a:gd name="T11" fmla="*/ 11 h 11"/>
                <a:gd name="T12" fmla="*/ 2 w 2"/>
                <a:gd name="T13" fmla="*/ 10 h 11"/>
                <a:gd name="T14" fmla="*/ 2 w 2"/>
                <a:gd name="T15" fmla="*/ 1 h 11"/>
                <a:gd name="T16" fmla="*/ 1 w 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7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auto">
            <a:xfrm>
              <a:off x="1696" y="-155"/>
              <a:ext cx="59" cy="231"/>
            </a:xfrm>
            <a:custGeom>
              <a:avLst/>
              <a:gdLst>
                <a:gd name="T0" fmla="*/ 1 w 3"/>
                <a:gd name="T1" fmla="*/ 0 h 12"/>
                <a:gd name="T2" fmla="*/ 1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1 w 3"/>
                <a:gd name="T9" fmla="*/ 12 h 12"/>
                <a:gd name="T10" fmla="*/ 1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1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4"/>
            <p:cNvSpPr>
              <a:spLocks/>
            </p:cNvSpPr>
            <p:nvPr/>
          </p:nvSpPr>
          <p:spPr bwMode="auto">
            <a:xfrm>
              <a:off x="1871" y="-155"/>
              <a:ext cx="78" cy="231"/>
            </a:xfrm>
            <a:custGeom>
              <a:avLst/>
              <a:gdLst>
                <a:gd name="T0" fmla="*/ 2 w 4"/>
                <a:gd name="T1" fmla="*/ 0 h 12"/>
                <a:gd name="T2" fmla="*/ 2 w 4"/>
                <a:gd name="T3" fmla="*/ 0 h 12"/>
                <a:gd name="T4" fmla="*/ 0 w 4"/>
                <a:gd name="T5" fmla="*/ 2 h 12"/>
                <a:gd name="T6" fmla="*/ 0 w 4"/>
                <a:gd name="T7" fmla="*/ 10 h 12"/>
                <a:gd name="T8" fmla="*/ 2 w 4"/>
                <a:gd name="T9" fmla="*/ 12 h 12"/>
                <a:gd name="T10" fmla="*/ 2 w 4"/>
                <a:gd name="T11" fmla="*/ 12 h 12"/>
                <a:gd name="T12" fmla="*/ 4 w 4"/>
                <a:gd name="T13" fmla="*/ 10 h 12"/>
                <a:gd name="T14" fmla="*/ 4 w 4"/>
                <a:gd name="T15" fmla="*/ 2 h 12"/>
                <a:gd name="T16" fmla="*/ 2 w 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1"/>
                    <a:pt x="4" y="10"/>
                  </a:cubicBezTo>
                  <a:cubicBezTo>
                    <a:pt x="4" y="7"/>
                    <a:pt x="4" y="5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5"/>
            <p:cNvSpPr>
              <a:spLocks/>
            </p:cNvSpPr>
            <p:nvPr/>
          </p:nvSpPr>
          <p:spPr bwMode="auto">
            <a:xfrm>
              <a:off x="2066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>
              <a:off x="2261" y="-155"/>
              <a:ext cx="58" cy="231"/>
            </a:xfrm>
            <a:custGeom>
              <a:avLst/>
              <a:gdLst>
                <a:gd name="T0" fmla="*/ 2 w 3"/>
                <a:gd name="T1" fmla="*/ 0 h 12"/>
                <a:gd name="T2" fmla="*/ 2 w 3"/>
                <a:gd name="T3" fmla="*/ 0 h 12"/>
                <a:gd name="T4" fmla="*/ 0 w 3"/>
                <a:gd name="T5" fmla="*/ 2 h 12"/>
                <a:gd name="T6" fmla="*/ 0 w 3"/>
                <a:gd name="T7" fmla="*/ 10 h 12"/>
                <a:gd name="T8" fmla="*/ 2 w 3"/>
                <a:gd name="T9" fmla="*/ 12 h 12"/>
                <a:gd name="T10" fmla="*/ 2 w 3"/>
                <a:gd name="T11" fmla="*/ 12 h 12"/>
                <a:gd name="T12" fmla="*/ 3 w 3"/>
                <a:gd name="T13" fmla="*/ 10 h 12"/>
                <a:gd name="T14" fmla="*/ 3 w 3"/>
                <a:gd name="T15" fmla="*/ 2 h 12"/>
                <a:gd name="T16" fmla="*/ 2 w 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7"/>
                    <a:pt x="3" y="5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205910" y="1820718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7205910" y="2758825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7205910" y="3750200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205910" y="4701007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3137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  <p:bldP spid="43" grpId="0" animBg="1"/>
      <p:bldP spid="72" grpId="0" animBg="1"/>
      <p:bldP spid="86" grpId="0" animBg="1"/>
      <p:bldP spid="95" grpId="0"/>
      <p:bldP spid="96" grpId="0"/>
      <p:bldP spid="97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476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工程案例与工程应用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01062" y="2482880"/>
            <a:ext cx="1269940" cy="126994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91295" y="3076575"/>
            <a:ext cx="1269940" cy="126994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16779" y="2482880"/>
            <a:ext cx="1269940" cy="126994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89449" y="3076575"/>
            <a:ext cx="1269940" cy="126994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3464" y="587120"/>
            <a:ext cx="3342481" cy="520091"/>
            <a:chOff x="-12700" y="587118"/>
            <a:chExt cx="3342481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38303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80526" y="4675532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54021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26690" y="4675532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grpSp>
        <p:nvGrpSpPr>
          <p:cNvPr id="16" name="Group 12"/>
          <p:cNvGrpSpPr/>
          <p:nvPr/>
        </p:nvGrpSpPr>
        <p:grpSpPr>
          <a:xfrm>
            <a:off x="4613959" y="3592172"/>
            <a:ext cx="424612" cy="30199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5"/>
          <p:cNvGrpSpPr/>
          <p:nvPr/>
        </p:nvGrpSpPr>
        <p:grpSpPr>
          <a:xfrm>
            <a:off x="2301960" y="2894360"/>
            <a:ext cx="468145" cy="446983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4"/>
          <p:cNvGrpSpPr/>
          <p:nvPr/>
        </p:nvGrpSpPr>
        <p:grpSpPr>
          <a:xfrm>
            <a:off x="6829376" y="2911760"/>
            <a:ext cx="444744" cy="429583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58"/>
          <p:cNvGrpSpPr/>
          <p:nvPr/>
        </p:nvGrpSpPr>
        <p:grpSpPr>
          <a:xfrm>
            <a:off x="9048502" y="3493671"/>
            <a:ext cx="589935" cy="435748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25"/>
          <p:cNvCxnSpPr/>
          <p:nvPr/>
        </p:nvCxnSpPr>
        <p:spPr>
          <a:xfrm>
            <a:off x="3301073" y="3341343"/>
            <a:ext cx="741507" cy="263105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744899" y="2326718"/>
            <a:ext cx="1582264" cy="1582264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035132" y="2920413"/>
            <a:ext cx="1582264" cy="1582264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60616" y="2326718"/>
            <a:ext cx="1582264" cy="1582264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3287" y="2920413"/>
            <a:ext cx="1582264" cy="1582264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 flipV="1">
            <a:off x="5601109" y="3488144"/>
            <a:ext cx="741507" cy="263105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>
            <a:off x="7806725" y="3329069"/>
            <a:ext cx="741507" cy="263105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20"/>
            <a:ext cx="3342481" cy="520091"/>
            <a:chOff x="-12700" y="587118"/>
            <a:chExt cx="3342481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4552169" y="1948785"/>
            <a:ext cx="584587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29B9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22"/>
          <p:cNvSpPr>
            <a:spLocks noEditPoints="1"/>
          </p:cNvSpPr>
          <p:nvPr/>
        </p:nvSpPr>
        <p:spPr bwMode="auto">
          <a:xfrm>
            <a:off x="6967390" y="1937197"/>
            <a:ext cx="518340" cy="51764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rgbClr val="F47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27"/>
          <p:cNvSpPr>
            <a:spLocks noEditPoints="1"/>
          </p:cNvSpPr>
          <p:nvPr/>
        </p:nvSpPr>
        <p:spPr bwMode="auto">
          <a:xfrm>
            <a:off x="9263686" y="1949505"/>
            <a:ext cx="689940" cy="493026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rgbClr val="84CB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62"/>
          <p:cNvSpPr>
            <a:spLocks noEditPoints="1"/>
          </p:cNvSpPr>
          <p:nvPr/>
        </p:nvSpPr>
        <p:spPr bwMode="auto">
          <a:xfrm>
            <a:off x="2112598" y="1889784"/>
            <a:ext cx="682183" cy="608193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8D3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684246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075022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457118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57" name="Rectangle 4"/>
          <p:cNvSpPr/>
          <p:nvPr/>
        </p:nvSpPr>
        <p:spPr>
          <a:xfrm flipH="1">
            <a:off x="1434514" y="3173234"/>
            <a:ext cx="2038351" cy="3075166"/>
          </a:xfrm>
          <a:prstGeom prst="rect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4"/>
          <p:cNvSpPr/>
          <p:nvPr/>
        </p:nvSpPr>
        <p:spPr>
          <a:xfrm flipH="1">
            <a:off x="3819502" y="3173234"/>
            <a:ext cx="2038351" cy="3075166"/>
          </a:xfrm>
          <a:prstGeom prst="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4"/>
          <p:cNvSpPr/>
          <p:nvPr/>
        </p:nvSpPr>
        <p:spPr>
          <a:xfrm flipH="1">
            <a:off x="6204491" y="3173234"/>
            <a:ext cx="2038351" cy="307516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"/>
          <p:cNvSpPr/>
          <p:nvPr/>
        </p:nvSpPr>
        <p:spPr>
          <a:xfrm flipH="1">
            <a:off x="8589481" y="3173234"/>
            <a:ext cx="2038351" cy="3075166"/>
          </a:xfrm>
          <a:prstGeom prst="rect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8839214" y="2573079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4514" y="3409951"/>
            <a:ext cx="2038351" cy="2638424"/>
          </a:xfrm>
          <a:custGeom>
            <a:avLst/>
            <a:gdLst>
              <a:gd name="connsiteX0" fmla="*/ 0 w 2038350"/>
              <a:gd name="connsiteY0" fmla="*/ 0 h 2638424"/>
              <a:gd name="connsiteX1" fmla="*/ 2038350 w 2038350"/>
              <a:gd name="connsiteY1" fmla="*/ 0 h 2638424"/>
              <a:gd name="connsiteX2" fmla="*/ 2038350 w 2038350"/>
              <a:gd name="connsiteY2" fmla="*/ 2638424 h 2638424"/>
              <a:gd name="connsiteX3" fmla="*/ 0 w 2038350"/>
              <a:gd name="connsiteY3" fmla="*/ 2638424 h 263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24">
                <a:moveTo>
                  <a:pt x="0" y="0"/>
                </a:moveTo>
                <a:lnTo>
                  <a:pt x="2038350" y="0"/>
                </a:lnTo>
                <a:lnTo>
                  <a:pt x="2038350" y="2638424"/>
                </a:lnTo>
                <a:lnTo>
                  <a:pt x="0" y="2638424"/>
                </a:lnTo>
                <a:close/>
              </a:path>
            </a:pathLst>
          </a:cu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19502" y="3409954"/>
            <a:ext cx="2038351" cy="2638403"/>
          </a:xfrm>
          <a:custGeom>
            <a:avLst/>
            <a:gdLst>
              <a:gd name="connsiteX0" fmla="*/ 0 w 2038350"/>
              <a:gd name="connsiteY0" fmla="*/ 0 h 2638403"/>
              <a:gd name="connsiteX1" fmla="*/ 2038350 w 2038350"/>
              <a:gd name="connsiteY1" fmla="*/ 0 h 2638403"/>
              <a:gd name="connsiteX2" fmla="*/ 2038350 w 2038350"/>
              <a:gd name="connsiteY2" fmla="*/ 2638403 h 2638403"/>
              <a:gd name="connsiteX3" fmla="*/ 0 w 2038350"/>
              <a:gd name="connsiteY3" fmla="*/ 2638403 h 263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3">
                <a:moveTo>
                  <a:pt x="0" y="0"/>
                </a:moveTo>
                <a:lnTo>
                  <a:pt x="2038350" y="0"/>
                </a:lnTo>
                <a:lnTo>
                  <a:pt x="2038350" y="2638403"/>
                </a:lnTo>
                <a:lnTo>
                  <a:pt x="0" y="2638403"/>
                </a:lnTo>
                <a:close/>
              </a:path>
            </a:pathLst>
          </a:cu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04491" y="3409951"/>
            <a:ext cx="2038351" cy="2638404"/>
          </a:xfrm>
          <a:custGeom>
            <a:avLst/>
            <a:gdLst>
              <a:gd name="connsiteX0" fmla="*/ 0 w 2038350"/>
              <a:gd name="connsiteY0" fmla="*/ 0 h 2638404"/>
              <a:gd name="connsiteX1" fmla="*/ 2038350 w 2038350"/>
              <a:gd name="connsiteY1" fmla="*/ 0 h 2638404"/>
              <a:gd name="connsiteX2" fmla="*/ 2038350 w 2038350"/>
              <a:gd name="connsiteY2" fmla="*/ 2638404 h 2638404"/>
              <a:gd name="connsiteX3" fmla="*/ 0 w 2038350"/>
              <a:gd name="connsiteY3" fmla="*/ 2638404 h 26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4">
                <a:moveTo>
                  <a:pt x="0" y="0"/>
                </a:moveTo>
                <a:lnTo>
                  <a:pt x="2038350" y="0"/>
                </a:lnTo>
                <a:lnTo>
                  <a:pt x="2038350" y="2638404"/>
                </a:lnTo>
                <a:lnTo>
                  <a:pt x="0" y="2638404"/>
                </a:lnTo>
                <a:close/>
              </a:path>
            </a:pathLst>
          </a:cu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89481" y="3409954"/>
            <a:ext cx="2038351" cy="2638405"/>
          </a:xfrm>
          <a:custGeom>
            <a:avLst/>
            <a:gdLst>
              <a:gd name="connsiteX0" fmla="*/ 0 w 2038350"/>
              <a:gd name="connsiteY0" fmla="*/ 0 h 2638405"/>
              <a:gd name="connsiteX1" fmla="*/ 2038350 w 2038350"/>
              <a:gd name="connsiteY1" fmla="*/ 0 h 2638405"/>
              <a:gd name="connsiteX2" fmla="*/ 2038350 w 2038350"/>
              <a:gd name="connsiteY2" fmla="*/ 2638405 h 2638405"/>
              <a:gd name="connsiteX3" fmla="*/ 0 w 2038350"/>
              <a:gd name="connsiteY3" fmla="*/ 2638405 h 26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5">
                <a:moveTo>
                  <a:pt x="0" y="0"/>
                </a:moveTo>
                <a:lnTo>
                  <a:pt x="2038350" y="0"/>
                </a:lnTo>
                <a:lnTo>
                  <a:pt x="2038350" y="2638405"/>
                </a:lnTo>
                <a:lnTo>
                  <a:pt x="0" y="26384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3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9" grpId="0" animBg="1"/>
      <p:bldP spid="70" grpId="0" animBg="1"/>
      <p:bldP spid="71" grpId="0"/>
      <p:bldP spid="74" grpId="0"/>
      <p:bldP spid="77" grpId="0"/>
      <p:bldP spid="57" grpId="0" animBg="1"/>
      <p:bldP spid="73" grpId="0" animBg="1"/>
      <p:bldP spid="76" grpId="0" animBg="1"/>
      <p:bldP spid="78" grpId="0" animBg="1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87120"/>
            <a:ext cx="3342481" cy="520091"/>
            <a:chOff x="-12700" y="587118"/>
            <a:chExt cx="3342481" cy="520091"/>
          </a:xfrm>
        </p:grpSpPr>
        <p:sp>
          <p:nvSpPr>
            <p:cNvPr id="27" name="文本框 26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6280" y="1929411"/>
            <a:ext cx="7191696" cy="3154437"/>
            <a:chOff x="2086280" y="1929410"/>
            <a:chExt cx="7191696" cy="3154437"/>
          </a:xfrm>
        </p:grpSpPr>
        <p:grpSp>
          <p:nvGrpSpPr>
            <p:cNvPr id="41" name="组合 40"/>
            <p:cNvGrpSpPr/>
            <p:nvPr/>
          </p:nvGrpSpPr>
          <p:grpSpPr>
            <a:xfrm>
              <a:off x="6319812" y="1943101"/>
              <a:ext cx="2958164" cy="1908810"/>
              <a:chOff x="6757637" y="1682716"/>
              <a:chExt cx="3765220" cy="2429579"/>
            </a:xfrm>
          </p:grpSpPr>
          <p:sp>
            <p:nvSpPr>
              <p:cNvPr id="37" name="Arc 21"/>
              <p:cNvSpPr/>
              <p:nvPr/>
            </p:nvSpPr>
            <p:spPr>
              <a:xfrm flipH="1">
                <a:off x="7480162" y="1900061"/>
                <a:ext cx="1966059" cy="1966058"/>
              </a:xfrm>
              <a:prstGeom prst="arc">
                <a:avLst>
                  <a:gd name="adj1" fmla="val 16200000"/>
                  <a:gd name="adj2" fmla="val 5426856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1"/>
              <p:cNvSpPr/>
              <p:nvPr/>
            </p:nvSpPr>
            <p:spPr>
              <a:xfrm flipH="1">
                <a:off x="8369584" y="1682716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39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0" name="Rounded Rectangle 33"/>
              <p:cNvSpPr/>
              <p:nvPr/>
            </p:nvSpPr>
            <p:spPr>
              <a:xfrm flipH="1">
                <a:off x="8369584" y="3642896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13" name="Sev01"/>
            <p:cNvSpPr>
              <a:spLocks noChangeAspect="1"/>
            </p:cNvSpPr>
            <p:nvPr/>
          </p:nvSpPr>
          <p:spPr>
            <a:xfrm flipH="1">
              <a:off x="2086280" y="3367315"/>
              <a:ext cx="997610" cy="997610"/>
            </a:xfrm>
            <a:prstGeom prst="ellipse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cxnSp>
          <p:nvCxnSpPr>
            <p:cNvPr id="16" name="Straight Connector 25"/>
            <p:cNvCxnSpPr/>
            <p:nvPr/>
          </p:nvCxnSpPr>
          <p:spPr>
            <a:xfrm flipH="1">
              <a:off x="3105150" y="3866118"/>
              <a:ext cx="1959462" cy="0"/>
            </a:xfrm>
            <a:prstGeom prst="line">
              <a:avLst/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21"/>
            <p:cNvSpPr/>
            <p:nvPr/>
          </p:nvSpPr>
          <p:spPr>
            <a:xfrm flipH="1">
              <a:off x="3464331" y="2883089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31"/>
            <p:cNvSpPr/>
            <p:nvPr/>
          </p:nvSpPr>
          <p:spPr>
            <a:xfrm flipH="1">
              <a:off x="4353753" y="265426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Rounded Rectangle 32"/>
            <p:cNvSpPr/>
            <p:nvPr/>
          </p:nvSpPr>
          <p:spPr>
            <a:xfrm flipH="1">
              <a:off x="4353753" y="3642896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3" name="Rounded Rectangle 33"/>
            <p:cNvSpPr/>
            <p:nvPr/>
          </p:nvSpPr>
          <p:spPr>
            <a:xfrm flipH="1">
              <a:off x="4353753" y="461444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2291234" y="3598192"/>
              <a:ext cx="598296" cy="533405"/>
            </a:xfrm>
            <a:custGeom>
              <a:avLst/>
              <a:gdLst>
                <a:gd name="T0" fmla="*/ 384 w 387"/>
                <a:gd name="T1" fmla="*/ 320 h 345"/>
                <a:gd name="T2" fmla="*/ 347 w 387"/>
                <a:gd name="T3" fmla="*/ 241 h 345"/>
                <a:gd name="T4" fmla="*/ 326 w 387"/>
                <a:gd name="T5" fmla="*/ 226 h 345"/>
                <a:gd name="T6" fmla="*/ 284 w 387"/>
                <a:gd name="T7" fmla="*/ 226 h 345"/>
                <a:gd name="T8" fmla="*/ 284 w 387"/>
                <a:gd name="T9" fmla="*/ 214 h 345"/>
                <a:gd name="T10" fmla="*/ 319 w 387"/>
                <a:gd name="T11" fmla="*/ 214 h 345"/>
                <a:gd name="T12" fmla="*/ 345 w 387"/>
                <a:gd name="T13" fmla="*/ 187 h 345"/>
                <a:gd name="T14" fmla="*/ 345 w 387"/>
                <a:gd name="T15" fmla="*/ 27 h 345"/>
                <a:gd name="T16" fmla="*/ 319 w 387"/>
                <a:gd name="T17" fmla="*/ 0 h 345"/>
                <a:gd name="T18" fmla="*/ 68 w 387"/>
                <a:gd name="T19" fmla="*/ 0 h 345"/>
                <a:gd name="T20" fmla="*/ 42 w 387"/>
                <a:gd name="T21" fmla="*/ 27 h 345"/>
                <a:gd name="T22" fmla="*/ 42 w 387"/>
                <a:gd name="T23" fmla="*/ 187 h 345"/>
                <a:gd name="T24" fmla="*/ 68 w 387"/>
                <a:gd name="T25" fmla="*/ 214 h 345"/>
                <a:gd name="T26" fmla="*/ 102 w 387"/>
                <a:gd name="T27" fmla="*/ 214 h 345"/>
                <a:gd name="T28" fmla="*/ 102 w 387"/>
                <a:gd name="T29" fmla="*/ 226 h 345"/>
                <a:gd name="T30" fmla="*/ 60 w 387"/>
                <a:gd name="T31" fmla="*/ 226 h 345"/>
                <a:gd name="T32" fmla="*/ 39 w 387"/>
                <a:gd name="T33" fmla="*/ 241 h 345"/>
                <a:gd name="T34" fmla="*/ 3 w 387"/>
                <a:gd name="T35" fmla="*/ 320 h 345"/>
                <a:gd name="T36" fmla="*/ 3 w 387"/>
                <a:gd name="T37" fmla="*/ 338 h 345"/>
                <a:gd name="T38" fmla="*/ 16 w 387"/>
                <a:gd name="T39" fmla="*/ 345 h 345"/>
                <a:gd name="T40" fmla="*/ 116 w 387"/>
                <a:gd name="T41" fmla="*/ 345 h 345"/>
                <a:gd name="T42" fmla="*/ 116 w 387"/>
                <a:gd name="T43" fmla="*/ 345 h 345"/>
                <a:gd name="T44" fmla="*/ 193 w 387"/>
                <a:gd name="T45" fmla="*/ 345 h 345"/>
                <a:gd name="T46" fmla="*/ 270 w 387"/>
                <a:gd name="T47" fmla="*/ 345 h 345"/>
                <a:gd name="T48" fmla="*/ 271 w 387"/>
                <a:gd name="T49" fmla="*/ 345 h 345"/>
                <a:gd name="T50" fmla="*/ 370 w 387"/>
                <a:gd name="T51" fmla="*/ 345 h 345"/>
                <a:gd name="T52" fmla="*/ 384 w 387"/>
                <a:gd name="T53" fmla="*/ 338 h 345"/>
                <a:gd name="T54" fmla="*/ 384 w 387"/>
                <a:gd name="T55" fmla="*/ 320 h 345"/>
                <a:gd name="T56" fmla="*/ 64 w 387"/>
                <a:gd name="T57" fmla="*/ 187 h 345"/>
                <a:gd name="T58" fmla="*/ 64 w 387"/>
                <a:gd name="T59" fmla="*/ 27 h 345"/>
                <a:gd name="T60" fmla="*/ 68 w 387"/>
                <a:gd name="T61" fmla="*/ 23 h 345"/>
                <a:gd name="T62" fmla="*/ 319 w 387"/>
                <a:gd name="T63" fmla="*/ 23 h 345"/>
                <a:gd name="T64" fmla="*/ 323 w 387"/>
                <a:gd name="T65" fmla="*/ 27 h 345"/>
                <a:gd name="T66" fmla="*/ 323 w 387"/>
                <a:gd name="T67" fmla="*/ 187 h 345"/>
                <a:gd name="T68" fmla="*/ 319 w 387"/>
                <a:gd name="T69" fmla="*/ 191 h 345"/>
                <a:gd name="T70" fmla="*/ 68 w 387"/>
                <a:gd name="T71" fmla="*/ 191 h 345"/>
                <a:gd name="T72" fmla="*/ 64 w 387"/>
                <a:gd name="T73" fmla="*/ 187 h 345"/>
                <a:gd name="T74" fmla="*/ 256 w 387"/>
                <a:gd name="T75" fmla="*/ 316 h 345"/>
                <a:gd name="T76" fmla="*/ 252 w 387"/>
                <a:gd name="T77" fmla="*/ 318 h 345"/>
                <a:gd name="T78" fmla="*/ 222 w 387"/>
                <a:gd name="T79" fmla="*/ 319 h 345"/>
                <a:gd name="T80" fmla="*/ 210 w 387"/>
                <a:gd name="T81" fmla="*/ 319 h 345"/>
                <a:gd name="T82" fmla="*/ 176 w 387"/>
                <a:gd name="T83" fmla="*/ 319 h 345"/>
                <a:gd name="T84" fmla="*/ 164 w 387"/>
                <a:gd name="T85" fmla="*/ 319 h 345"/>
                <a:gd name="T86" fmla="*/ 135 w 387"/>
                <a:gd name="T87" fmla="*/ 318 h 345"/>
                <a:gd name="T88" fmla="*/ 130 w 387"/>
                <a:gd name="T89" fmla="*/ 316 h 345"/>
                <a:gd name="T90" fmla="*/ 129 w 387"/>
                <a:gd name="T91" fmla="*/ 311 h 345"/>
                <a:gd name="T92" fmla="*/ 134 w 387"/>
                <a:gd name="T93" fmla="*/ 288 h 345"/>
                <a:gd name="T94" fmla="*/ 140 w 387"/>
                <a:gd name="T95" fmla="*/ 283 h 345"/>
                <a:gd name="T96" fmla="*/ 168 w 387"/>
                <a:gd name="T97" fmla="*/ 283 h 345"/>
                <a:gd name="T98" fmla="*/ 218 w 387"/>
                <a:gd name="T99" fmla="*/ 283 h 345"/>
                <a:gd name="T100" fmla="*/ 247 w 387"/>
                <a:gd name="T101" fmla="*/ 283 h 345"/>
                <a:gd name="T102" fmla="*/ 252 w 387"/>
                <a:gd name="T103" fmla="*/ 288 h 345"/>
                <a:gd name="T104" fmla="*/ 257 w 387"/>
                <a:gd name="T105" fmla="*/ 311 h 345"/>
                <a:gd name="T106" fmla="*/ 256 w 387"/>
                <a:gd name="T107" fmla="*/ 3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345">
                  <a:moveTo>
                    <a:pt x="384" y="320"/>
                  </a:moveTo>
                  <a:cubicBezTo>
                    <a:pt x="347" y="241"/>
                    <a:pt x="347" y="241"/>
                    <a:pt x="347" y="241"/>
                  </a:cubicBezTo>
                  <a:cubicBezTo>
                    <a:pt x="343" y="232"/>
                    <a:pt x="334" y="226"/>
                    <a:pt x="326" y="226"/>
                  </a:cubicBezTo>
                  <a:cubicBezTo>
                    <a:pt x="284" y="226"/>
                    <a:pt x="284" y="226"/>
                    <a:pt x="284" y="226"/>
                  </a:cubicBezTo>
                  <a:cubicBezTo>
                    <a:pt x="284" y="214"/>
                    <a:pt x="284" y="214"/>
                    <a:pt x="284" y="214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33" y="214"/>
                    <a:pt x="345" y="202"/>
                    <a:pt x="345" y="18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12"/>
                    <a:pt x="333" y="0"/>
                    <a:pt x="31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42" y="12"/>
                    <a:pt x="42" y="27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202"/>
                    <a:pt x="53" y="214"/>
                    <a:pt x="68" y="214"/>
                  </a:cubicBezTo>
                  <a:cubicBezTo>
                    <a:pt x="102" y="214"/>
                    <a:pt x="102" y="214"/>
                    <a:pt x="102" y="214"/>
                  </a:cubicBezTo>
                  <a:cubicBezTo>
                    <a:pt x="102" y="226"/>
                    <a:pt x="102" y="226"/>
                    <a:pt x="102" y="226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2" y="226"/>
                    <a:pt x="43" y="232"/>
                    <a:pt x="39" y="241"/>
                  </a:cubicBezTo>
                  <a:cubicBezTo>
                    <a:pt x="3" y="320"/>
                    <a:pt x="3" y="320"/>
                    <a:pt x="3" y="320"/>
                  </a:cubicBezTo>
                  <a:cubicBezTo>
                    <a:pt x="0" y="326"/>
                    <a:pt x="0" y="333"/>
                    <a:pt x="3" y="338"/>
                  </a:cubicBezTo>
                  <a:cubicBezTo>
                    <a:pt x="6" y="342"/>
                    <a:pt x="10" y="345"/>
                    <a:pt x="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270" y="345"/>
                    <a:pt x="270" y="345"/>
                    <a:pt x="270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76" y="345"/>
                    <a:pt x="381" y="342"/>
                    <a:pt x="384" y="338"/>
                  </a:cubicBezTo>
                  <a:cubicBezTo>
                    <a:pt x="387" y="333"/>
                    <a:pt x="387" y="326"/>
                    <a:pt x="384" y="320"/>
                  </a:cubicBezTo>
                  <a:close/>
                  <a:moveTo>
                    <a:pt x="64" y="18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25"/>
                    <a:pt x="65" y="23"/>
                    <a:pt x="68" y="23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21" y="23"/>
                    <a:pt x="323" y="25"/>
                    <a:pt x="323" y="27"/>
                  </a:cubicBezTo>
                  <a:cubicBezTo>
                    <a:pt x="323" y="187"/>
                    <a:pt x="323" y="187"/>
                    <a:pt x="323" y="187"/>
                  </a:cubicBezTo>
                  <a:cubicBezTo>
                    <a:pt x="323" y="189"/>
                    <a:pt x="321" y="191"/>
                    <a:pt x="31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5" y="191"/>
                    <a:pt x="64" y="189"/>
                    <a:pt x="64" y="187"/>
                  </a:cubicBezTo>
                  <a:close/>
                  <a:moveTo>
                    <a:pt x="256" y="316"/>
                  </a:moveTo>
                  <a:cubicBezTo>
                    <a:pt x="255" y="318"/>
                    <a:pt x="254" y="318"/>
                    <a:pt x="252" y="318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64" y="319"/>
                    <a:pt x="164" y="319"/>
                    <a:pt x="164" y="319"/>
                  </a:cubicBezTo>
                  <a:cubicBezTo>
                    <a:pt x="135" y="318"/>
                    <a:pt x="135" y="318"/>
                    <a:pt x="135" y="318"/>
                  </a:cubicBezTo>
                  <a:cubicBezTo>
                    <a:pt x="133" y="318"/>
                    <a:pt x="131" y="318"/>
                    <a:pt x="130" y="316"/>
                  </a:cubicBezTo>
                  <a:cubicBezTo>
                    <a:pt x="129" y="315"/>
                    <a:pt x="129" y="313"/>
                    <a:pt x="129" y="311"/>
                  </a:cubicBezTo>
                  <a:cubicBezTo>
                    <a:pt x="134" y="288"/>
                    <a:pt x="134" y="288"/>
                    <a:pt x="134" y="288"/>
                  </a:cubicBezTo>
                  <a:cubicBezTo>
                    <a:pt x="135" y="285"/>
                    <a:pt x="137" y="283"/>
                    <a:pt x="140" y="283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9" y="283"/>
                    <a:pt x="251" y="285"/>
                    <a:pt x="252" y="288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8" y="313"/>
                    <a:pt x="257" y="315"/>
                    <a:pt x="256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93033" y="2694512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93033" y="3678129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693033" y="4649092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1699" y="1929410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91699" y="2719821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1699" y="3474110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8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Off-page Connector 63"/>
          <p:cNvSpPr/>
          <p:nvPr/>
        </p:nvSpPr>
        <p:spPr>
          <a:xfrm>
            <a:off x="8429118" y="1648351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12700" y="587120"/>
            <a:ext cx="3342481" cy="520091"/>
            <a:chOff x="-12700" y="587118"/>
            <a:chExt cx="3342481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57200" y="600941"/>
              <a:ext cx="2872581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请在此输入标题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999537" y="1621906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8" name="Flowchart: Off-page Connector 63"/>
          <p:cNvSpPr/>
          <p:nvPr/>
        </p:nvSpPr>
        <p:spPr>
          <a:xfrm>
            <a:off x="8429118" y="3172351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9537" y="3145905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0" name="Flowchart: Off-page Connector 63"/>
          <p:cNvSpPr/>
          <p:nvPr/>
        </p:nvSpPr>
        <p:spPr>
          <a:xfrm>
            <a:off x="8429118" y="4696351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999537" y="4669906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2264186" y="3494990"/>
            <a:ext cx="9668" cy="12084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6"/>
              </a:cxn>
              <a:cxn ang="0">
                <a:pos x="4" y="6"/>
              </a:cxn>
              <a:cxn ang="0">
                <a:pos x="5" y="0"/>
              </a:cxn>
              <a:cxn ang="0">
                <a:pos x="3" y="0"/>
              </a:cxn>
            </a:cxnLst>
            <a:rect l="0" t="0" r="r" b="b"/>
            <a:pathLst>
              <a:path w="5" h="6">
                <a:moveTo>
                  <a:pt x="3" y="0"/>
                </a:moveTo>
                <a:cubicBezTo>
                  <a:pt x="0" y="2"/>
                  <a:pt x="0" y="3"/>
                  <a:pt x="0" y="6"/>
                </a:cubicBezTo>
                <a:cubicBezTo>
                  <a:pt x="2" y="6"/>
                  <a:pt x="4" y="6"/>
                  <a:pt x="4" y="6"/>
                </a:cubicBezTo>
                <a:cubicBezTo>
                  <a:pt x="4" y="3"/>
                  <a:pt x="5" y="2"/>
                  <a:pt x="5" y="0"/>
                </a:cubicBezTo>
                <a:cubicBezTo>
                  <a:pt x="4" y="0"/>
                  <a:pt x="3" y="0"/>
                  <a:pt x="3" y="0"/>
                </a:cubicBez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63"/>
          <p:cNvSpPr>
            <a:spLocks/>
          </p:cNvSpPr>
          <p:nvPr/>
        </p:nvSpPr>
        <p:spPr bwMode="auto">
          <a:xfrm>
            <a:off x="2636379" y="2412245"/>
            <a:ext cx="43503" cy="3867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22" y="19"/>
              </a:cxn>
              <a:cxn ang="0">
                <a:pos x="8" y="0"/>
              </a:cxn>
              <a:cxn ang="0">
                <a:pos x="8" y="1"/>
              </a:cxn>
              <a:cxn ang="0">
                <a:pos x="7" y="0"/>
              </a:cxn>
            </a:cxnLst>
            <a:rect l="0" t="0" r="r" b="b"/>
            <a:pathLst>
              <a:path w="22" h="19">
                <a:moveTo>
                  <a:pt x="7" y="0"/>
                </a:moveTo>
                <a:cubicBezTo>
                  <a:pt x="13" y="7"/>
                  <a:pt x="19" y="9"/>
                  <a:pt x="22" y="19"/>
                </a:cubicBezTo>
                <a:cubicBezTo>
                  <a:pt x="13" y="17"/>
                  <a:pt x="0" y="3"/>
                  <a:pt x="8" y="0"/>
                </a:cubicBezTo>
                <a:cubicBezTo>
                  <a:pt x="8" y="1"/>
                  <a:pt x="8" y="1"/>
                  <a:pt x="8" y="1"/>
                </a:cubicBezTo>
                <a:lnTo>
                  <a:pt x="7" y="0"/>
                </a:lnTo>
                <a:close/>
              </a:path>
            </a:pathLst>
          </a:custGeom>
          <a:solidFill>
            <a:srgbClr val="84CBC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341"/>
          <p:cNvGrpSpPr/>
          <p:nvPr/>
        </p:nvGrpSpPr>
        <p:grpSpPr>
          <a:xfrm>
            <a:off x="3894483" y="3525427"/>
            <a:ext cx="1274285" cy="1425142"/>
            <a:chOff x="4097338" y="2217738"/>
            <a:chExt cx="1139825" cy="1274763"/>
          </a:xfrm>
          <a:solidFill>
            <a:srgbClr val="F47264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102225" y="3086100"/>
              <a:ext cx="120650" cy="233363"/>
            </a:xfrm>
            <a:custGeom>
              <a:avLst/>
              <a:gdLst/>
              <a:ahLst/>
              <a:cxnLst>
                <a:cxn ang="0">
                  <a:pos x="9" y="114"/>
                </a:cxn>
                <a:cxn ang="0">
                  <a:pos x="18" y="94"/>
                </a:cxn>
                <a:cxn ang="0">
                  <a:pos x="11" y="71"/>
                </a:cxn>
                <a:cxn ang="0">
                  <a:pos x="40" y="43"/>
                </a:cxn>
                <a:cxn ang="0">
                  <a:pos x="71" y="13"/>
                </a:cxn>
                <a:cxn ang="0">
                  <a:pos x="73" y="0"/>
                </a:cxn>
                <a:cxn ang="0">
                  <a:pos x="91" y="42"/>
                </a:cxn>
                <a:cxn ang="0">
                  <a:pos x="91" y="49"/>
                </a:cxn>
                <a:cxn ang="0">
                  <a:pos x="84" y="47"/>
                </a:cxn>
                <a:cxn ang="0">
                  <a:pos x="64" y="126"/>
                </a:cxn>
                <a:cxn ang="0">
                  <a:pos x="25" y="175"/>
                </a:cxn>
                <a:cxn ang="0">
                  <a:pos x="5" y="151"/>
                </a:cxn>
                <a:cxn ang="0">
                  <a:pos x="5" y="140"/>
                </a:cxn>
                <a:cxn ang="0">
                  <a:pos x="0" y="122"/>
                </a:cxn>
                <a:cxn ang="0">
                  <a:pos x="9" y="114"/>
                </a:cxn>
              </a:cxnLst>
              <a:rect l="0" t="0" r="r" b="b"/>
              <a:pathLst>
                <a:path w="91" h="175">
                  <a:moveTo>
                    <a:pt x="9" y="114"/>
                  </a:moveTo>
                  <a:cubicBezTo>
                    <a:pt x="9" y="114"/>
                    <a:pt x="18" y="95"/>
                    <a:pt x="18" y="94"/>
                  </a:cubicBezTo>
                  <a:cubicBezTo>
                    <a:pt x="18" y="89"/>
                    <a:pt x="11" y="78"/>
                    <a:pt x="11" y="71"/>
                  </a:cubicBezTo>
                  <a:cubicBezTo>
                    <a:pt x="11" y="49"/>
                    <a:pt x="27" y="50"/>
                    <a:pt x="40" y="43"/>
                  </a:cubicBezTo>
                  <a:cubicBezTo>
                    <a:pt x="50" y="37"/>
                    <a:pt x="64" y="20"/>
                    <a:pt x="71" y="13"/>
                  </a:cubicBezTo>
                  <a:cubicBezTo>
                    <a:pt x="73" y="11"/>
                    <a:pt x="72" y="4"/>
                    <a:pt x="73" y="0"/>
                  </a:cubicBezTo>
                  <a:cubicBezTo>
                    <a:pt x="88" y="2"/>
                    <a:pt x="87" y="31"/>
                    <a:pt x="91" y="42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9" y="48"/>
                    <a:pt x="85" y="47"/>
                    <a:pt x="84" y="47"/>
                  </a:cubicBezTo>
                  <a:cubicBezTo>
                    <a:pt x="84" y="79"/>
                    <a:pt x="74" y="101"/>
                    <a:pt x="64" y="126"/>
                  </a:cubicBezTo>
                  <a:cubicBezTo>
                    <a:pt x="56" y="146"/>
                    <a:pt x="52" y="175"/>
                    <a:pt x="25" y="175"/>
                  </a:cubicBezTo>
                  <a:cubicBezTo>
                    <a:pt x="14" y="175"/>
                    <a:pt x="5" y="163"/>
                    <a:pt x="5" y="151"/>
                  </a:cubicBezTo>
                  <a:cubicBezTo>
                    <a:pt x="5" y="145"/>
                    <a:pt x="6" y="143"/>
                    <a:pt x="5" y="140"/>
                  </a:cubicBezTo>
                  <a:cubicBezTo>
                    <a:pt x="0" y="136"/>
                    <a:pt x="0" y="129"/>
                    <a:pt x="0" y="122"/>
                  </a:cubicBezTo>
                  <a:cubicBezTo>
                    <a:pt x="0" y="121"/>
                    <a:pt x="8" y="114"/>
                    <a:pt x="9" y="1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097338" y="2217738"/>
              <a:ext cx="1139825" cy="1274763"/>
            </a:xfrm>
            <a:custGeom>
              <a:avLst/>
              <a:gdLst/>
              <a:ahLst/>
              <a:cxnLst>
                <a:cxn ang="0">
                  <a:pos x="499" y="66"/>
                </a:cxn>
                <a:cxn ang="0">
                  <a:pos x="527" y="81"/>
                </a:cxn>
                <a:cxn ang="0">
                  <a:pos x="609" y="86"/>
                </a:cxn>
                <a:cxn ang="0">
                  <a:pos x="644" y="89"/>
                </a:cxn>
                <a:cxn ang="0">
                  <a:pos x="644" y="136"/>
                </a:cxn>
                <a:cxn ang="0">
                  <a:pos x="620" y="115"/>
                </a:cxn>
                <a:cxn ang="0">
                  <a:pos x="679" y="223"/>
                </a:cxn>
                <a:cxn ang="0">
                  <a:pos x="699" y="267"/>
                </a:cxn>
                <a:cxn ang="0">
                  <a:pos x="730" y="310"/>
                </a:cxn>
                <a:cxn ang="0">
                  <a:pos x="755" y="348"/>
                </a:cxn>
                <a:cxn ang="0">
                  <a:pos x="787" y="359"/>
                </a:cxn>
                <a:cxn ang="0">
                  <a:pos x="853" y="346"/>
                </a:cxn>
                <a:cxn ang="0">
                  <a:pos x="826" y="425"/>
                </a:cxn>
                <a:cxn ang="0">
                  <a:pos x="719" y="541"/>
                </a:cxn>
                <a:cxn ang="0">
                  <a:pos x="708" y="600"/>
                </a:cxn>
                <a:cxn ang="0">
                  <a:pos x="721" y="638"/>
                </a:cxn>
                <a:cxn ang="0">
                  <a:pos x="720" y="676"/>
                </a:cxn>
                <a:cxn ang="0">
                  <a:pos x="660" y="745"/>
                </a:cxn>
                <a:cxn ang="0">
                  <a:pos x="659" y="788"/>
                </a:cxn>
                <a:cxn ang="0">
                  <a:pos x="643" y="816"/>
                </a:cxn>
                <a:cxn ang="0">
                  <a:pos x="627" y="846"/>
                </a:cxn>
                <a:cxn ang="0">
                  <a:pos x="592" y="902"/>
                </a:cxn>
                <a:cxn ang="0">
                  <a:pos x="538" y="946"/>
                </a:cxn>
                <a:cxn ang="0">
                  <a:pos x="512" y="944"/>
                </a:cxn>
                <a:cxn ang="0">
                  <a:pos x="452" y="949"/>
                </a:cxn>
                <a:cxn ang="0">
                  <a:pos x="440" y="929"/>
                </a:cxn>
                <a:cxn ang="0">
                  <a:pos x="431" y="893"/>
                </a:cxn>
                <a:cxn ang="0">
                  <a:pos x="395" y="789"/>
                </a:cxn>
                <a:cxn ang="0">
                  <a:pos x="360" y="708"/>
                </a:cxn>
                <a:cxn ang="0">
                  <a:pos x="382" y="621"/>
                </a:cxn>
                <a:cxn ang="0">
                  <a:pos x="364" y="558"/>
                </a:cxn>
                <a:cxn ang="0">
                  <a:pos x="337" y="490"/>
                </a:cxn>
                <a:cxn ang="0">
                  <a:pos x="342" y="461"/>
                </a:cxn>
                <a:cxn ang="0">
                  <a:pos x="295" y="443"/>
                </a:cxn>
                <a:cxn ang="0">
                  <a:pos x="206" y="433"/>
                </a:cxn>
                <a:cxn ang="0">
                  <a:pos x="164" y="434"/>
                </a:cxn>
                <a:cxn ang="0">
                  <a:pos x="109" y="439"/>
                </a:cxn>
                <a:cxn ang="0">
                  <a:pos x="40" y="369"/>
                </a:cxn>
                <a:cxn ang="0">
                  <a:pos x="7" y="338"/>
                </a:cxn>
                <a:cxn ang="0">
                  <a:pos x="7" y="324"/>
                </a:cxn>
                <a:cxn ang="0">
                  <a:pos x="18" y="269"/>
                </a:cxn>
                <a:cxn ang="0">
                  <a:pos x="22" y="199"/>
                </a:cxn>
                <a:cxn ang="0">
                  <a:pos x="77" y="132"/>
                </a:cxn>
                <a:cxn ang="0">
                  <a:pos x="104" y="77"/>
                </a:cxn>
                <a:cxn ang="0">
                  <a:pos x="141" y="36"/>
                </a:cxn>
                <a:cxn ang="0">
                  <a:pos x="187" y="35"/>
                </a:cxn>
                <a:cxn ang="0">
                  <a:pos x="273" y="6"/>
                </a:cxn>
                <a:cxn ang="0">
                  <a:pos x="307" y="4"/>
                </a:cxn>
                <a:cxn ang="0">
                  <a:pos x="338" y="0"/>
                </a:cxn>
                <a:cxn ang="0">
                  <a:pos x="358" y="6"/>
                </a:cxn>
                <a:cxn ang="0">
                  <a:pos x="357" y="27"/>
                </a:cxn>
                <a:cxn ang="0">
                  <a:pos x="371" y="64"/>
                </a:cxn>
                <a:cxn ang="0">
                  <a:pos x="455" y="100"/>
                </a:cxn>
                <a:cxn ang="0">
                  <a:pos x="464" y="84"/>
                </a:cxn>
                <a:cxn ang="0">
                  <a:pos x="490" y="66"/>
                </a:cxn>
              </a:cxnLst>
              <a:rect l="0" t="0" r="r" b="b"/>
              <a:pathLst>
                <a:path w="856" h="957">
                  <a:moveTo>
                    <a:pt x="490" y="66"/>
                  </a:moveTo>
                  <a:cubicBezTo>
                    <a:pt x="499" y="66"/>
                    <a:pt x="499" y="66"/>
                    <a:pt x="499" y="66"/>
                  </a:cubicBezTo>
                  <a:cubicBezTo>
                    <a:pt x="499" y="73"/>
                    <a:pt x="504" y="74"/>
                    <a:pt x="506" y="77"/>
                  </a:cubicBezTo>
                  <a:cubicBezTo>
                    <a:pt x="510" y="82"/>
                    <a:pt x="520" y="78"/>
                    <a:pt x="527" y="81"/>
                  </a:cubicBezTo>
                  <a:cubicBezTo>
                    <a:pt x="541" y="86"/>
                    <a:pt x="561" y="93"/>
                    <a:pt x="576" y="93"/>
                  </a:cubicBezTo>
                  <a:cubicBezTo>
                    <a:pt x="591" y="93"/>
                    <a:pt x="595" y="86"/>
                    <a:pt x="609" y="86"/>
                  </a:cubicBezTo>
                  <a:cubicBezTo>
                    <a:pt x="617" y="86"/>
                    <a:pt x="622" y="92"/>
                    <a:pt x="632" y="92"/>
                  </a:cubicBezTo>
                  <a:cubicBezTo>
                    <a:pt x="638" y="92"/>
                    <a:pt x="638" y="90"/>
                    <a:pt x="644" y="89"/>
                  </a:cubicBezTo>
                  <a:cubicBezTo>
                    <a:pt x="647" y="96"/>
                    <a:pt x="653" y="102"/>
                    <a:pt x="653" y="111"/>
                  </a:cubicBezTo>
                  <a:cubicBezTo>
                    <a:pt x="653" y="115"/>
                    <a:pt x="646" y="131"/>
                    <a:pt x="644" y="136"/>
                  </a:cubicBezTo>
                  <a:cubicBezTo>
                    <a:pt x="635" y="135"/>
                    <a:pt x="627" y="115"/>
                    <a:pt x="620" y="107"/>
                  </a:cubicBezTo>
                  <a:cubicBezTo>
                    <a:pt x="620" y="115"/>
                    <a:pt x="620" y="115"/>
                    <a:pt x="620" y="115"/>
                  </a:cubicBezTo>
                  <a:cubicBezTo>
                    <a:pt x="662" y="189"/>
                    <a:pt x="662" y="189"/>
                    <a:pt x="662" y="189"/>
                  </a:cubicBezTo>
                  <a:cubicBezTo>
                    <a:pt x="659" y="198"/>
                    <a:pt x="673" y="218"/>
                    <a:pt x="679" y="223"/>
                  </a:cubicBezTo>
                  <a:cubicBezTo>
                    <a:pt x="679" y="246"/>
                    <a:pt x="679" y="246"/>
                    <a:pt x="679" y="246"/>
                  </a:cubicBezTo>
                  <a:cubicBezTo>
                    <a:pt x="684" y="258"/>
                    <a:pt x="692" y="258"/>
                    <a:pt x="699" y="267"/>
                  </a:cubicBezTo>
                  <a:cubicBezTo>
                    <a:pt x="707" y="278"/>
                    <a:pt x="702" y="289"/>
                    <a:pt x="710" y="297"/>
                  </a:cubicBezTo>
                  <a:cubicBezTo>
                    <a:pt x="717" y="304"/>
                    <a:pt x="722" y="305"/>
                    <a:pt x="730" y="310"/>
                  </a:cubicBezTo>
                  <a:cubicBezTo>
                    <a:pt x="737" y="316"/>
                    <a:pt x="741" y="334"/>
                    <a:pt x="755" y="334"/>
                  </a:cubicBezTo>
                  <a:cubicBezTo>
                    <a:pt x="755" y="341"/>
                    <a:pt x="759" y="343"/>
                    <a:pt x="755" y="348"/>
                  </a:cubicBezTo>
                  <a:cubicBezTo>
                    <a:pt x="761" y="352"/>
                    <a:pt x="767" y="366"/>
                    <a:pt x="774" y="366"/>
                  </a:cubicBezTo>
                  <a:cubicBezTo>
                    <a:pt x="781" y="366"/>
                    <a:pt x="782" y="361"/>
                    <a:pt x="787" y="359"/>
                  </a:cubicBezTo>
                  <a:cubicBezTo>
                    <a:pt x="794" y="357"/>
                    <a:pt x="798" y="360"/>
                    <a:pt x="805" y="359"/>
                  </a:cubicBezTo>
                  <a:cubicBezTo>
                    <a:pt x="822" y="356"/>
                    <a:pt x="838" y="350"/>
                    <a:pt x="853" y="346"/>
                  </a:cubicBezTo>
                  <a:cubicBezTo>
                    <a:pt x="855" y="348"/>
                    <a:pt x="856" y="350"/>
                    <a:pt x="856" y="352"/>
                  </a:cubicBezTo>
                  <a:cubicBezTo>
                    <a:pt x="856" y="377"/>
                    <a:pt x="837" y="410"/>
                    <a:pt x="826" y="425"/>
                  </a:cubicBezTo>
                  <a:cubicBezTo>
                    <a:pt x="812" y="443"/>
                    <a:pt x="807" y="459"/>
                    <a:pt x="790" y="471"/>
                  </a:cubicBezTo>
                  <a:cubicBezTo>
                    <a:pt x="761" y="494"/>
                    <a:pt x="730" y="501"/>
                    <a:pt x="719" y="541"/>
                  </a:cubicBezTo>
                  <a:cubicBezTo>
                    <a:pt x="716" y="552"/>
                    <a:pt x="704" y="555"/>
                    <a:pt x="704" y="567"/>
                  </a:cubicBezTo>
                  <a:cubicBezTo>
                    <a:pt x="704" y="581"/>
                    <a:pt x="708" y="587"/>
                    <a:pt x="708" y="600"/>
                  </a:cubicBezTo>
                  <a:cubicBezTo>
                    <a:pt x="708" y="615"/>
                    <a:pt x="724" y="623"/>
                    <a:pt x="724" y="631"/>
                  </a:cubicBezTo>
                  <a:cubicBezTo>
                    <a:pt x="724" y="634"/>
                    <a:pt x="722" y="637"/>
                    <a:pt x="721" y="638"/>
                  </a:cubicBezTo>
                  <a:cubicBezTo>
                    <a:pt x="721" y="649"/>
                    <a:pt x="721" y="649"/>
                    <a:pt x="721" y="649"/>
                  </a:cubicBezTo>
                  <a:cubicBezTo>
                    <a:pt x="721" y="656"/>
                    <a:pt x="720" y="664"/>
                    <a:pt x="720" y="676"/>
                  </a:cubicBezTo>
                  <a:cubicBezTo>
                    <a:pt x="722" y="679"/>
                    <a:pt x="723" y="682"/>
                    <a:pt x="723" y="685"/>
                  </a:cubicBezTo>
                  <a:cubicBezTo>
                    <a:pt x="723" y="720"/>
                    <a:pt x="665" y="716"/>
                    <a:pt x="660" y="745"/>
                  </a:cubicBezTo>
                  <a:cubicBezTo>
                    <a:pt x="654" y="746"/>
                    <a:pt x="647" y="753"/>
                    <a:pt x="647" y="758"/>
                  </a:cubicBezTo>
                  <a:cubicBezTo>
                    <a:pt x="647" y="768"/>
                    <a:pt x="659" y="774"/>
                    <a:pt x="659" y="788"/>
                  </a:cubicBezTo>
                  <a:cubicBezTo>
                    <a:pt x="659" y="795"/>
                    <a:pt x="658" y="809"/>
                    <a:pt x="656" y="813"/>
                  </a:cubicBezTo>
                  <a:cubicBezTo>
                    <a:pt x="653" y="817"/>
                    <a:pt x="646" y="815"/>
                    <a:pt x="643" y="816"/>
                  </a:cubicBezTo>
                  <a:cubicBezTo>
                    <a:pt x="632" y="822"/>
                    <a:pt x="626" y="826"/>
                    <a:pt x="621" y="837"/>
                  </a:cubicBezTo>
                  <a:cubicBezTo>
                    <a:pt x="624" y="839"/>
                    <a:pt x="627" y="842"/>
                    <a:pt x="627" y="846"/>
                  </a:cubicBezTo>
                  <a:cubicBezTo>
                    <a:pt x="627" y="859"/>
                    <a:pt x="615" y="868"/>
                    <a:pt x="610" y="874"/>
                  </a:cubicBezTo>
                  <a:cubicBezTo>
                    <a:pt x="600" y="883"/>
                    <a:pt x="599" y="893"/>
                    <a:pt x="592" y="902"/>
                  </a:cubicBezTo>
                  <a:cubicBezTo>
                    <a:pt x="581" y="916"/>
                    <a:pt x="576" y="929"/>
                    <a:pt x="558" y="938"/>
                  </a:cubicBezTo>
                  <a:cubicBezTo>
                    <a:pt x="550" y="941"/>
                    <a:pt x="539" y="938"/>
                    <a:pt x="538" y="946"/>
                  </a:cubicBezTo>
                  <a:cubicBezTo>
                    <a:pt x="532" y="946"/>
                    <a:pt x="529" y="949"/>
                    <a:pt x="525" y="949"/>
                  </a:cubicBezTo>
                  <a:cubicBezTo>
                    <a:pt x="520" y="949"/>
                    <a:pt x="517" y="944"/>
                    <a:pt x="512" y="944"/>
                  </a:cubicBezTo>
                  <a:cubicBezTo>
                    <a:pt x="494" y="944"/>
                    <a:pt x="483" y="957"/>
                    <a:pt x="466" y="957"/>
                  </a:cubicBezTo>
                  <a:cubicBezTo>
                    <a:pt x="459" y="957"/>
                    <a:pt x="455" y="953"/>
                    <a:pt x="452" y="949"/>
                  </a:cubicBezTo>
                  <a:cubicBezTo>
                    <a:pt x="449" y="949"/>
                    <a:pt x="449" y="950"/>
                    <a:pt x="448" y="951"/>
                  </a:cubicBezTo>
                  <a:cubicBezTo>
                    <a:pt x="448" y="942"/>
                    <a:pt x="443" y="932"/>
                    <a:pt x="440" y="929"/>
                  </a:cubicBezTo>
                  <a:cubicBezTo>
                    <a:pt x="443" y="925"/>
                    <a:pt x="445" y="922"/>
                    <a:pt x="445" y="917"/>
                  </a:cubicBezTo>
                  <a:cubicBezTo>
                    <a:pt x="445" y="910"/>
                    <a:pt x="433" y="897"/>
                    <a:pt x="431" y="893"/>
                  </a:cubicBezTo>
                  <a:cubicBezTo>
                    <a:pt x="415" y="866"/>
                    <a:pt x="395" y="840"/>
                    <a:pt x="395" y="801"/>
                  </a:cubicBezTo>
                  <a:cubicBezTo>
                    <a:pt x="395" y="794"/>
                    <a:pt x="395" y="792"/>
                    <a:pt x="395" y="789"/>
                  </a:cubicBezTo>
                  <a:cubicBezTo>
                    <a:pt x="395" y="783"/>
                    <a:pt x="389" y="781"/>
                    <a:pt x="386" y="774"/>
                  </a:cubicBezTo>
                  <a:cubicBezTo>
                    <a:pt x="374" y="754"/>
                    <a:pt x="360" y="737"/>
                    <a:pt x="360" y="708"/>
                  </a:cubicBezTo>
                  <a:cubicBezTo>
                    <a:pt x="360" y="677"/>
                    <a:pt x="388" y="670"/>
                    <a:pt x="388" y="646"/>
                  </a:cubicBezTo>
                  <a:cubicBezTo>
                    <a:pt x="388" y="635"/>
                    <a:pt x="384" y="631"/>
                    <a:pt x="382" y="621"/>
                  </a:cubicBezTo>
                  <a:cubicBezTo>
                    <a:pt x="379" y="602"/>
                    <a:pt x="376" y="596"/>
                    <a:pt x="371" y="585"/>
                  </a:cubicBezTo>
                  <a:cubicBezTo>
                    <a:pt x="368" y="576"/>
                    <a:pt x="370" y="566"/>
                    <a:pt x="364" y="558"/>
                  </a:cubicBezTo>
                  <a:cubicBezTo>
                    <a:pt x="352" y="544"/>
                    <a:pt x="327" y="528"/>
                    <a:pt x="327" y="508"/>
                  </a:cubicBezTo>
                  <a:cubicBezTo>
                    <a:pt x="327" y="503"/>
                    <a:pt x="334" y="492"/>
                    <a:pt x="337" y="490"/>
                  </a:cubicBezTo>
                  <a:cubicBezTo>
                    <a:pt x="336" y="486"/>
                    <a:pt x="337" y="485"/>
                    <a:pt x="337" y="483"/>
                  </a:cubicBezTo>
                  <a:cubicBezTo>
                    <a:pt x="337" y="478"/>
                    <a:pt x="337" y="465"/>
                    <a:pt x="342" y="461"/>
                  </a:cubicBezTo>
                  <a:cubicBezTo>
                    <a:pt x="337" y="451"/>
                    <a:pt x="329" y="443"/>
                    <a:pt x="314" y="443"/>
                  </a:cubicBezTo>
                  <a:cubicBezTo>
                    <a:pt x="306" y="443"/>
                    <a:pt x="299" y="443"/>
                    <a:pt x="295" y="443"/>
                  </a:cubicBezTo>
                  <a:cubicBezTo>
                    <a:pt x="282" y="443"/>
                    <a:pt x="279" y="417"/>
                    <a:pt x="261" y="417"/>
                  </a:cubicBezTo>
                  <a:cubicBezTo>
                    <a:pt x="239" y="417"/>
                    <a:pt x="223" y="427"/>
                    <a:pt x="206" y="433"/>
                  </a:cubicBezTo>
                  <a:cubicBezTo>
                    <a:pt x="199" y="435"/>
                    <a:pt x="197" y="440"/>
                    <a:pt x="191" y="440"/>
                  </a:cubicBezTo>
                  <a:cubicBezTo>
                    <a:pt x="184" y="440"/>
                    <a:pt x="173" y="434"/>
                    <a:pt x="164" y="434"/>
                  </a:cubicBezTo>
                  <a:cubicBezTo>
                    <a:pt x="147" y="434"/>
                    <a:pt x="139" y="443"/>
                    <a:pt x="122" y="443"/>
                  </a:cubicBezTo>
                  <a:cubicBezTo>
                    <a:pt x="117" y="443"/>
                    <a:pt x="111" y="440"/>
                    <a:pt x="109" y="439"/>
                  </a:cubicBezTo>
                  <a:cubicBezTo>
                    <a:pt x="97" y="430"/>
                    <a:pt x="71" y="415"/>
                    <a:pt x="62" y="401"/>
                  </a:cubicBezTo>
                  <a:cubicBezTo>
                    <a:pt x="53" y="388"/>
                    <a:pt x="51" y="377"/>
                    <a:pt x="40" y="369"/>
                  </a:cubicBezTo>
                  <a:cubicBezTo>
                    <a:pt x="37" y="366"/>
                    <a:pt x="13" y="346"/>
                    <a:pt x="13" y="344"/>
                  </a:cubicBezTo>
                  <a:cubicBezTo>
                    <a:pt x="11" y="341"/>
                    <a:pt x="10" y="340"/>
                    <a:pt x="7" y="338"/>
                  </a:cubicBezTo>
                  <a:cubicBezTo>
                    <a:pt x="9" y="338"/>
                    <a:pt x="9" y="338"/>
                    <a:pt x="9" y="338"/>
                  </a:cubicBezTo>
                  <a:cubicBezTo>
                    <a:pt x="9" y="331"/>
                    <a:pt x="7" y="328"/>
                    <a:pt x="7" y="324"/>
                  </a:cubicBezTo>
                  <a:cubicBezTo>
                    <a:pt x="7" y="317"/>
                    <a:pt x="3" y="315"/>
                    <a:pt x="0" y="309"/>
                  </a:cubicBezTo>
                  <a:cubicBezTo>
                    <a:pt x="10" y="304"/>
                    <a:pt x="18" y="280"/>
                    <a:pt x="18" y="269"/>
                  </a:cubicBezTo>
                  <a:cubicBezTo>
                    <a:pt x="18" y="250"/>
                    <a:pt x="10" y="238"/>
                    <a:pt x="10" y="220"/>
                  </a:cubicBezTo>
                  <a:cubicBezTo>
                    <a:pt x="10" y="211"/>
                    <a:pt x="20" y="206"/>
                    <a:pt x="22" y="199"/>
                  </a:cubicBezTo>
                  <a:cubicBezTo>
                    <a:pt x="28" y="182"/>
                    <a:pt x="41" y="158"/>
                    <a:pt x="52" y="144"/>
                  </a:cubicBezTo>
                  <a:cubicBezTo>
                    <a:pt x="58" y="135"/>
                    <a:pt x="69" y="136"/>
                    <a:pt x="77" y="132"/>
                  </a:cubicBezTo>
                  <a:cubicBezTo>
                    <a:pt x="84" y="128"/>
                    <a:pt x="95" y="119"/>
                    <a:pt x="97" y="112"/>
                  </a:cubicBezTo>
                  <a:cubicBezTo>
                    <a:pt x="102" y="96"/>
                    <a:pt x="96" y="89"/>
                    <a:pt x="104" y="77"/>
                  </a:cubicBezTo>
                  <a:cubicBezTo>
                    <a:pt x="116" y="63"/>
                    <a:pt x="131" y="49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5" y="31"/>
                    <a:pt x="146" y="27"/>
                    <a:pt x="150" y="24"/>
                  </a:cubicBezTo>
                  <a:cubicBezTo>
                    <a:pt x="161" y="32"/>
                    <a:pt x="172" y="35"/>
                    <a:pt x="187" y="35"/>
                  </a:cubicBezTo>
                  <a:cubicBezTo>
                    <a:pt x="197" y="35"/>
                    <a:pt x="198" y="29"/>
                    <a:pt x="204" y="27"/>
                  </a:cubicBezTo>
                  <a:cubicBezTo>
                    <a:pt x="221" y="18"/>
                    <a:pt x="254" y="6"/>
                    <a:pt x="273" y="6"/>
                  </a:cubicBezTo>
                  <a:cubicBezTo>
                    <a:pt x="280" y="6"/>
                    <a:pt x="285" y="10"/>
                    <a:pt x="289" y="10"/>
                  </a:cubicBezTo>
                  <a:cubicBezTo>
                    <a:pt x="294" y="10"/>
                    <a:pt x="301" y="4"/>
                    <a:pt x="307" y="4"/>
                  </a:cubicBezTo>
                  <a:cubicBezTo>
                    <a:pt x="313" y="4"/>
                    <a:pt x="316" y="7"/>
                    <a:pt x="321" y="7"/>
                  </a:cubicBezTo>
                  <a:cubicBezTo>
                    <a:pt x="329" y="7"/>
                    <a:pt x="330" y="0"/>
                    <a:pt x="338" y="0"/>
                  </a:cubicBezTo>
                  <a:cubicBezTo>
                    <a:pt x="347" y="0"/>
                    <a:pt x="344" y="8"/>
                    <a:pt x="351" y="8"/>
                  </a:cubicBezTo>
                  <a:cubicBezTo>
                    <a:pt x="354" y="8"/>
                    <a:pt x="355" y="6"/>
                    <a:pt x="358" y="6"/>
                  </a:cubicBezTo>
                  <a:cubicBezTo>
                    <a:pt x="358" y="12"/>
                    <a:pt x="351" y="11"/>
                    <a:pt x="351" y="17"/>
                  </a:cubicBezTo>
                  <a:cubicBezTo>
                    <a:pt x="351" y="21"/>
                    <a:pt x="357" y="23"/>
                    <a:pt x="357" y="27"/>
                  </a:cubicBezTo>
                  <a:cubicBezTo>
                    <a:pt x="357" y="33"/>
                    <a:pt x="351" y="37"/>
                    <a:pt x="351" y="44"/>
                  </a:cubicBezTo>
                  <a:cubicBezTo>
                    <a:pt x="351" y="55"/>
                    <a:pt x="363" y="64"/>
                    <a:pt x="371" y="64"/>
                  </a:cubicBezTo>
                  <a:cubicBezTo>
                    <a:pt x="377" y="64"/>
                    <a:pt x="380" y="64"/>
                    <a:pt x="384" y="64"/>
                  </a:cubicBezTo>
                  <a:cubicBezTo>
                    <a:pt x="412" y="64"/>
                    <a:pt x="423" y="100"/>
                    <a:pt x="455" y="100"/>
                  </a:cubicBezTo>
                  <a:cubicBezTo>
                    <a:pt x="459" y="100"/>
                    <a:pt x="464" y="95"/>
                    <a:pt x="464" y="93"/>
                  </a:cubicBezTo>
                  <a:cubicBezTo>
                    <a:pt x="464" y="90"/>
                    <a:pt x="464" y="87"/>
                    <a:pt x="464" y="84"/>
                  </a:cubicBezTo>
                  <a:cubicBezTo>
                    <a:pt x="464" y="70"/>
                    <a:pt x="475" y="70"/>
                    <a:pt x="488" y="66"/>
                  </a:cubicBezTo>
                  <a:lnTo>
                    <a:pt x="49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4"/>
          <p:cNvGrpSpPr/>
          <p:nvPr/>
        </p:nvGrpSpPr>
        <p:grpSpPr>
          <a:xfrm>
            <a:off x="2701838" y="4036560"/>
            <a:ext cx="871413" cy="1407394"/>
            <a:chOff x="3030538" y="2674938"/>
            <a:chExt cx="779463" cy="1258888"/>
          </a:xfrm>
          <a:solidFill>
            <a:schemeClr val="bg1">
              <a:lumMod val="75000"/>
            </a:schemeClr>
          </a:solidFill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541713" y="2881313"/>
              <a:ext cx="39688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4"/>
                </a:cxn>
                <a:cxn ang="0">
                  <a:pos x="27" y="5"/>
                </a:cxn>
                <a:cxn ang="0">
                  <a:pos x="30" y="9"/>
                </a:cxn>
                <a:cxn ang="0">
                  <a:pos x="18" y="23"/>
                </a:cxn>
                <a:cxn ang="0">
                  <a:pos x="0" y="11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30" h="23">
                  <a:moveTo>
                    <a:pt x="10" y="0"/>
                  </a:moveTo>
                  <a:cubicBezTo>
                    <a:pt x="13" y="1"/>
                    <a:pt x="16" y="4"/>
                    <a:pt x="20" y="4"/>
                  </a:cubicBezTo>
                  <a:cubicBezTo>
                    <a:pt x="21" y="9"/>
                    <a:pt x="25" y="5"/>
                    <a:pt x="27" y="5"/>
                  </a:cubicBezTo>
                  <a:cubicBezTo>
                    <a:pt x="29" y="5"/>
                    <a:pt x="30" y="8"/>
                    <a:pt x="30" y="9"/>
                  </a:cubicBezTo>
                  <a:cubicBezTo>
                    <a:pt x="30" y="12"/>
                    <a:pt x="23" y="23"/>
                    <a:pt x="18" y="23"/>
                  </a:cubicBezTo>
                  <a:cubicBezTo>
                    <a:pt x="11" y="23"/>
                    <a:pt x="0" y="15"/>
                    <a:pt x="0" y="11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030538" y="2674938"/>
              <a:ext cx="779463" cy="1258888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51" y="51"/>
                </a:cxn>
                <a:cxn ang="0">
                  <a:pos x="59" y="46"/>
                </a:cxn>
                <a:cxn ang="0">
                  <a:pos x="82" y="18"/>
                </a:cxn>
                <a:cxn ang="0">
                  <a:pos x="128" y="6"/>
                </a:cxn>
                <a:cxn ang="0">
                  <a:pos x="126" y="42"/>
                </a:cxn>
                <a:cxn ang="0">
                  <a:pos x="136" y="13"/>
                </a:cxn>
                <a:cxn ang="0">
                  <a:pos x="146" y="5"/>
                </a:cxn>
                <a:cxn ang="0">
                  <a:pos x="194" y="24"/>
                </a:cxn>
                <a:cxn ang="0">
                  <a:pos x="227" y="20"/>
                </a:cxn>
                <a:cxn ang="0">
                  <a:pos x="233" y="26"/>
                </a:cxn>
                <a:cxn ang="0">
                  <a:pos x="270" y="50"/>
                </a:cxn>
                <a:cxn ang="0">
                  <a:pos x="328" y="84"/>
                </a:cxn>
                <a:cxn ang="0">
                  <a:pos x="354" y="89"/>
                </a:cxn>
                <a:cxn ang="0">
                  <a:pos x="389" y="130"/>
                </a:cxn>
                <a:cxn ang="0">
                  <a:pos x="383" y="170"/>
                </a:cxn>
                <a:cxn ang="0">
                  <a:pos x="403" y="185"/>
                </a:cxn>
                <a:cxn ang="0">
                  <a:pos x="454" y="175"/>
                </a:cxn>
                <a:cxn ang="0">
                  <a:pos x="467" y="191"/>
                </a:cxn>
                <a:cxn ang="0">
                  <a:pos x="513" y="191"/>
                </a:cxn>
                <a:cxn ang="0">
                  <a:pos x="575" y="220"/>
                </a:cxn>
                <a:cxn ang="0">
                  <a:pos x="549" y="310"/>
                </a:cxn>
                <a:cxn ang="0">
                  <a:pos x="532" y="374"/>
                </a:cxn>
                <a:cxn ang="0">
                  <a:pos x="522" y="405"/>
                </a:cxn>
                <a:cxn ang="0">
                  <a:pos x="485" y="449"/>
                </a:cxn>
                <a:cxn ang="0">
                  <a:pos x="429" y="474"/>
                </a:cxn>
                <a:cxn ang="0">
                  <a:pos x="412" y="524"/>
                </a:cxn>
                <a:cxn ang="0">
                  <a:pos x="388" y="559"/>
                </a:cxn>
                <a:cxn ang="0">
                  <a:pos x="311" y="614"/>
                </a:cxn>
                <a:cxn ang="0">
                  <a:pos x="297" y="619"/>
                </a:cxn>
                <a:cxn ang="0">
                  <a:pos x="308" y="654"/>
                </a:cxn>
                <a:cxn ang="0">
                  <a:pos x="244" y="677"/>
                </a:cxn>
                <a:cxn ang="0">
                  <a:pos x="240" y="707"/>
                </a:cxn>
                <a:cxn ang="0">
                  <a:pos x="205" y="711"/>
                </a:cxn>
                <a:cxn ang="0">
                  <a:pos x="225" y="730"/>
                </a:cxn>
                <a:cxn ang="0">
                  <a:pos x="214" y="739"/>
                </a:cxn>
                <a:cxn ang="0">
                  <a:pos x="178" y="787"/>
                </a:cxn>
                <a:cxn ang="0">
                  <a:pos x="176" y="846"/>
                </a:cxn>
                <a:cxn ang="0">
                  <a:pos x="161" y="884"/>
                </a:cxn>
                <a:cxn ang="0">
                  <a:pos x="200" y="935"/>
                </a:cxn>
                <a:cxn ang="0">
                  <a:pos x="169" y="945"/>
                </a:cxn>
                <a:cxn ang="0">
                  <a:pos x="127" y="921"/>
                </a:cxn>
                <a:cxn ang="0">
                  <a:pos x="92" y="903"/>
                </a:cxn>
                <a:cxn ang="0">
                  <a:pos x="93" y="889"/>
                </a:cxn>
                <a:cxn ang="0">
                  <a:pos x="84" y="857"/>
                </a:cxn>
                <a:cxn ang="0">
                  <a:pos x="82" y="791"/>
                </a:cxn>
                <a:cxn ang="0">
                  <a:pos x="86" y="782"/>
                </a:cxn>
                <a:cxn ang="0">
                  <a:pos x="112" y="718"/>
                </a:cxn>
                <a:cxn ang="0">
                  <a:pos x="95" y="708"/>
                </a:cxn>
                <a:cxn ang="0">
                  <a:pos x="102" y="680"/>
                </a:cxn>
                <a:cxn ang="0">
                  <a:pos x="114" y="626"/>
                </a:cxn>
                <a:cxn ang="0">
                  <a:pos x="124" y="562"/>
                </a:cxn>
                <a:cxn ang="0">
                  <a:pos x="136" y="494"/>
                </a:cxn>
                <a:cxn ang="0">
                  <a:pos x="143" y="434"/>
                </a:cxn>
                <a:cxn ang="0">
                  <a:pos x="104" y="370"/>
                </a:cxn>
                <a:cxn ang="0">
                  <a:pos x="62" y="330"/>
                </a:cxn>
                <a:cxn ang="0">
                  <a:pos x="28" y="261"/>
                </a:cxn>
                <a:cxn ang="0">
                  <a:pos x="11" y="242"/>
                </a:cxn>
                <a:cxn ang="0">
                  <a:pos x="18" y="191"/>
                </a:cxn>
                <a:cxn ang="0">
                  <a:pos x="14" y="148"/>
                </a:cxn>
                <a:cxn ang="0">
                  <a:pos x="47" y="106"/>
                </a:cxn>
              </a:cxnLst>
              <a:rect l="0" t="0" r="r" b="b"/>
              <a:pathLst>
                <a:path w="586" h="945">
                  <a:moveTo>
                    <a:pt x="49" y="103"/>
                  </a:moveTo>
                  <a:cubicBezTo>
                    <a:pt x="49" y="102"/>
                    <a:pt x="49" y="101"/>
                    <a:pt x="49" y="100"/>
                  </a:cubicBezTo>
                  <a:cubicBezTo>
                    <a:pt x="49" y="97"/>
                    <a:pt x="46" y="94"/>
                    <a:pt x="46" y="91"/>
                  </a:cubicBezTo>
                  <a:cubicBezTo>
                    <a:pt x="46" y="85"/>
                    <a:pt x="48" y="84"/>
                    <a:pt x="48" y="79"/>
                  </a:cubicBezTo>
                  <a:cubicBezTo>
                    <a:pt x="48" y="70"/>
                    <a:pt x="40" y="71"/>
                    <a:pt x="40" y="63"/>
                  </a:cubicBezTo>
                  <a:cubicBezTo>
                    <a:pt x="40" y="57"/>
                    <a:pt x="49" y="55"/>
                    <a:pt x="51" y="51"/>
                  </a:cubicBezTo>
                  <a:cubicBezTo>
                    <a:pt x="55" y="52"/>
                    <a:pt x="53" y="52"/>
                    <a:pt x="57" y="51"/>
                  </a:cubicBezTo>
                  <a:cubicBezTo>
                    <a:pt x="57" y="50"/>
                    <a:pt x="57" y="49"/>
                    <a:pt x="57" y="48"/>
                  </a:cubicBezTo>
                  <a:cubicBezTo>
                    <a:pt x="57" y="48"/>
                    <a:pt x="58" y="46"/>
                    <a:pt x="59" y="46"/>
                  </a:cubicBezTo>
                  <a:cubicBezTo>
                    <a:pt x="59" y="42"/>
                    <a:pt x="64" y="40"/>
                    <a:pt x="66" y="39"/>
                  </a:cubicBezTo>
                  <a:cubicBezTo>
                    <a:pt x="69" y="37"/>
                    <a:pt x="69" y="31"/>
                    <a:pt x="70" y="28"/>
                  </a:cubicBezTo>
                  <a:cubicBezTo>
                    <a:pt x="72" y="21"/>
                    <a:pt x="76" y="19"/>
                    <a:pt x="82" y="18"/>
                  </a:cubicBezTo>
                  <a:cubicBezTo>
                    <a:pt x="93" y="14"/>
                    <a:pt x="100" y="12"/>
                    <a:pt x="111" y="9"/>
                  </a:cubicBezTo>
                  <a:cubicBezTo>
                    <a:pt x="117" y="7"/>
                    <a:pt x="118" y="0"/>
                    <a:pt x="124" y="0"/>
                  </a:cubicBezTo>
                  <a:cubicBezTo>
                    <a:pt x="126" y="0"/>
                    <a:pt x="128" y="5"/>
                    <a:pt x="128" y="6"/>
                  </a:cubicBezTo>
                  <a:cubicBezTo>
                    <a:pt x="128" y="9"/>
                    <a:pt x="125" y="11"/>
                    <a:pt x="123" y="11"/>
                  </a:cubicBezTo>
                  <a:cubicBezTo>
                    <a:pt x="122" y="18"/>
                    <a:pt x="119" y="25"/>
                    <a:pt x="119" y="29"/>
                  </a:cubicBezTo>
                  <a:cubicBezTo>
                    <a:pt x="119" y="34"/>
                    <a:pt x="122" y="42"/>
                    <a:pt x="126" y="42"/>
                  </a:cubicBezTo>
                  <a:cubicBezTo>
                    <a:pt x="128" y="42"/>
                    <a:pt x="131" y="37"/>
                    <a:pt x="131" y="35"/>
                  </a:cubicBezTo>
                  <a:cubicBezTo>
                    <a:pt x="131" y="30"/>
                    <a:pt x="125" y="27"/>
                    <a:pt x="125" y="21"/>
                  </a:cubicBezTo>
                  <a:cubicBezTo>
                    <a:pt x="125" y="15"/>
                    <a:pt x="132" y="16"/>
                    <a:pt x="136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8"/>
                    <a:pt x="139" y="10"/>
                    <a:pt x="139" y="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12"/>
                    <a:pt x="158" y="14"/>
                    <a:pt x="165" y="16"/>
                  </a:cubicBezTo>
                  <a:cubicBezTo>
                    <a:pt x="165" y="20"/>
                    <a:pt x="167" y="23"/>
                    <a:pt x="170" y="24"/>
                  </a:cubicBezTo>
                  <a:cubicBezTo>
                    <a:pt x="177" y="24"/>
                    <a:pt x="190" y="24"/>
                    <a:pt x="194" y="24"/>
                  </a:cubicBezTo>
                  <a:cubicBezTo>
                    <a:pt x="194" y="28"/>
                    <a:pt x="199" y="29"/>
                    <a:pt x="203" y="29"/>
                  </a:cubicBezTo>
                  <a:cubicBezTo>
                    <a:pt x="209" y="28"/>
                    <a:pt x="214" y="28"/>
                    <a:pt x="216" y="22"/>
                  </a:cubicBezTo>
                  <a:cubicBezTo>
                    <a:pt x="217" y="21"/>
                    <a:pt x="226" y="21"/>
                    <a:pt x="227" y="20"/>
                  </a:cubicBezTo>
                  <a:cubicBezTo>
                    <a:pt x="232" y="20"/>
                    <a:pt x="240" y="21"/>
                    <a:pt x="240" y="21"/>
                  </a:cubicBezTo>
                  <a:cubicBezTo>
                    <a:pt x="238" y="23"/>
                    <a:pt x="234" y="23"/>
                    <a:pt x="233" y="22"/>
                  </a:cubicBezTo>
                  <a:cubicBezTo>
                    <a:pt x="233" y="26"/>
                    <a:pt x="233" y="26"/>
                    <a:pt x="233" y="26"/>
                  </a:cubicBezTo>
                  <a:cubicBezTo>
                    <a:pt x="236" y="32"/>
                    <a:pt x="245" y="33"/>
                    <a:pt x="252" y="36"/>
                  </a:cubicBezTo>
                  <a:cubicBezTo>
                    <a:pt x="258" y="37"/>
                    <a:pt x="256" y="44"/>
                    <a:pt x="258" y="50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79" y="58"/>
                    <a:pt x="283" y="57"/>
                    <a:pt x="288" y="68"/>
                  </a:cubicBezTo>
                  <a:cubicBezTo>
                    <a:pt x="289" y="70"/>
                    <a:pt x="293" y="70"/>
                    <a:pt x="295" y="70"/>
                  </a:cubicBezTo>
                  <a:cubicBezTo>
                    <a:pt x="298" y="83"/>
                    <a:pt x="316" y="81"/>
                    <a:pt x="328" y="84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3" y="85"/>
                    <a:pt x="350" y="89"/>
                    <a:pt x="354" y="89"/>
                  </a:cubicBezTo>
                  <a:cubicBezTo>
                    <a:pt x="354" y="89"/>
                    <a:pt x="354" y="89"/>
                    <a:pt x="354" y="89"/>
                  </a:cubicBezTo>
                  <a:cubicBezTo>
                    <a:pt x="355" y="89"/>
                    <a:pt x="356" y="89"/>
                    <a:pt x="357" y="89"/>
                  </a:cubicBezTo>
                  <a:cubicBezTo>
                    <a:pt x="364" y="89"/>
                    <a:pt x="373" y="104"/>
                    <a:pt x="381" y="106"/>
                  </a:cubicBezTo>
                  <a:cubicBezTo>
                    <a:pt x="381" y="111"/>
                    <a:pt x="386" y="125"/>
                    <a:pt x="389" y="130"/>
                  </a:cubicBezTo>
                  <a:cubicBezTo>
                    <a:pt x="391" y="134"/>
                    <a:pt x="397" y="134"/>
                    <a:pt x="397" y="139"/>
                  </a:cubicBezTo>
                  <a:cubicBezTo>
                    <a:pt x="390" y="148"/>
                    <a:pt x="377" y="152"/>
                    <a:pt x="377" y="165"/>
                  </a:cubicBezTo>
                  <a:cubicBezTo>
                    <a:pt x="377" y="170"/>
                    <a:pt x="381" y="169"/>
                    <a:pt x="383" y="170"/>
                  </a:cubicBezTo>
                  <a:cubicBezTo>
                    <a:pt x="387" y="172"/>
                    <a:pt x="390" y="176"/>
                    <a:pt x="390" y="180"/>
                  </a:cubicBezTo>
                  <a:cubicBezTo>
                    <a:pt x="401" y="180"/>
                    <a:pt x="401" y="180"/>
                    <a:pt x="401" y="180"/>
                  </a:cubicBezTo>
                  <a:cubicBezTo>
                    <a:pt x="401" y="182"/>
                    <a:pt x="402" y="185"/>
                    <a:pt x="403" y="185"/>
                  </a:cubicBezTo>
                  <a:cubicBezTo>
                    <a:pt x="405" y="185"/>
                    <a:pt x="407" y="182"/>
                    <a:pt x="408" y="180"/>
                  </a:cubicBezTo>
                  <a:cubicBezTo>
                    <a:pt x="413" y="173"/>
                    <a:pt x="418" y="164"/>
                    <a:pt x="425" y="164"/>
                  </a:cubicBezTo>
                  <a:cubicBezTo>
                    <a:pt x="433" y="164"/>
                    <a:pt x="449" y="172"/>
                    <a:pt x="454" y="175"/>
                  </a:cubicBezTo>
                  <a:cubicBezTo>
                    <a:pt x="458" y="178"/>
                    <a:pt x="462" y="177"/>
                    <a:pt x="463" y="180"/>
                  </a:cubicBezTo>
                  <a:cubicBezTo>
                    <a:pt x="464" y="184"/>
                    <a:pt x="464" y="187"/>
                    <a:pt x="464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1" y="190"/>
                    <a:pt x="472" y="186"/>
                    <a:pt x="476" y="186"/>
                  </a:cubicBezTo>
                  <a:cubicBezTo>
                    <a:pt x="486" y="186"/>
                    <a:pt x="487" y="194"/>
                    <a:pt x="496" y="194"/>
                  </a:cubicBezTo>
                  <a:cubicBezTo>
                    <a:pt x="513" y="191"/>
                    <a:pt x="513" y="191"/>
                    <a:pt x="513" y="191"/>
                  </a:cubicBezTo>
                  <a:cubicBezTo>
                    <a:pt x="521" y="193"/>
                    <a:pt x="529" y="196"/>
                    <a:pt x="534" y="198"/>
                  </a:cubicBezTo>
                  <a:cubicBezTo>
                    <a:pt x="538" y="205"/>
                    <a:pt x="551" y="217"/>
                    <a:pt x="558" y="220"/>
                  </a:cubicBezTo>
                  <a:cubicBezTo>
                    <a:pt x="565" y="221"/>
                    <a:pt x="569" y="219"/>
                    <a:pt x="575" y="220"/>
                  </a:cubicBezTo>
                  <a:cubicBezTo>
                    <a:pt x="584" y="223"/>
                    <a:pt x="586" y="232"/>
                    <a:pt x="586" y="242"/>
                  </a:cubicBezTo>
                  <a:cubicBezTo>
                    <a:pt x="586" y="274"/>
                    <a:pt x="568" y="283"/>
                    <a:pt x="556" y="301"/>
                  </a:cubicBezTo>
                  <a:cubicBezTo>
                    <a:pt x="553" y="305"/>
                    <a:pt x="551" y="306"/>
                    <a:pt x="549" y="310"/>
                  </a:cubicBezTo>
                  <a:cubicBezTo>
                    <a:pt x="544" y="317"/>
                    <a:pt x="540" y="317"/>
                    <a:pt x="535" y="322"/>
                  </a:cubicBezTo>
                  <a:cubicBezTo>
                    <a:pt x="529" y="328"/>
                    <a:pt x="535" y="343"/>
                    <a:pt x="535" y="353"/>
                  </a:cubicBezTo>
                  <a:cubicBezTo>
                    <a:pt x="535" y="361"/>
                    <a:pt x="532" y="369"/>
                    <a:pt x="532" y="374"/>
                  </a:cubicBezTo>
                  <a:cubicBezTo>
                    <a:pt x="532" y="377"/>
                    <a:pt x="530" y="378"/>
                    <a:pt x="530" y="380"/>
                  </a:cubicBezTo>
                  <a:cubicBezTo>
                    <a:pt x="528" y="382"/>
                    <a:pt x="524" y="386"/>
                    <a:pt x="524" y="390"/>
                  </a:cubicBezTo>
                  <a:cubicBezTo>
                    <a:pt x="524" y="394"/>
                    <a:pt x="523" y="403"/>
                    <a:pt x="522" y="405"/>
                  </a:cubicBezTo>
                  <a:cubicBezTo>
                    <a:pt x="515" y="415"/>
                    <a:pt x="513" y="419"/>
                    <a:pt x="506" y="428"/>
                  </a:cubicBezTo>
                  <a:cubicBezTo>
                    <a:pt x="505" y="431"/>
                    <a:pt x="505" y="436"/>
                    <a:pt x="504" y="438"/>
                  </a:cubicBezTo>
                  <a:cubicBezTo>
                    <a:pt x="502" y="443"/>
                    <a:pt x="492" y="449"/>
                    <a:pt x="485" y="449"/>
                  </a:cubicBezTo>
                  <a:cubicBezTo>
                    <a:pt x="476" y="449"/>
                    <a:pt x="470" y="449"/>
                    <a:pt x="463" y="452"/>
                  </a:cubicBezTo>
                  <a:cubicBezTo>
                    <a:pt x="461" y="453"/>
                    <a:pt x="460" y="455"/>
                    <a:pt x="459" y="457"/>
                  </a:cubicBezTo>
                  <a:cubicBezTo>
                    <a:pt x="448" y="467"/>
                    <a:pt x="437" y="461"/>
                    <a:pt x="429" y="474"/>
                  </a:cubicBezTo>
                  <a:cubicBezTo>
                    <a:pt x="426" y="479"/>
                    <a:pt x="420" y="479"/>
                    <a:pt x="416" y="483"/>
                  </a:cubicBezTo>
                  <a:cubicBezTo>
                    <a:pt x="411" y="489"/>
                    <a:pt x="412" y="495"/>
                    <a:pt x="412" y="503"/>
                  </a:cubicBezTo>
                  <a:cubicBezTo>
                    <a:pt x="412" y="524"/>
                    <a:pt x="412" y="524"/>
                    <a:pt x="412" y="524"/>
                  </a:cubicBezTo>
                  <a:cubicBezTo>
                    <a:pt x="403" y="528"/>
                    <a:pt x="398" y="536"/>
                    <a:pt x="394" y="545"/>
                  </a:cubicBezTo>
                  <a:cubicBezTo>
                    <a:pt x="394" y="545"/>
                    <a:pt x="394" y="545"/>
                    <a:pt x="394" y="545"/>
                  </a:cubicBezTo>
                  <a:cubicBezTo>
                    <a:pt x="391" y="550"/>
                    <a:pt x="391" y="553"/>
                    <a:pt x="388" y="559"/>
                  </a:cubicBezTo>
                  <a:cubicBezTo>
                    <a:pt x="380" y="571"/>
                    <a:pt x="371" y="572"/>
                    <a:pt x="364" y="584"/>
                  </a:cubicBezTo>
                  <a:cubicBezTo>
                    <a:pt x="355" y="597"/>
                    <a:pt x="351" y="619"/>
                    <a:pt x="331" y="619"/>
                  </a:cubicBezTo>
                  <a:cubicBezTo>
                    <a:pt x="324" y="619"/>
                    <a:pt x="314" y="614"/>
                    <a:pt x="311" y="614"/>
                  </a:cubicBezTo>
                  <a:cubicBezTo>
                    <a:pt x="305" y="614"/>
                    <a:pt x="299" y="609"/>
                    <a:pt x="293" y="609"/>
                  </a:cubicBezTo>
                  <a:cubicBezTo>
                    <a:pt x="291" y="609"/>
                    <a:pt x="289" y="610"/>
                    <a:pt x="289" y="611"/>
                  </a:cubicBezTo>
                  <a:cubicBezTo>
                    <a:pt x="289" y="615"/>
                    <a:pt x="296" y="617"/>
                    <a:pt x="297" y="619"/>
                  </a:cubicBezTo>
                  <a:cubicBezTo>
                    <a:pt x="300" y="622"/>
                    <a:pt x="300" y="627"/>
                    <a:pt x="302" y="632"/>
                  </a:cubicBezTo>
                  <a:cubicBezTo>
                    <a:pt x="304" y="637"/>
                    <a:pt x="311" y="637"/>
                    <a:pt x="311" y="642"/>
                  </a:cubicBezTo>
                  <a:cubicBezTo>
                    <a:pt x="311" y="647"/>
                    <a:pt x="311" y="650"/>
                    <a:pt x="308" y="654"/>
                  </a:cubicBezTo>
                  <a:cubicBezTo>
                    <a:pt x="304" y="660"/>
                    <a:pt x="301" y="663"/>
                    <a:pt x="297" y="667"/>
                  </a:cubicBezTo>
                  <a:cubicBezTo>
                    <a:pt x="289" y="675"/>
                    <a:pt x="280" y="673"/>
                    <a:pt x="270" y="676"/>
                  </a:cubicBezTo>
                  <a:cubicBezTo>
                    <a:pt x="263" y="678"/>
                    <a:pt x="248" y="673"/>
                    <a:pt x="244" y="677"/>
                  </a:cubicBezTo>
                  <a:cubicBezTo>
                    <a:pt x="238" y="683"/>
                    <a:pt x="243" y="696"/>
                    <a:pt x="240" y="703"/>
                  </a:cubicBezTo>
                  <a:cubicBezTo>
                    <a:pt x="240" y="702"/>
                    <a:pt x="240" y="702"/>
                    <a:pt x="240" y="702"/>
                  </a:cubicBezTo>
                  <a:cubicBezTo>
                    <a:pt x="240" y="703"/>
                    <a:pt x="240" y="706"/>
                    <a:pt x="240" y="707"/>
                  </a:cubicBezTo>
                  <a:cubicBezTo>
                    <a:pt x="240" y="709"/>
                    <a:pt x="233" y="712"/>
                    <a:pt x="229" y="712"/>
                  </a:cubicBezTo>
                  <a:cubicBezTo>
                    <a:pt x="220" y="712"/>
                    <a:pt x="218" y="706"/>
                    <a:pt x="210" y="706"/>
                  </a:cubicBezTo>
                  <a:cubicBezTo>
                    <a:pt x="207" y="706"/>
                    <a:pt x="205" y="709"/>
                    <a:pt x="205" y="711"/>
                  </a:cubicBezTo>
                  <a:cubicBezTo>
                    <a:pt x="205" y="717"/>
                    <a:pt x="211" y="729"/>
                    <a:pt x="214" y="729"/>
                  </a:cubicBezTo>
                  <a:cubicBezTo>
                    <a:pt x="217" y="729"/>
                    <a:pt x="219" y="726"/>
                    <a:pt x="221" y="726"/>
                  </a:cubicBezTo>
                  <a:cubicBezTo>
                    <a:pt x="222" y="728"/>
                    <a:pt x="225" y="728"/>
                    <a:pt x="225" y="730"/>
                  </a:cubicBezTo>
                  <a:cubicBezTo>
                    <a:pt x="225" y="733"/>
                    <a:pt x="221" y="736"/>
                    <a:pt x="220" y="736"/>
                  </a:cubicBezTo>
                  <a:cubicBezTo>
                    <a:pt x="215" y="736"/>
                    <a:pt x="213" y="732"/>
                    <a:pt x="209" y="732"/>
                  </a:cubicBezTo>
                  <a:cubicBezTo>
                    <a:pt x="209" y="737"/>
                    <a:pt x="211" y="738"/>
                    <a:pt x="214" y="739"/>
                  </a:cubicBezTo>
                  <a:cubicBezTo>
                    <a:pt x="206" y="747"/>
                    <a:pt x="206" y="755"/>
                    <a:pt x="203" y="766"/>
                  </a:cubicBezTo>
                  <a:cubicBezTo>
                    <a:pt x="202" y="770"/>
                    <a:pt x="194" y="771"/>
                    <a:pt x="191" y="771"/>
                  </a:cubicBezTo>
                  <a:cubicBezTo>
                    <a:pt x="184" y="773"/>
                    <a:pt x="178" y="779"/>
                    <a:pt x="178" y="787"/>
                  </a:cubicBezTo>
                  <a:cubicBezTo>
                    <a:pt x="178" y="804"/>
                    <a:pt x="198" y="798"/>
                    <a:pt x="198" y="811"/>
                  </a:cubicBezTo>
                  <a:cubicBezTo>
                    <a:pt x="198" y="824"/>
                    <a:pt x="187" y="825"/>
                    <a:pt x="181" y="831"/>
                  </a:cubicBezTo>
                  <a:cubicBezTo>
                    <a:pt x="177" y="835"/>
                    <a:pt x="178" y="841"/>
                    <a:pt x="176" y="846"/>
                  </a:cubicBezTo>
                  <a:cubicBezTo>
                    <a:pt x="173" y="852"/>
                    <a:pt x="166" y="850"/>
                    <a:pt x="162" y="854"/>
                  </a:cubicBezTo>
                  <a:cubicBezTo>
                    <a:pt x="156" y="859"/>
                    <a:pt x="154" y="865"/>
                    <a:pt x="154" y="874"/>
                  </a:cubicBezTo>
                  <a:cubicBezTo>
                    <a:pt x="154" y="878"/>
                    <a:pt x="158" y="883"/>
                    <a:pt x="161" y="884"/>
                  </a:cubicBezTo>
                  <a:cubicBezTo>
                    <a:pt x="169" y="888"/>
                    <a:pt x="168" y="908"/>
                    <a:pt x="174" y="914"/>
                  </a:cubicBezTo>
                  <a:cubicBezTo>
                    <a:pt x="184" y="924"/>
                    <a:pt x="196" y="928"/>
                    <a:pt x="207" y="934"/>
                  </a:cubicBezTo>
                  <a:cubicBezTo>
                    <a:pt x="206" y="936"/>
                    <a:pt x="203" y="935"/>
                    <a:pt x="200" y="935"/>
                  </a:cubicBezTo>
                  <a:cubicBezTo>
                    <a:pt x="194" y="935"/>
                    <a:pt x="183" y="943"/>
                    <a:pt x="179" y="943"/>
                  </a:cubicBezTo>
                  <a:cubicBezTo>
                    <a:pt x="176" y="943"/>
                    <a:pt x="176" y="943"/>
                    <a:pt x="174" y="943"/>
                  </a:cubicBezTo>
                  <a:cubicBezTo>
                    <a:pt x="173" y="943"/>
                    <a:pt x="171" y="945"/>
                    <a:pt x="169" y="945"/>
                  </a:cubicBezTo>
                  <a:cubicBezTo>
                    <a:pt x="165" y="945"/>
                    <a:pt x="162" y="945"/>
                    <a:pt x="157" y="945"/>
                  </a:cubicBezTo>
                  <a:cubicBezTo>
                    <a:pt x="147" y="945"/>
                    <a:pt x="151" y="933"/>
                    <a:pt x="143" y="931"/>
                  </a:cubicBezTo>
                  <a:cubicBezTo>
                    <a:pt x="137" y="929"/>
                    <a:pt x="127" y="929"/>
                    <a:pt x="127" y="921"/>
                  </a:cubicBezTo>
                  <a:cubicBezTo>
                    <a:pt x="124" y="921"/>
                    <a:pt x="122" y="921"/>
                    <a:pt x="119" y="921"/>
                  </a:cubicBezTo>
                  <a:cubicBezTo>
                    <a:pt x="115" y="921"/>
                    <a:pt x="114" y="917"/>
                    <a:pt x="114" y="915"/>
                  </a:cubicBezTo>
                  <a:cubicBezTo>
                    <a:pt x="102" y="915"/>
                    <a:pt x="98" y="909"/>
                    <a:pt x="92" y="903"/>
                  </a:cubicBezTo>
                  <a:cubicBezTo>
                    <a:pt x="91" y="902"/>
                    <a:pt x="88" y="900"/>
                    <a:pt x="88" y="899"/>
                  </a:cubicBezTo>
                  <a:cubicBezTo>
                    <a:pt x="88" y="895"/>
                    <a:pt x="96" y="895"/>
                    <a:pt x="97" y="891"/>
                  </a:cubicBezTo>
                  <a:cubicBezTo>
                    <a:pt x="95" y="891"/>
                    <a:pt x="94" y="890"/>
                    <a:pt x="93" y="889"/>
                  </a:cubicBezTo>
                  <a:cubicBezTo>
                    <a:pt x="94" y="887"/>
                    <a:pt x="96" y="884"/>
                    <a:pt x="96" y="882"/>
                  </a:cubicBezTo>
                  <a:cubicBezTo>
                    <a:pt x="96" y="871"/>
                    <a:pt x="84" y="873"/>
                    <a:pt x="84" y="863"/>
                  </a:cubicBezTo>
                  <a:cubicBezTo>
                    <a:pt x="84" y="860"/>
                    <a:pt x="84" y="859"/>
                    <a:pt x="84" y="857"/>
                  </a:cubicBezTo>
                  <a:cubicBezTo>
                    <a:pt x="84" y="848"/>
                    <a:pt x="78" y="832"/>
                    <a:pt x="78" y="825"/>
                  </a:cubicBezTo>
                  <a:cubicBezTo>
                    <a:pt x="78" y="817"/>
                    <a:pt x="88" y="814"/>
                    <a:pt x="88" y="807"/>
                  </a:cubicBezTo>
                  <a:cubicBezTo>
                    <a:pt x="88" y="803"/>
                    <a:pt x="83" y="796"/>
                    <a:pt x="82" y="791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7"/>
                    <a:pt x="82" y="787"/>
                    <a:pt x="82" y="787"/>
                  </a:cubicBezTo>
                  <a:cubicBezTo>
                    <a:pt x="82" y="784"/>
                    <a:pt x="84" y="782"/>
                    <a:pt x="86" y="782"/>
                  </a:cubicBezTo>
                  <a:cubicBezTo>
                    <a:pt x="94" y="782"/>
                    <a:pt x="91" y="790"/>
                    <a:pt x="98" y="790"/>
                  </a:cubicBezTo>
                  <a:cubicBezTo>
                    <a:pt x="112" y="725"/>
                    <a:pt x="112" y="725"/>
                    <a:pt x="112" y="725"/>
                  </a:cubicBezTo>
                  <a:cubicBezTo>
                    <a:pt x="112" y="718"/>
                    <a:pt x="112" y="718"/>
                    <a:pt x="112" y="718"/>
                  </a:cubicBezTo>
                  <a:cubicBezTo>
                    <a:pt x="111" y="718"/>
                    <a:pt x="109" y="717"/>
                    <a:pt x="108" y="718"/>
                  </a:cubicBezTo>
                  <a:cubicBezTo>
                    <a:pt x="105" y="719"/>
                    <a:pt x="105" y="723"/>
                    <a:pt x="102" y="723"/>
                  </a:cubicBezTo>
                  <a:cubicBezTo>
                    <a:pt x="98" y="723"/>
                    <a:pt x="95" y="713"/>
                    <a:pt x="95" y="708"/>
                  </a:cubicBezTo>
                  <a:cubicBezTo>
                    <a:pt x="95" y="699"/>
                    <a:pt x="98" y="696"/>
                    <a:pt x="100" y="688"/>
                  </a:cubicBezTo>
                  <a:cubicBezTo>
                    <a:pt x="103" y="688"/>
                    <a:pt x="104" y="687"/>
                    <a:pt x="104" y="685"/>
                  </a:cubicBezTo>
                  <a:cubicBezTo>
                    <a:pt x="104" y="683"/>
                    <a:pt x="102" y="680"/>
                    <a:pt x="102" y="680"/>
                  </a:cubicBezTo>
                  <a:cubicBezTo>
                    <a:pt x="100" y="680"/>
                    <a:pt x="99" y="668"/>
                    <a:pt x="99" y="665"/>
                  </a:cubicBezTo>
                  <a:cubicBezTo>
                    <a:pt x="99" y="655"/>
                    <a:pt x="106" y="645"/>
                    <a:pt x="109" y="639"/>
                  </a:cubicBezTo>
                  <a:cubicBezTo>
                    <a:pt x="111" y="635"/>
                    <a:pt x="112" y="629"/>
                    <a:pt x="114" y="626"/>
                  </a:cubicBezTo>
                  <a:cubicBezTo>
                    <a:pt x="116" y="624"/>
                    <a:pt x="118" y="625"/>
                    <a:pt x="118" y="623"/>
                  </a:cubicBezTo>
                  <a:cubicBezTo>
                    <a:pt x="121" y="613"/>
                    <a:pt x="121" y="605"/>
                    <a:pt x="124" y="595"/>
                  </a:cubicBezTo>
                  <a:cubicBezTo>
                    <a:pt x="124" y="562"/>
                    <a:pt x="124" y="562"/>
                    <a:pt x="124" y="562"/>
                  </a:cubicBezTo>
                  <a:cubicBezTo>
                    <a:pt x="121" y="554"/>
                    <a:pt x="126" y="548"/>
                    <a:pt x="126" y="541"/>
                  </a:cubicBezTo>
                  <a:cubicBezTo>
                    <a:pt x="126" y="524"/>
                    <a:pt x="136" y="513"/>
                    <a:pt x="136" y="498"/>
                  </a:cubicBezTo>
                  <a:cubicBezTo>
                    <a:pt x="136" y="497"/>
                    <a:pt x="136" y="495"/>
                    <a:pt x="136" y="494"/>
                  </a:cubicBezTo>
                  <a:cubicBezTo>
                    <a:pt x="136" y="491"/>
                    <a:pt x="138" y="483"/>
                    <a:pt x="139" y="478"/>
                  </a:cubicBezTo>
                  <a:cubicBezTo>
                    <a:pt x="139" y="465"/>
                    <a:pt x="139" y="465"/>
                    <a:pt x="139" y="459"/>
                  </a:cubicBezTo>
                  <a:cubicBezTo>
                    <a:pt x="139" y="453"/>
                    <a:pt x="143" y="441"/>
                    <a:pt x="143" y="434"/>
                  </a:cubicBezTo>
                  <a:cubicBezTo>
                    <a:pt x="143" y="429"/>
                    <a:pt x="141" y="403"/>
                    <a:pt x="140" y="399"/>
                  </a:cubicBezTo>
                  <a:cubicBezTo>
                    <a:pt x="136" y="388"/>
                    <a:pt x="128" y="381"/>
                    <a:pt x="121" y="377"/>
                  </a:cubicBezTo>
                  <a:cubicBezTo>
                    <a:pt x="114" y="374"/>
                    <a:pt x="109" y="375"/>
                    <a:pt x="104" y="370"/>
                  </a:cubicBezTo>
                  <a:cubicBezTo>
                    <a:pt x="99" y="365"/>
                    <a:pt x="96" y="363"/>
                    <a:pt x="90" y="362"/>
                  </a:cubicBezTo>
                  <a:cubicBezTo>
                    <a:pt x="78" y="358"/>
                    <a:pt x="72" y="351"/>
                    <a:pt x="64" y="343"/>
                  </a:cubicBezTo>
                  <a:cubicBezTo>
                    <a:pt x="60" y="340"/>
                    <a:pt x="62" y="335"/>
                    <a:pt x="62" y="330"/>
                  </a:cubicBezTo>
                  <a:cubicBezTo>
                    <a:pt x="62" y="323"/>
                    <a:pt x="55" y="319"/>
                    <a:pt x="53" y="313"/>
                  </a:cubicBezTo>
                  <a:cubicBezTo>
                    <a:pt x="50" y="302"/>
                    <a:pt x="41" y="294"/>
                    <a:pt x="38" y="285"/>
                  </a:cubicBezTo>
                  <a:cubicBezTo>
                    <a:pt x="35" y="275"/>
                    <a:pt x="32" y="269"/>
                    <a:pt x="28" y="261"/>
                  </a:cubicBezTo>
                  <a:cubicBezTo>
                    <a:pt x="27" y="258"/>
                    <a:pt x="24" y="259"/>
                    <a:pt x="23" y="257"/>
                  </a:cubicBezTo>
                  <a:cubicBezTo>
                    <a:pt x="20" y="254"/>
                    <a:pt x="19" y="248"/>
                    <a:pt x="17" y="245"/>
                  </a:cubicBezTo>
                  <a:cubicBezTo>
                    <a:pt x="16" y="242"/>
                    <a:pt x="12" y="243"/>
                    <a:pt x="11" y="242"/>
                  </a:cubicBezTo>
                  <a:cubicBezTo>
                    <a:pt x="6" y="237"/>
                    <a:pt x="0" y="228"/>
                    <a:pt x="0" y="220"/>
                  </a:cubicBezTo>
                  <a:cubicBezTo>
                    <a:pt x="0" y="215"/>
                    <a:pt x="3" y="209"/>
                    <a:pt x="5" y="207"/>
                  </a:cubicBezTo>
                  <a:cubicBezTo>
                    <a:pt x="8" y="200"/>
                    <a:pt x="16" y="198"/>
                    <a:pt x="18" y="191"/>
                  </a:cubicBezTo>
                  <a:cubicBezTo>
                    <a:pt x="14" y="189"/>
                    <a:pt x="15" y="191"/>
                    <a:pt x="12" y="191"/>
                  </a:cubicBezTo>
                  <a:cubicBezTo>
                    <a:pt x="5" y="191"/>
                    <a:pt x="5" y="182"/>
                    <a:pt x="5" y="176"/>
                  </a:cubicBezTo>
                  <a:cubicBezTo>
                    <a:pt x="5" y="166"/>
                    <a:pt x="16" y="168"/>
                    <a:pt x="14" y="148"/>
                  </a:cubicBezTo>
                  <a:cubicBezTo>
                    <a:pt x="26" y="148"/>
                    <a:pt x="29" y="136"/>
                    <a:pt x="32" y="129"/>
                  </a:cubicBezTo>
                  <a:cubicBezTo>
                    <a:pt x="37" y="119"/>
                    <a:pt x="49" y="123"/>
                    <a:pt x="51" y="111"/>
                  </a:cubicBezTo>
                  <a:cubicBezTo>
                    <a:pt x="49" y="110"/>
                    <a:pt x="47" y="107"/>
                    <a:pt x="47" y="106"/>
                  </a:cubicBezTo>
                  <a:cubicBezTo>
                    <a:pt x="49" y="103"/>
                    <a:pt x="49" y="103"/>
                    <a:pt x="49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277"/>
          <p:cNvGrpSpPr/>
          <p:nvPr/>
        </p:nvGrpSpPr>
        <p:grpSpPr>
          <a:xfrm>
            <a:off x="1086795" y="2119809"/>
            <a:ext cx="2896427" cy="2017915"/>
            <a:chOff x="1585913" y="960438"/>
            <a:chExt cx="2590800" cy="1804987"/>
          </a:xfrm>
          <a:solidFill>
            <a:srgbClr val="29B9A6"/>
          </a:solidFill>
        </p:grpSpPr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3359150" y="2703513"/>
              <a:ext cx="12700" cy="1428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3989388" y="1552575"/>
              <a:ext cx="169863" cy="77788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971800" y="2487613"/>
              <a:ext cx="174625" cy="60325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995613" y="2509838"/>
              <a:ext cx="9525" cy="111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3082925" y="2568575"/>
              <a:ext cx="28575" cy="14288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3267075" y="2568575"/>
              <a:ext cx="23813" cy="9525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3146425" y="2543175"/>
              <a:ext cx="100013" cy="39688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3076575" y="2455863"/>
              <a:ext cx="9525" cy="111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3068638" y="2422525"/>
              <a:ext cx="14288" cy="47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3094038" y="2428875"/>
              <a:ext cx="4763" cy="635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3154363" y="2517775"/>
              <a:ext cx="11113" cy="7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2301875" y="1979613"/>
              <a:ext cx="966788" cy="473075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2030413" y="1400175"/>
              <a:ext cx="1425575" cy="736600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1585913" y="1417638"/>
              <a:ext cx="623888" cy="457200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2149475" y="1820863"/>
              <a:ext cx="28575" cy="38100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2105025" y="1776413"/>
              <a:ext cx="30163" cy="46038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2389188" y="1335088"/>
              <a:ext cx="307975" cy="161925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2274888" y="1309688"/>
              <a:ext cx="173038" cy="114300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2413000" y="1228725"/>
              <a:ext cx="204788" cy="87313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2382838" y="1260475"/>
              <a:ext cx="28575" cy="20638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2457450" y="1230313"/>
              <a:ext cx="22225" cy="7938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2324100" y="1203325"/>
              <a:ext cx="117475" cy="65088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2481263" y="1162050"/>
              <a:ext cx="66675" cy="20638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2482850" y="1185863"/>
              <a:ext cx="58738" cy="30163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2"/>
            <p:cNvSpPr>
              <a:spLocks/>
            </p:cNvSpPr>
            <p:nvPr/>
          </p:nvSpPr>
          <p:spPr bwMode="auto">
            <a:xfrm>
              <a:off x="2454275" y="1181100"/>
              <a:ext cx="20638" cy="22225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2671763" y="1335088"/>
              <a:ext cx="100013" cy="80963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4"/>
            <p:cNvSpPr>
              <a:spLocks/>
            </p:cNvSpPr>
            <p:nvPr/>
          </p:nvSpPr>
          <p:spPr bwMode="auto">
            <a:xfrm>
              <a:off x="2636838" y="1236663"/>
              <a:ext cx="111125" cy="60325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2720975" y="1462088"/>
              <a:ext cx="65088" cy="38100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6"/>
            <p:cNvSpPr>
              <a:spLocks/>
            </p:cNvSpPr>
            <p:nvPr/>
          </p:nvSpPr>
          <p:spPr bwMode="auto">
            <a:xfrm>
              <a:off x="2784475" y="1323975"/>
              <a:ext cx="85725" cy="69850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7"/>
            <p:cNvSpPr>
              <a:spLocks/>
            </p:cNvSpPr>
            <p:nvPr/>
          </p:nvSpPr>
          <p:spPr bwMode="auto">
            <a:xfrm>
              <a:off x="2608263" y="1198563"/>
              <a:ext cx="28575" cy="2381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8"/>
            <p:cNvSpPr>
              <a:spLocks/>
            </p:cNvSpPr>
            <p:nvPr/>
          </p:nvSpPr>
          <p:spPr bwMode="auto">
            <a:xfrm>
              <a:off x="2625725" y="1277938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9"/>
            <p:cNvSpPr>
              <a:spLocks/>
            </p:cNvSpPr>
            <p:nvPr/>
          </p:nvSpPr>
          <p:spPr bwMode="auto">
            <a:xfrm>
              <a:off x="2614613" y="1139825"/>
              <a:ext cx="109538" cy="57150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0"/>
            <p:cNvSpPr>
              <a:spLocks/>
            </p:cNvSpPr>
            <p:nvPr/>
          </p:nvSpPr>
          <p:spPr bwMode="auto">
            <a:xfrm>
              <a:off x="2657475" y="1189038"/>
              <a:ext cx="30163" cy="952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2765425" y="1223963"/>
              <a:ext cx="287338" cy="90488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2768600" y="1271588"/>
              <a:ext cx="49213" cy="381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2774950" y="1198563"/>
              <a:ext cx="46038" cy="127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2740025" y="1154113"/>
              <a:ext cx="53975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5"/>
            <p:cNvSpPr>
              <a:spLocks/>
            </p:cNvSpPr>
            <p:nvPr/>
          </p:nvSpPr>
          <p:spPr bwMode="auto">
            <a:xfrm>
              <a:off x="2719388" y="1114425"/>
              <a:ext cx="20638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6"/>
            <p:cNvSpPr>
              <a:spLocks/>
            </p:cNvSpPr>
            <p:nvPr/>
          </p:nvSpPr>
          <p:spPr bwMode="auto">
            <a:xfrm>
              <a:off x="2776538" y="1062038"/>
              <a:ext cx="184150" cy="123825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7"/>
            <p:cNvSpPr>
              <a:spLocks/>
            </p:cNvSpPr>
            <p:nvPr/>
          </p:nvSpPr>
          <p:spPr bwMode="auto">
            <a:xfrm>
              <a:off x="2925763" y="1574800"/>
              <a:ext cx="117475" cy="74613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3094038" y="1500188"/>
              <a:ext cx="36513" cy="36513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2984500" y="1652588"/>
              <a:ext cx="30163" cy="23813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80"/>
            <p:cNvSpPr>
              <a:spLocks/>
            </p:cNvSpPr>
            <p:nvPr/>
          </p:nvSpPr>
          <p:spPr bwMode="auto">
            <a:xfrm>
              <a:off x="3032125" y="1336675"/>
              <a:ext cx="79375" cy="33338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81"/>
            <p:cNvSpPr>
              <a:spLocks/>
            </p:cNvSpPr>
            <p:nvPr/>
          </p:nvSpPr>
          <p:spPr bwMode="auto">
            <a:xfrm>
              <a:off x="3040063" y="1666875"/>
              <a:ext cx="17463" cy="20638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2"/>
            <p:cNvSpPr>
              <a:spLocks/>
            </p:cNvSpPr>
            <p:nvPr/>
          </p:nvSpPr>
          <p:spPr bwMode="auto">
            <a:xfrm>
              <a:off x="3136900" y="1509713"/>
              <a:ext cx="19050" cy="11113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3"/>
            <p:cNvSpPr>
              <a:spLocks/>
            </p:cNvSpPr>
            <p:nvPr/>
          </p:nvSpPr>
          <p:spPr bwMode="auto">
            <a:xfrm>
              <a:off x="3052763" y="1476375"/>
              <a:ext cx="20638" cy="12700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2876550" y="1335088"/>
              <a:ext cx="482600" cy="347663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5"/>
            <p:cNvSpPr>
              <a:spLocks/>
            </p:cNvSpPr>
            <p:nvPr/>
          </p:nvSpPr>
          <p:spPr bwMode="auto">
            <a:xfrm>
              <a:off x="3073400" y="1635125"/>
              <a:ext cx="14288" cy="127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2974975" y="1568450"/>
              <a:ext cx="1270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/>
            <p:cNvSpPr>
              <a:spLocks/>
            </p:cNvSpPr>
            <p:nvPr/>
          </p:nvSpPr>
          <p:spPr bwMode="auto">
            <a:xfrm>
              <a:off x="2847975" y="985838"/>
              <a:ext cx="514350" cy="269875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3170238" y="960438"/>
              <a:ext cx="1006475" cy="765175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3470275" y="1443038"/>
              <a:ext cx="47625" cy="31750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4070350" y="1277938"/>
              <a:ext cx="26988" cy="1587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1"/>
            <p:cNvSpPr>
              <a:spLocks/>
            </p:cNvSpPr>
            <p:nvPr/>
          </p:nvSpPr>
          <p:spPr bwMode="auto">
            <a:xfrm>
              <a:off x="3397250" y="1928813"/>
              <a:ext cx="109538" cy="106363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2427288" y="2314575"/>
              <a:ext cx="671513" cy="450850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3016250" y="1895475"/>
              <a:ext cx="2063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2239963" y="1951038"/>
              <a:ext cx="79375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95"/>
            <p:cNvSpPr>
              <a:spLocks/>
            </p:cNvSpPr>
            <p:nvPr/>
          </p:nvSpPr>
          <p:spPr bwMode="auto">
            <a:xfrm>
              <a:off x="2162175" y="1876425"/>
              <a:ext cx="28575" cy="39688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6"/>
            <p:cNvSpPr>
              <a:spLocks/>
            </p:cNvSpPr>
            <p:nvPr/>
          </p:nvSpPr>
          <p:spPr bwMode="auto">
            <a:xfrm>
              <a:off x="1803400" y="1787525"/>
              <a:ext cx="34925" cy="2381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3311525" y="1963738"/>
              <a:ext cx="42863" cy="22225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8"/>
            <p:cNvSpPr>
              <a:spLocks/>
            </p:cNvSpPr>
            <p:nvPr/>
          </p:nvSpPr>
          <p:spPr bwMode="auto">
            <a:xfrm>
              <a:off x="3314700" y="2030413"/>
              <a:ext cx="31750" cy="206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9"/>
            <p:cNvSpPr>
              <a:spLocks/>
            </p:cNvSpPr>
            <p:nvPr/>
          </p:nvSpPr>
          <p:spPr bwMode="auto">
            <a:xfrm>
              <a:off x="3362325" y="2030413"/>
              <a:ext cx="22225" cy="26988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00"/>
            <p:cNvSpPr>
              <a:spLocks/>
            </p:cNvSpPr>
            <p:nvPr/>
          </p:nvSpPr>
          <p:spPr bwMode="auto">
            <a:xfrm>
              <a:off x="1593850" y="1724025"/>
              <a:ext cx="26988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5" name="Group 345"/>
          <p:cNvGrpSpPr/>
          <p:nvPr/>
        </p:nvGrpSpPr>
        <p:grpSpPr>
          <a:xfrm>
            <a:off x="4031139" y="2263566"/>
            <a:ext cx="768476" cy="1292035"/>
            <a:chOff x="4219575" y="1089025"/>
            <a:chExt cx="687388" cy="1155701"/>
          </a:xfrm>
          <a:solidFill>
            <a:schemeClr val="bg1">
              <a:lumMod val="75000"/>
            </a:schemeClr>
          </a:solidFill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4568825" y="1816100"/>
              <a:ext cx="26988" cy="39688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9" y="21"/>
                </a:cxn>
                <a:cxn ang="0">
                  <a:pos x="0" y="14"/>
                </a:cxn>
                <a:cxn ang="0">
                  <a:pos x="9" y="0"/>
                </a:cxn>
                <a:cxn ang="0">
                  <a:pos x="20" y="12"/>
                </a:cxn>
                <a:cxn ang="0">
                  <a:pos x="6" y="30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3" y="27"/>
                </a:cxn>
              </a:cxnLst>
              <a:rect l="0" t="0" r="r" b="b"/>
              <a:pathLst>
                <a:path w="20" h="30">
                  <a:moveTo>
                    <a:pt x="3" y="27"/>
                  </a:moveTo>
                  <a:cubicBezTo>
                    <a:pt x="6" y="26"/>
                    <a:pt x="9" y="23"/>
                    <a:pt x="9" y="21"/>
                  </a:cubicBezTo>
                  <a:cubicBezTo>
                    <a:pt x="5" y="20"/>
                    <a:pt x="0" y="16"/>
                    <a:pt x="0" y="14"/>
                  </a:cubicBezTo>
                  <a:cubicBezTo>
                    <a:pt x="0" y="12"/>
                    <a:pt x="5" y="0"/>
                    <a:pt x="9" y="0"/>
                  </a:cubicBezTo>
                  <a:cubicBezTo>
                    <a:pt x="17" y="0"/>
                    <a:pt x="18" y="4"/>
                    <a:pt x="20" y="12"/>
                  </a:cubicBezTo>
                  <a:cubicBezTo>
                    <a:pt x="12" y="14"/>
                    <a:pt x="16" y="30"/>
                    <a:pt x="6" y="30"/>
                  </a:cubicBezTo>
                  <a:cubicBezTo>
                    <a:pt x="3" y="30"/>
                    <a:pt x="1" y="27"/>
                    <a:pt x="0" y="27"/>
                  </a:cubicBezTo>
                  <a:cubicBezTo>
                    <a:pt x="1" y="26"/>
                    <a:pt x="2" y="25"/>
                    <a:pt x="2" y="25"/>
                  </a:cubicBezTo>
                  <a:lnTo>
                    <a:pt x="3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7" name="Group 343"/>
            <p:cNvGrpSpPr/>
            <p:nvPr/>
          </p:nvGrpSpPr>
          <p:grpSpPr>
            <a:xfrm>
              <a:off x="4219575" y="1089025"/>
              <a:ext cx="687388" cy="1155701"/>
              <a:chOff x="4219575" y="1089025"/>
              <a:chExt cx="687388" cy="1155701"/>
            </a:xfrm>
            <a:grpFill/>
          </p:grpSpPr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4230688" y="1782763"/>
                <a:ext cx="646113" cy="461963"/>
              </a:xfrm>
              <a:custGeom>
                <a:avLst/>
                <a:gdLst/>
                <a:ahLst/>
                <a:cxnLst>
                  <a:cxn ang="0">
                    <a:pos x="473" y="233"/>
                  </a:cxn>
                  <a:cxn ang="0">
                    <a:pos x="470" y="273"/>
                  </a:cxn>
                  <a:cxn ang="0">
                    <a:pos x="427" y="274"/>
                  </a:cxn>
                  <a:cxn ang="0">
                    <a:pos x="401" y="283"/>
                  </a:cxn>
                  <a:cxn ang="0">
                    <a:pos x="403" y="303"/>
                  </a:cxn>
                  <a:cxn ang="0">
                    <a:pos x="413" y="322"/>
                  </a:cxn>
                  <a:cxn ang="0">
                    <a:pos x="401" y="319"/>
                  </a:cxn>
                  <a:cxn ang="0">
                    <a:pos x="397" y="336"/>
                  </a:cxn>
                  <a:cxn ang="0">
                    <a:pos x="382" y="315"/>
                  </a:cxn>
                  <a:cxn ang="0">
                    <a:pos x="358" y="278"/>
                  </a:cxn>
                  <a:cxn ang="0">
                    <a:pos x="329" y="238"/>
                  </a:cxn>
                  <a:cxn ang="0">
                    <a:pos x="289" y="213"/>
                  </a:cxn>
                  <a:cxn ang="0">
                    <a:pos x="270" y="212"/>
                  </a:cxn>
                  <a:cxn ang="0">
                    <a:pos x="289" y="244"/>
                  </a:cxn>
                  <a:cxn ang="0">
                    <a:pos x="315" y="264"/>
                  </a:cxn>
                  <a:cxn ang="0">
                    <a:pos x="330" y="283"/>
                  </a:cxn>
                  <a:cxn ang="0">
                    <a:pos x="323" y="305"/>
                  </a:cxn>
                  <a:cxn ang="0">
                    <a:pos x="316" y="303"/>
                  </a:cxn>
                  <a:cxn ang="0">
                    <a:pos x="291" y="273"/>
                  </a:cxn>
                  <a:cxn ang="0">
                    <a:pos x="229" y="223"/>
                  </a:cxn>
                  <a:cxn ang="0">
                    <a:pos x="168" y="237"/>
                  </a:cxn>
                  <a:cxn ang="0">
                    <a:pos x="135" y="272"/>
                  </a:cxn>
                  <a:cxn ang="0">
                    <a:pos x="101" y="326"/>
                  </a:cxn>
                  <a:cxn ang="0">
                    <a:pos x="72" y="338"/>
                  </a:cxn>
                  <a:cxn ang="0">
                    <a:pos x="10" y="334"/>
                  </a:cxn>
                  <a:cxn ang="0">
                    <a:pos x="0" y="306"/>
                  </a:cxn>
                  <a:cxn ang="0">
                    <a:pos x="4" y="246"/>
                  </a:cxn>
                  <a:cxn ang="0">
                    <a:pos x="48" y="235"/>
                  </a:cxn>
                  <a:cxn ang="0">
                    <a:pos x="89" y="240"/>
                  </a:cxn>
                  <a:cxn ang="0">
                    <a:pos x="105" y="206"/>
                  </a:cxn>
                  <a:cxn ang="0">
                    <a:pos x="103" y="193"/>
                  </a:cxn>
                  <a:cxn ang="0">
                    <a:pos x="60" y="163"/>
                  </a:cxn>
                  <a:cxn ang="0">
                    <a:pos x="88" y="157"/>
                  </a:cxn>
                  <a:cxn ang="0">
                    <a:pos x="96" y="143"/>
                  </a:cxn>
                  <a:cxn ang="0">
                    <a:pos x="114" y="145"/>
                  </a:cxn>
                  <a:cxn ang="0">
                    <a:pos x="147" y="118"/>
                  </a:cxn>
                  <a:cxn ang="0">
                    <a:pos x="176" y="89"/>
                  </a:cxn>
                  <a:cxn ang="0">
                    <a:pos x="208" y="73"/>
                  </a:cxn>
                  <a:cxn ang="0">
                    <a:pos x="225" y="54"/>
                  </a:cxn>
                  <a:cxn ang="0">
                    <a:pos x="245" y="5"/>
                  </a:cxn>
                  <a:cxn ang="0">
                    <a:pos x="251" y="25"/>
                  </a:cxn>
                  <a:cxn ang="0">
                    <a:pos x="240" y="54"/>
                  </a:cxn>
                  <a:cxn ang="0">
                    <a:pos x="254" y="66"/>
                  </a:cxn>
                  <a:cxn ang="0">
                    <a:pos x="289" y="68"/>
                  </a:cxn>
                  <a:cxn ang="0">
                    <a:pos x="333" y="50"/>
                  </a:cxn>
                  <a:cxn ang="0">
                    <a:pos x="378" y="55"/>
                  </a:cxn>
                  <a:cxn ang="0">
                    <a:pos x="408" y="95"/>
                  </a:cxn>
                  <a:cxn ang="0">
                    <a:pos x="399" y="153"/>
                  </a:cxn>
                  <a:cxn ang="0">
                    <a:pos x="470" y="180"/>
                  </a:cxn>
                  <a:cxn ang="0">
                    <a:pos x="474" y="204"/>
                  </a:cxn>
                  <a:cxn ang="0">
                    <a:pos x="476" y="216"/>
                  </a:cxn>
                </a:cxnLst>
                <a:rect l="0" t="0" r="r" b="b"/>
                <a:pathLst>
                  <a:path w="485" h="347">
                    <a:moveTo>
                      <a:pt x="476" y="216"/>
                    </a:moveTo>
                    <a:cubicBezTo>
                      <a:pt x="474" y="223"/>
                      <a:pt x="475" y="219"/>
                      <a:pt x="473" y="222"/>
                    </a:cubicBezTo>
                    <a:cubicBezTo>
                      <a:pt x="473" y="233"/>
                      <a:pt x="473" y="233"/>
                      <a:pt x="473" y="233"/>
                    </a:cubicBezTo>
                    <a:cubicBezTo>
                      <a:pt x="469" y="238"/>
                      <a:pt x="461" y="246"/>
                      <a:pt x="461" y="253"/>
                    </a:cubicBezTo>
                    <a:cubicBezTo>
                      <a:pt x="461" y="261"/>
                      <a:pt x="473" y="268"/>
                      <a:pt x="476" y="272"/>
                    </a:cubicBezTo>
                    <a:cubicBezTo>
                      <a:pt x="474" y="273"/>
                      <a:pt x="472" y="273"/>
                      <a:pt x="470" y="273"/>
                    </a:cubicBezTo>
                    <a:cubicBezTo>
                      <a:pt x="466" y="275"/>
                      <a:pt x="463" y="273"/>
                      <a:pt x="459" y="275"/>
                    </a:cubicBezTo>
                    <a:cubicBezTo>
                      <a:pt x="453" y="277"/>
                      <a:pt x="452" y="283"/>
                      <a:pt x="446" y="283"/>
                    </a:cubicBezTo>
                    <a:cubicBezTo>
                      <a:pt x="439" y="283"/>
                      <a:pt x="435" y="274"/>
                      <a:pt x="427" y="274"/>
                    </a:cubicBezTo>
                    <a:cubicBezTo>
                      <a:pt x="420" y="274"/>
                      <a:pt x="419" y="278"/>
                      <a:pt x="413" y="280"/>
                    </a:cubicBezTo>
                    <a:cubicBezTo>
                      <a:pt x="414" y="284"/>
                      <a:pt x="414" y="286"/>
                      <a:pt x="413" y="290"/>
                    </a:cubicBezTo>
                    <a:cubicBezTo>
                      <a:pt x="406" y="290"/>
                      <a:pt x="405" y="283"/>
                      <a:pt x="401" y="283"/>
                    </a:cubicBezTo>
                    <a:cubicBezTo>
                      <a:pt x="399" y="283"/>
                      <a:pt x="397" y="286"/>
                      <a:pt x="397" y="288"/>
                    </a:cubicBezTo>
                    <a:cubicBezTo>
                      <a:pt x="405" y="298"/>
                      <a:pt x="405" y="298"/>
                      <a:pt x="405" y="298"/>
                    </a:cubicBezTo>
                    <a:cubicBezTo>
                      <a:pt x="405" y="300"/>
                      <a:pt x="403" y="302"/>
                      <a:pt x="403" y="303"/>
                    </a:cubicBezTo>
                    <a:cubicBezTo>
                      <a:pt x="403" y="304"/>
                      <a:pt x="415" y="315"/>
                      <a:pt x="419" y="315"/>
                    </a:cubicBezTo>
                    <a:cubicBezTo>
                      <a:pt x="419" y="317"/>
                      <a:pt x="420" y="318"/>
                      <a:pt x="420" y="319"/>
                    </a:cubicBezTo>
                    <a:cubicBezTo>
                      <a:pt x="418" y="321"/>
                      <a:pt x="414" y="319"/>
                      <a:pt x="413" y="322"/>
                    </a:cubicBezTo>
                    <a:cubicBezTo>
                      <a:pt x="412" y="322"/>
                      <a:pt x="412" y="322"/>
                      <a:pt x="412" y="322"/>
                    </a:cubicBezTo>
                    <a:cubicBezTo>
                      <a:pt x="407" y="321"/>
                      <a:pt x="403" y="317"/>
                      <a:pt x="401" y="315"/>
                    </a:cubicBezTo>
                    <a:cubicBezTo>
                      <a:pt x="401" y="319"/>
                      <a:pt x="401" y="319"/>
                      <a:pt x="401" y="319"/>
                    </a:cubicBezTo>
                    <a:cubicBezTo>
                      <a:pt x="402" y="321"/>
                      <a:pt x="403" y="323"/>
                      <a:pt x="403" y="326"/>
                    </a:cubicBezTo>
                    <a:cubicBezTo>
                      <a:pt x="403" y="329"/>
                      <a:pt x="399" y="334"/>
                      <a:pt x="403" y="336"/>
                    </a:cubicBezTo>
                    <a:cubicBezTo>
                      <a:pt x="401" y="336"/>
                      <a:pt x="397" y="336"/>
                      <a:pt x="397" y="336"/>
                    </a:cubicBezTo>
                    <a:cubicBezTo>
                      <a:pt x="390" y="336"/>
                      <a:pt x="384" y="329"/>
                      <a:pt x="384" y="322"/>
                    </a:cubicBezTo>
                    <a:cubicBezTo>
                      <a:pt x="384" y="319"/>
                      <a:pt x="388" y="317"/>
                      <a:pt x="390" y="315"/>
                    </a:cubicBezTo>
                    <a:cubicBezTo>
                      <a:pt x="387" y="315"/>
                      <a:pt x="385" y="315"/>
                      <a:pt x="382" y="315"/>
                    </a:cubicBezTo>
                    <a:cubicBezTo>
                      <a:pt x="380" y="315"/>
                      <a:pt x="379" y="311"/>
                      <a:pt x="379" y="310"/>
                    </a:cubicBezTo>
                    <a:cubicBezTo>
                      <a:pt x="378" y="304"/>
                      <a:pt x="374" y="300"/>
                      <a:pt x="370" y="296"/>
                    </a:cubicBezTo>
                    <a:cubicBezTo>
                      <a:pt x="365" y="291"/>
                      <a:pt x="358" y="287"/>
                      <a:pt x="358" y="278"/>
                    </a:cubicBezTo>
                    <a:cubicBezTo>
                      <a:pt x="358" y="272"/>
                      <a:pt x="358" y="270"/>
                      <a:pt x="358" y="266"/>
                    </a:cubicBezTo>
                    <a:cubicBezTo>
                      <a:pt x="358" y="260"/>
                      <a:pt x="348" y="251"/>
                      <a:pt x="342" y="248"/>
                    </a:cubicBezTo>
                    <a:cubicBezTo>
                      <a:pt x="336" y="245"/>
                      <a:pt x="329" y="244"/>
                      <a:pt x="329" y="238"/>
                    </a:cubicBezTo>
                    <a:cubicBezTo>
                      <a:pt x="326" y="238"/>
                      <a:pt x="325" y="238"/>
                      <a:pt x="323" y="238"/>
                    </a:cubicBezTo>
                    <a:cubicBezTo>
                      <a:pt x="313" y="238"/>
                      <a:pt x="302" y="223"/>
                      <a:pt x="302" y="213"/>
                    </a:cubicBezTo>
                    <a:cubicBezTo>
                      <a:pt x="297" y="213"/>
                      <a:pt x="293" y="213"/>
                      <a:pt x="289" y="213"/>
                    </a:cubicBezTo>
                    <a:cubicBezTo>
                      <a:pt x="283" y="213"/>
                      <a:pt x="285" y="204"/>
                      <a:pt x="283" y="201"/>
                    </a:cubicBezTo>
                    <a:cubicBezTo>
                      <a:pt x="278" y="204"/>
                      <a:pt x="268" y="204"/>
                      <a:pt x="268" y="209"/>
                    </a:cubicBezTo>
                    <a:cubicBezTo>
                      <a:pt x="268" y="210"/>
                      <a:pt x="270" y="212"/>
                      <a:pt x="270" y="212"/>
                    </a:cubicBezTo>
                    <a:cubicBezTo>
                      <a:pt x="270" y="214"/>
                      <a:pt x="269" y="217"/>
                      <a:pt x="269" y="220"/>
                    </a:cubicBezTo>
                    <a:cubicBezTo>
                      <a:pt x="269" y="226"/>
                      <a:pt x="273" y="229"/>
                      <a:pt x="278" y="231"/>
                    </a:cubicBezTo>
                    <a:cubicBezTo>
                      <a:pt x="285" y="233"/>
                      <a:pt x="288" y="240"/>
                      <a:pt x="289" y="244"/>
                    </a:cubicBezTo>
                    <a:cubicBezTo>
                      <a:pt x="291" y="250"/>
                      <a:pt x="294" y="257"/>
                      <a:pt x="298" y="259"/>
                    </a:cubicBezTo>
                    <a:cubicBezTo>
                      <a:pt x="304" y="262"/>
                      <a:pt x="309" y="260"/>
                      <a:pt x="315" y="260"/>
                    </a:cubicBezTo>
                    <a:cubicBezTo>
                      <a:pt x="315" y="261"/>
                      <a:pt x="315" y="263"/>
                      <a:pt x="315" y="264"/>
                    </a:cubicBezTo>
                    <a:cubicBezTo>
                      <a:pt x="313" y="269"/>
                      <a:pt x="323" y="271"/>
                      <a:pt x="326" y="272"/>
                    </a:cubicBezTo>
                    <a:cubicBezTo>
                      <a:pt x="335" y="277"/>
                      <a:pt x="345" y="280"/>
                      <a:pt x="344" y="290"/>
                    </a:cubicBezTo>
                    <a:cubicBezTo>
                      <a:pt x="340" y="289"/>
                      <a:pt x="337" y="283"/>
                      <a:pt x="330" y="283"/>
                    </a:cubicBezTo>
                    <a:cubicBezTo>
                      <a:pt x="325" y="283"/>
                      <a:pt x="320" y="286"/>
                      <a:pt x="320" y="290"/>
                    </a:cubicBezTo>
                    <a:cubicBezTo>
                      <a:pt x="320" y="296"/>
                      <a:pt x="328" y="297"/>
                      <a:pt x="328" y="303"/>
                    </a:cubicBezTo>
                    <a:cubicBezTo>
                      <a:pt x="328" y="305"/>
                      <a:pt x="323" y="305"/>
                      <a:pt x="323" y="305"/>
                    </a:cubicBezTo>
                    <a:cubicBezTo>
                      <a:pt x="319" y="309"/>
                      <a:pt x="319" y="318"/>
                      <a:pt x="313" y="318"/>
                    </a:cubicBezTo>
                    <a:cubicBezTo>
                      <a:pt x="310" y="318"/>
                      <a:pt x="308" y="317"/>
                      <a:pt x="308" y="315"/>
                    </a:cubicBezTo>
                    <a:cubicBezTo>
                      <a:pt x="314" y="315"/>
                      <a:pt x="316" y="309"/>
                      <a:pt x="316" y="303"/>
                    </a:cubicBezTo>
                    <a:cubicBezTo>
                      <a:pt x="316" y="297"/>
                      <a:pt x="312" y="295"/>
                      <a:pt x="311" y="291"/>
                    </a:cubicBezTo>
                    <a:cubicBezTo>
                      <a:pt x="310" y="291"/>
                      <a:pt x="300" y="281"/>
                      <a:pt x="299" y="278"/>
                    </a:cubicBezTo>
                    <a:cubicBezTo>
                      <a:pt x="297" y="278"/>
                      <a:pt x="291" y="276"/>
                      <a:pt x="291" y="273"/>
                    </a:cubicBezTo>
                    <a:cubicBezTo>
                      <a:pt x="277" y="270"/>
                      <a:pt x="274" y="266"/>
                      <a:pt x="266" y="259"/>
                    </a:cubicBezTo>
                    <a:cubicBezTo>
                      <a:pt x="263" y="256"/>
                      <a:pt x="257" y="254"/>
                      <a:pt x="256" y="251"/>
                    </a:cubicBezTo>
                    <a:cubicBezTo>
                      <a:pt x="248" y="241"/>
                      <a:pt x="245" y="223"/>
                      <a:pt x="229" y="223"/>
                    </a:cubicBezTo>
                    <a:cubicBezTo>
                      <a:pt x="221" y="223"/>
                      <a:pt x="220" y="228"/>
                      <a:pt x="216" y="230"/>
                    </a:cubicBezTo>
                    <a:cubicBezTo>
                      <a:pt x="208" y="234"/>
                      <a:pt x="202" y="242"/>
                      <a:pt x="192" y="242"/>
                    </a:cubicBezTo>
                    <a:cubicBezTo>
                      <a:pt x="183" y="242"/>
                      <a:pt x="177" y="237"/>
                      <a:pt x="168" y="237"/>
                    </a:cubicBezTo>
                    <a:cubicBezTo>
                      <a:pt x="161" y="237"/>
                      <a:pt x="154" y="242"/>
                      <a:pt x="154" y="248"/>
                    </a:cubicBezTo>
                    <a:cubicBezTo>
                      <a:pt x="157" y="258"/>
                      <a:pt x="157" y="258"/>
                      <a:pt x="157" y="258"/>
                    </a:cubicBezTo>
                    <a:cubicBezTo>
                      <a:pt x="154" y="267"/>
                      <a:pt x="144" y="270"/>
                      <a:pt x="135" y="272"/>
                    </a:cubicBezTo>
                    <a:cubicBezTo>
                      <a:pt x="127" y="274"/>
                      <a:pt x="114" y="292"/>
                      <a:pt x="114" y="302"/>
                    </a:cubicBezTo>
                    <a:cubicBezTo>
                      <a:pt x="114" y="305"/>
                      <a:pt x="117" y="306"/>
                      <a:pt x="119" y="307"/>
                    </a:cubicBezTo>
                    <a:cubicBezTo>
                      <a:pt x="113" y="316"/>
                      <a:pt x="110" y="321"/>
                      <a:pt x="101" y="326"/>
                    </a:cubicBezTo>
                    <a:cubicBezTo>
                      <a:pt x="96" y="328"/>
                      <a:pt x="95" y="340"/>
                      <a:pt x="86" y="337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2" y="336"/>
                      <a:pt x="75" y="338"/>
                      <a:pt x="72" y="338"/>
                    </a:cubicBezTo>
                    <a:cubicBezTo>
                      <a:pt x="62" y="338"/>
                      <a:pt x="56" y="347"/>
                      <a:pt x="46" y="347"/>
                    </a:cubicBezTo>
                    <a:cubicBezTo>
                      <a:pt x="40" y="347"/>
                      <a:pt x="39" y="331"/>
                      <a:pt x="29" y="331"/>
                    </a:cubicBezTo>
                    <a:cubicBezTo>
                      <a:pt x="22" y="331"/>
                      <a:pt x="17" y="334"/>
                      <a:pt x="10" y="334"/>
                    </a:cubicBezTo>
                    <a:cubicBezTo>
                      <a:pt x="8" y="334"/>
                      <a:pt x="7" y="332"/>
                      <a:pt x="7" y="330"/>
                    </a:cubicBezTo>
                    <a:cubicBezTo>
                      <a:pt x="7" y="321"/>
                      <a:pt x="7" y="318"/>
                      <a:pt x="7" y="313"/>
                    </a:cubicBezTo>
                    <a:cubicBezTo>
                      <a:pt x="3" y="313"/>
                      <a:pt x="0" y="310"/>
                      <a:pt x="0" y="306"/>
                    </a:cubicBezTo>
                    <a:cubicBezTo>
                      <a:pt x="0" y="301"/>
                      <a:pt x="4" y="299"/>
                      <a:pt x="4" y="296"/>
                    </a:cubicBezTo>
                    <a:cubicBezTo>
                      <a:pt x="4" y="285"/>
                      <a:pt x="8" y="274"/>
                      <a:pt x="8" y="262"/>
                    </a:cubicBezTo>
                    <a:cubicBezTo>
                      <a:pt x="8" y="256"/>
                      <a:pt x="4" y="250"/>
                      <a:pt x="4" y="246"/>
                    </a:cubicBezTo>
                    <a:cubicBezTo>
                      <a:pt x="4" y="243"/>
                      <a:pt x="19" y="234"/>
                      <a:pt x="21" y="234"/>
                    </a:cubicBezTo>
                    <a:cubicBezTo>
                      <a:pt x="23" y="234"/>
                      <a:pt x="25" y="236"/>
                      <a:pt x="28" y="235"/>
                    </a:cubicBezTo>
                    <a:cubicBezTo>
                      <a:pt x="48" y="235"/>
                      <a:pt x="48" y="235"/>
                      <a:pt x="48" y="235"/>
                    </a:cubicBezTo>
                    <a:cubicBezTo>
                      <a:pt x="49" y="237"/>
                      <a:pt x="53" y="238"/>
                      <a:pt x="55" y="238"/>
                    </a:cubicBezTo>
                    <a:cubicBezTo>
                      <a:pt x="76" y="238"/>
                      <a:pt x="76" y="238"/>
                      <a:pt x="76" y="238"/>
                    </a:cubicBezTo>
                    <a:cubicBezTo>
                      <a:pt x="82" y="237"/>
                      <a:pt x="84" y="240"/>
                      <a:pt x="89" y="240"/>
                    </a:cubicBezTo>
                    <a:cubicBezTo>
                      <a:pt x="92" y="240"/>
                      <a:pt x="98" y="238"/>
                      <a:pt x="100" y="238"/>
                    </a:cubicBezTo>
                    <a:cubicBezTo>
                      <a:pt x="100" y="229"/>
                      <a:pt x="105" y="226"/>
                      <a:pt x="105" y="218"/>
                    </a:cubicBezTo>
                    <a:cubicBezTo>
                      <a:pt x="105" y="216"/>
                      <a:pt x="105" y="208"/>
                      <a:pt x="105" y="206"/>
                    </a:cubicBezTo>
                    <a:cubicBezTo>
                      <a:pt x="104" y="206"/>
                      <a:pt x="104" y="206"/>
                      <a:pt x="104" y="206"/>
                    </a:cubicBezTo>
                    <a:cubicBezTo>
                      <a:pt x="105" y="205"/>
                      <a:pt x="106" y="201"/>
                      <a:pt x="106" y="200"/>
                    </a:cubicBezTo>
                    <a:cubicBezTo>
                      <a:pt x="106" y="196"/>
                      <a:pt x="103" y="197"/>
                      <a:pt x="103" y="193"/>
                    </a:cubicBezTo>
                    <a:cubicBezTo>
                      <a:pt x="94" y="193"/>
                      <a:pt x="92" y="185"/>
                      <a:pt x="92" y="178"/>
                    </a:cubicBezTo>
                    <a:cubicBezTo>
                      <a:pt x="89" y="178"/>
                      <a:pt x="89" y="175"/>
                      <a:pt x="87" y="175"/>
                    </a:cubicBezTo>
                    <a:cubicBezTo>
                      <a:pt x="79" y="173"/>
                      <a:pt x="60" y="169"/>
                      <a:pt x="60" y="163"/>
                    </a:cubicBezTo>
                    <a:cubicBezTo>
                      <a:pt x="60" y="163"/>
                      <a:pt x="60" y="161"/>
                      <a:pt x="60" y="161"/>
                    </a:cubicBezTo>
                    <a:cubicBezTo>
                      <a:pt x="60" y="157"/>
                      <a:pt x="72" y="154"/>
                      <a:pt x="76" y="153"/>
                    </a:cubicBezTo>
                    <a:cubicBezTo>
                      <a:pt x="78" y="156"/>
                      <a:pt x="85" y="157"/>
                      <a:pt x="88" y="157"/>
                    </a:cubicBezTo>
                    <a:cubicBezTo>
                      <a:pt x="92" y="157"/>
                      <a:pt x="97" y="156"/>
                      <a:pt x="98" y="155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95" y="151"/>
                      <a:pt x="97" y="145"/>
                      <a:pt x="96" y="143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4" y="143"/>
                      <a:pt x="109" y="145"/>
                      <a:pt x="114" y="145"/>
                    </a:cubicBezTo>
                    <a:cubicBezTo>
                      <a:pt x="117" y="145"/>
                      <a:pt x="120" y="142"/>
                      <a:pt x="121" y="139"/>
                    </a:cubicBezTo>
                    <a:cubicBezTo>
                      <a:pt x="135" y="139"/>
                      <a:pt x="138" y="129"/>
                      <a:pt x="141" y="119"/>
                    </a:cubicBezTo>
                    <a:cubicBezTo>
                      <a:pt x="143" y="119"/>
                      <a:pt x="145" y="118"/>
                      <a:pt x="147" y="118"/>
                    </a:cubicBezTo>
                    <a:cubicBezTo>
                      <a:pt x="150" y="117"/>
                      <a:pt x="167" y="110"/>
                      <a:pt x="169" y="108"/>
                    </a:cubicBezTo>
                    <a:cubicBezTo>
                      <a:pt x="173" y="104"/>
                      <a:pt x="171" y="99"/>
                      <a:pt x="171" y="94"/>
                    </a:cubicBezTo>
                    <a:cubicBezTo>
                      <a:pt x="171" y="92"/>
                      <a:pt x="175" y="89"/>
                      <a:pt x="176" y="89"/>
                    </a:cubicBezTo>
                    <a:cubicBezTo>
                      <a:pt x="182" y="83"/>
                      <a:pt x="188" y="76"/>
                      <a:pt x="198" y="76"/>
                    </a:cubicBezTo>
                    <a:cubicBezTo>
                      <a:pt x="204" y="76"/>
                      <a:pt x="201" y="77"/>
                      <a:pt x="204" y="76"/>
                    </a:cubicBezTo>
                    <a:cubicBezTo>
                      <a:pt x="206" y="77"/>
                      <a:pt x="207" y="74"/>
                      <a:pt x="208" y="73"/>
                    </a:cubicBezTo>
                    <a:cubicBezTo>
                      <a:pt x="211" y="70"/>
                      <a:pt x="215" y="72"/>
                      <a:pt x="219" y="72"/>
                    </a:cubicBezTo>
                    <a:cubicBezTo>
                      <a:pt x="221" y="72"/>
                      <a:pt x="229" y="68"/>
                      <a:pt x="229" y="65"/>
                    </a:cubicBezTo>
                    <a:cubicBezTo>
                      <a:pt x="229" y="63"/>
                      <a:pt x="225" y="54"/>
                      <a:pt x="225" y="54"/>
                    </a:cubicBezTo>
                    <a:cubicBezTo>
                      <a:pt x="224" y="42"/>
                      <a:pt x="217" y="38"/>
                      <a:pt x="217" y="28"/>
                    </a:cubicBezTo>
                    <a:cubicBezTo>
                      <a:pt x="217" y="9"/>
                      <a:pt x="234" y="8"/>
                      <a:pt x="245" y="0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3" y="10"/>
                      <a:pt x="242" y="12"/>
                      <a:pt x="242" y="17"/>
                    </a:cubicBezTo>
                    <a:cubicBezTo>
                      <a:pt x="242" y="21"/>
                      <a:pt x="247" y="22"/>
                      <a:pt x="251" y="22"/>
                    </a:cubicBezTo>
                    <a:cubicBezTo>
                      <a:pt x="251" y="23"/>
                      <a:pt x="251" y="24"/>
                      <a:pt x="251" y="25"/>
                    </a:cubicBezTo>
                    <a:cubicBezTo>
                      <a:pt x="251" y="27"/>
                      <a:pt x="247" y="28"/>
                      <a:pt x="245" y="29"/>
                    </a:cubicBezTo>
                    <a:cubicBezTo>
                      <a:pt x="241" y="34"/>
                      <a:pt x="236" y="38"/>
                      <a:pt x="236" y="46"/>
                    </a:cubicBezTo>
                    <a:cubicBezTo>
                      <a:pt x="236" y="50"/>
                      <a:pt x="238" y="53"/>
                      <a:pt x="240" y="54"/>
                    </a:cubicBezTo>
                    <a:cubicBezTo>
                      <a:pt x="240" y="56"/>
                      <a:pt x="241" y="57"/>
                      <a:pt x="240" y="59"/>
                    </a:cubicBezTo>
                    <a:cubicBezTo>
                      <a:pt x="245" y="59"/>
                      <a:pt x="247" y="60"/>
                      <a:pt x="251" y="60"/>
                    </a:cubicBezTo>
                    <a:cubicBezTo>
                      <a:pt x="252" y="63"/>
                      <a:pt x="253" y="66"/>
                      <a:pt x="254" y="66"/>
                    </a:cubicBezTo>
                    <a:cubicBezTo>
                      <a:pt x="266" y="66"/>
                      <a:pt x="274" y="56"/>
                      <a:pt x="285" y="57"/>
                    </a:cubicBezTo>
                    <a:cubicBezTo>
                      <a:pt x="284" y="59"/>
                      <a:pt x="282" y="60"/>
                      <a:pt x="282" y="62"/>
                    </a:cubicBezTo>
                    <a:cubicBezTo>
                      <a:pt x="282" y="63"/>
                      <a:pt x="289" y="68"/>
                      <a:pt x="289" y="68"/>
                    </a:cubicBezTo>
                    <a:cubicBezTo>
                      <a:pt x="294" y="68"/>
                      <a:pt x="295" y="65"/>
                      <a:pt x="297" y="64"/>
                    </a:cubicBezTo>
                    <a:cubicBezTo>
                      <a:pt x="304" y="60"/>
                      <a:pt x="310" y="62"/>
                      <a:pt x="317" y="59"/>
                    </a:cubicBezTo>
                    <a:cubicBezTo>
                      <a:pt x="321" y="57"/>
                      <a:pt x="328" y="50"/>
                      <a:pt x="333" y="50"/>
                    </a:cubicBezTo>
                    <a:cubicBezTo>
                      <a:pt x="339" y="50"/>
                      <a:pt x="345" y="51"/>
                      <a:pt x="348" y="52"/>
                    </a:cubicBezTo>
                    <a:cubicBezTo>
                      <a:pt x="347" y="54"/>
                      <a:pt x="346" y="56"/>
                      <a:pt x="346" y="57"/>
                    </a:cubicBezTo>
                    <a:cubicBezTo>
                      <a:pt x="358" y="57"/>
                      <a:pt x="370" y="55"/>
                      <a:pt x="378" y="55"/>
                    </a:cubicBezTo>
                    <a:cubicBezTo>
                      <a:pt x="386" y="55"/>
                      <a:pt x="392" y="54"/>
                      <a:pt x="401" y="54"/>
                    </a:cubicBezTo>
                    <a:cubicBezTo>
                      <a:pt x="410" y="54"/>
                      <a:pt x="414" y="70"/>
                      <a:pt x="414" y="80"/>
                    </a:cubicBezTo>
                    <a:cubicBezTo>
                      <a:pt x="414" y="86"/>
                      <a:pt x="408" y="89"/>
                      <a:pt x="408" y="95"/>
                    </a:cubicBezTo>
                    <a:cubicBezTo>
                      <a:pt x="408" y="104"/>
                      <a:pt x="416" y="110"/>
                      <a:pt x="416" y="118"/>
                    </a:cubicBezTo>
                    <a:cubicBezTo>
                      <a:pt x="416" y="123"/>
                      <a:pt x="408" y="125"/>
                      <a:pt x="406" y="128"/>
                    </a:cubicBezTo>
                    <a:cubicBezTo>
                      <a:pt x="401" y="136"/>
                      <a:pt x="399" y="143"/>
                      <a:pt x="399" y="153"/>
                    </a:cubicBezTo>
                    <a:cubicBezTo>
                      <a:pt x="399" y="166"/>
                      <a:pt x="408" y="163"/>
                      <a:pt x="418" y="163"/>
                    </a:cubicBezTo>
                    <a:cubicBezTo>
                      <a:pt x="432" y="163"/>
                      <a:pt x="439" y="157"/>
                      <a:pt x="450" y="157"/>
                    </a:cubicBezTo>
                    <a:cubicBezTo>
                      <a:pt x="461" y="157"/>
                      <a:pt x="459" y="180"/>
                      <a:pt x="470" y="180"/>
                    </a:cubicBezTo>
                    <a:cubicBezTo>
                      <a:pt x="470" y="198"/>
                      <a:pt x="470" y="198"/>
                      <a:pt x="470" y="198"/>
                    </a:cubicBezTo>
                    <a:cubicBezTo>
                      <a:pt x="470" y="200"/>
                      <a:pt x="471" y="201"/>
                      <a:pt x="472" y="201"/>
                    </a:cubicBezTo>
                    <a:cubicBezTo>
                      <a:pt x="474" y="204"/>
                      <a:pt x="474" y="204"/>
                      <a:pt x="474" y="204"/>
                    </a:cubicBezTo>
                    <a:cubicBezTo>
                      <a:pt x="476" y="204"/>
                      <a:pt x="482" y="202"/>
                      <a:pt x="485" y="201"/>
                    </a:cubicBezTo>
                    <a:cubicBezTo>
                      <a:pt x="485" y="204"/>
                      <a:pt x="485" y="206"/>
                      <a:pt x="485" y="208"/>
                    </a:cubicBezTo>
                    <a:cubicBezTo>
                      <a:pt x="481" y="209"/>
                      <a:pt x="476" y="211"/>
                      <a:pt x="476" y="2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4470400" y="1416050"/>
                <a:ext cx="436563" cy="423863"/>
              </a:xfrm>
              <a:custGeom>
                <a:avLst/>
                <a:gdLst/>
                <a:ahLst/>
                <a:cxnLst>
                  <a:cxn ang="0">
                    <a:pos x="66" y="236"/>
                  </a:cxn>
                  <a:cxn ang="0">
                    <a:pos x="4" y="254"/>
                  </a:cxn>
                  <a:cxn ang="0">
                    <a:pos x="12" y="241"/>
                  </a:cxn>
                  <a:cxn ang="0">
                    <a:pos x="8" y="231"/>
                  </a:cxn>
                  <a:cxn ang="0">
                    <a:pos x="10" y="190"/>
                  </a:cxn>
                  <a:cxn ang="0">
                    <a:pos x="55" y="163"/>
                  </a:cxn>
                  <a:cxn ang="0">
                    <a:pos x="85" y="129"/>
                  </a:cxn>
                  <a:cxn ang="0">
                    <a:pos x="97" y="102"/>
                  </a:cxn>
                  <a:cxn ang="0">
                    <a:pos x="142" y="55"/>
                  </a:cxn>
                  <a:cxn ang="0">
                    <a:pos x="124" y="57"/>
                  </a:cxn>
                  <a:cxn ang="0">
                    <a:pos x="124" y="49"/>
                  </a:cxn>
                  <a:cxn ang="0">
                    <a:pos x="132" y="44"/>
                  </a:cxn>
                  <a:cxn ang="0">
                    <a:pos x="148" y="57"/>
                  </a:cxn>
                  <a:cxn ang="0">
                    <a:pos x="149" y="45"/>
                  </a:cxn>
                  <a:cxn ang="0">
                    <a:pos x="168" y="37"/>
                  </a:cxn>
                  <a:cxn ang="0">
                    <a:pos x="183" y="28"/>
                  </a:cxn>
                  <a:cxn ang="0">
                    <a:pos x="199" y="21"/>
                  </a:cxn>
                  <a:cxn ang="0">
                    <a:pos x="221" y="17"/>
                  </a:cxn>
                  <a:cxn ang="0">
                    <a:pos x="223" y="5"/>
                  </a:cxn>
                  <a:cxn ang="0">
                    <a:pos x="256" y="6"/>
                  </a:cxn>
                  <a:cxn ang="0">
                    <a:pos x="266" y="7"/>
                  </a:cxn>
                  <a:cxn ang="0">
                    <a:pos x="285" y="2"/>
                  </a:cxn>
                  <a:cxn ang="0">
                    <a:pos x="296" y="6"/>
                  </a:cxn>
                  <a:cxn ang="0">
                    <a:pos x="293" y="24"/>
                  </a:cxn>
                  <a:cxn ang="0">
                    <a:pos x="315" y="32"/>
                  </a:cxn>
                  <a:cxn ang="0">
                    <a:pos x="309" y="72"/>
                  </a:cxn>
                  <a:cxn ang="0">
                    <a:pos x="310" y="113"/>
                  </a:cxn>
                  <a:cxn ang="0">
                    <a:pos x="318" y="148"/>
                  </a:cxn>
                  <a:cxn ang="0">
                    <a:pos x="327" y="172"/>
                  </a:cxn>
                  <a:cxn ang="0">
                    <a:pos x="255" y="224"/>
                  </a:cxn>
                  <a:cxn ang="0">
                    <a:pos x="218" y="225"/>
                  </a:cxn>
                  <a:cxn ang="0">
                    <a:pos x="206" y="200"/>
                  </a:cxn>
                  <a:cxn ang="0">
                    <a:pos x="197" y="174"/>
                  </a:cxn>
                  <a:cxn ang="0">
                    <a:pos x="254" y="130"/>
                  </a:cxn>
                  <a:cxn ang="0">
                    <a:pos x="202" y="135"/>
                  </a:cxn>
                  <a:cxn ang="0">
                    <a:pos x="172" y="169"/>
                  </a:cxn>
                  <a:cxn ang="0">
                    <a:pos x="146" y="201"/>
                  </a:cxn>
                  <a:cxn ang="0">
                    <a:pos x="150" y="218"/>
                  </a:cxn>
                  <a:cxn ang="0">
                    <a:pos x="152" y="253"/>
                  </a:cxn>
                  <a:cxn ang="0">
                    <a:pos x="146" y="283"/>
                  </a:cxn>
                  <a:cxn ang="0">
                    <a:pos x="121" y="304"/>
                  </a:cxn>
                  <a:cxn ang="0">
                    <a:pos x="90" y="297"/>
                  </a:cxn>
                  <a:cxn ang="0">
                    <a:pos x="82" y="269"/>
                  </a:cxn>
                  <a:cxn ang="0">
                    <a:pos x="76" y="245"/>
                  </a:cxn>
                </a:cxnLst>
                <a:rect l="0" t="0" r="r" b="b"/>
                <a:pathLst>
                  <a:path w="327" h="318">
                    <a:moveTo>
                      <a:pt x="76" y="247"/>
                    </a:moveTo>
                    <a:cubicBezTo>
                      <a:pt x="70" y="245"/>
                      <a:pt x="69" y="241"/>
                      <a:pt x="66" y="236"/>
                    </a:cubicBezTo>
                    <a:cubicBezTo>
                      <a:pt x="57" y="249"/>
                      <a:pt x="43" y="266"/>
                      <a:pt x="24" y="266"/>
                    </a:cubicBezTo>
                    <a:cubicBezTo>
                      <a:pt x="22" y="266"/>
                      <a:pt x="4" y="256"/>
                      <a:pt x="4" y="254"/>
                    </a:cubicBezTo>
                    <a:cubicBezTo>
                      <a:pt x="4" y="250"/>
                      <a:pt x="10" y="248"/>
                      <a:pt x="12" y="247"/>
                    </a:cubicBezTo>
                    <a:cubicBezTo>
                      <a:pt x="12" y="241"/>
                      <a:pt x="12" y="241"/>
                      <a:pt x="12" y="241"/>
                    </a:cubicBezTo>
                    <a:cubicBezTo>
                      <a:pt x="6" y="241"/>
                      <a:pt x="6" y="241"/>
                      <a:pt x="0" y="243"/>
                    </a:cubicBezTo>
                    <a:cubicBezTo>
                      <a:pt x="0" y="240"/>
                      <a:pt x="5" y="234"/>
                      <a:pt x="8" y="231"/>
                    </a:cubicBezTo>
                    <a:cubicBezTo>
                      <a:pt x="1" y="223"/>
                      <a:pt x="0" y="212"/>
                      <a:pt x="0" y="200"/>
                    </a:cubicBezTo>
                    <a:cubicBezTo>
                      <a:pt x="0" y="193"/>
                      <a:pt x="7" y="194"/>
                      <a:pt x="10" y="190"/>
                    </a:cubicBezTo>
                    <a:cubicBezTo>
                      <a:pt x="15" y="182"/>
                      <a:pt x="20" y="177"/>
                      <a:pt x="30" y="174"/>
                    </a:cubicBezTo>
                    <a:cubicBezTo>
                      <a:pt x="38" y="172"/>
                      <a:pt x="39" y="162"/>
                      <a:pt x="55" y="163"/>
                    </a:cubicBezTo>
                    <a:cubicBezTo>
                      <a:pt x="50" y="162"/>
                      <a:pt x="49" y="161"/>
                      <a:pt x="45" y="160"/>
                    </a:cubicBezTo>
                    <a:cubicBezTo>
                      <a:pt x="64" y="155"/>
                      <a:pt x="71" y="140"/>
                      <a:pt x="85" y="129"/>
                    </a:cubicBezTo>
                    <a:cubicBezTo>
                      <a:pt x="90" y="126"/>
                      <a:pt x="89" y="112"/>
                      <a:pt x="93" y="112"/>
                    </a:cubicBezTo>
                    <a:cubicBezTo>
                      <a:pt x="93" y="112"/>
                      <a:pt x="97" y="102"/>
                      <a:pt x="97" y="102"/>
                    </a:cubicBezTo>
                    <a:cubicBezTo>
                      <a:pt x="102" y="93"/>
                      <a:pt x="109" y="87"/>
                      <a:pt x="118" y="83"/>
                    </a:cubicBezTo>
                    <a:cubicBezTo>
                      <a:pt x="127" y="80"/>
                      <a:pt x="139" y="65"/>
                      <a:pt x="142" y="55"/>
                    </a:cubicBezTo>
                    <a:cubicBezTo>
                      <a:pt x="131" y="58"/>
                      <a:pt x="126" y="63"/>
                      <a:pt x="116" y="63"/>
                    </a:cubicBezTo>
                    <a:cubicBezTo>
                      <a:pt x="118" y="60"/>
                      <a:pt x="123" y="58"/>
                      <a:pt x="124" y="57"/>
                    </a:cubicBezTo>
                    <a:cubicBezTo>
                      <a:pt x="122" y="57"/>
                      <a:pt x="118" y="56"/>
                      <a:pt x="118" y="56"/>
                    </a:cubicBezTo>
                    <a:cubicBezTo>
                      <a:pt x="119" y="51"/>
                      <a:pt x="121" y="49"/>
                      <a:pt x="124" y="49"/>
                    </a:cubicBezTo>
                    <a:cubicBezTo>
                      <a:pt x="126" y="49"/>
                      <a:pt x="127" y="50"/>
                      <a:pt x="128" y="50"/>
                    </a:cubicBezTo>
                    <a:cubicBezTo>
                      <a:pt x="129" y="47"/>
                      <a:pt x="131" y="46"/>
                      <a:pt x="132" y="44"/>
                    </a:cubicBezTo>
                    <a:cubicBezTo>
                      <a:pt x="134" y="47"/>
                      <a:pt x="135" y="49"/>
                      <a:pt x="133" y="52"/>
                    </a:cubicBezTo>
                    <a:cubicBezTo>
                      <a:pt x="140" y="52"/>
                      <a:pt x="142" y="57"/>
                      <a:pt x="148" y="57"/>
                    </a:cubicBezTo>
                    <a:cubicBezTo>
                      <a:pt x="150" y="57"/>
                      <a:pt x="155" y="46"/>
                      <a:pt x="156" y="46"/>
                    </a:cubicBezTo>
                    <a:cubicBezTo>
                      <a:pt x="153" y="45"/>
                      <a:pt x="153" y="44"/>
                      <a:pt x="149" y="45"/>
                    </a:cubicBezTo>
                    <a:cubicBezTo>
                      <a:pt x="151" y="41"/>
                      <a:pt x="154" y="38"/>
                      <a:pt x="159" y="38"/>
                    </a:cubicBezTo>
                    <a:cubicBezTo>
                      <a:pt x="162" y="38"/>
                      <a:pt x="165" y="39"/>
                      <a:pt x="168" y="37"/>
                    </a:cubicBezTo>
                    <a:cubicBezTo>
                      <a:pt x="165" y="35"/>
                      <a:pt x="166" y="35"/>
                      <a:pt x="164" y="33"/>
                    </a:cubicBezTo>
                    <a:cubicBezTo>
                      <a:pt x="169" y="29"/>
                      <a:pt x="176" y="29"/>
                      <a:pt x="183" y="28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9" y="32"/>
                      <a:pt x="190" y="22"/>
                      <a:pt x="199" y="21"/>
                    </a:cubicBezTo>
                    <a:cubicBezTo>
                      <a:pt x="199" y="29"/>
                      <a:pt x="199" y="29"/>
                      <a:pt x="199" y="29"/>
                    </a:cubicBezTo>
                    <a:cubicBezTo>
                      <a:pt x="205" y="18"/>
                      <a:pt x="213" y="21"/>
                      <a:pt x="221" y="17"/>
                    </a:cubicBezTo>
                    <a:cubicBezTo>
                      <a:pt x="217" y="15"/>
                      <a:pt x="214" y="14"/>
                      <a:pt x="214" y="11"/>
                    </a:cubicBezTo>
                    <a:cubicBezTo>
                      <a:pt x="214" y="9"/>
                      <a:pt x="222" y="7"/>
                      <a:pt x="223" y="5"/>
                    </a:cubicBezTo>
                    <a:cubicBezTo>
                      <a:pt x="226" y="8"/>
                      <a:pt x="228" y="11"/>
                      <a:pt x="232" y="11"/>
                    </a:cubicBezTo>
                    <a:cubicBezTo>
                      <a:pt x="239" y="11"/>
                      <a:pt x="256" y="0"/>
                      <a:pt x="256" y="6"/>
                    </a:cubicBezTo>
                    <a:cubicBezTo>
                      <a:pt x="256" y="12"/>
                      <a:pt x="248" y="14"/>
                      <a:pt x="247" y="20"/>
                    </a:cubicBezTo>
                    <a:cubicBezTo>
                      <a:pt x="255" y="21"/>
                      <a:pt x="258" y="11"/>
                      <a:pt x="266" y="7"/>
                    </a:cubicBezTo>
                    <a:cubicBezTo>
                      <a:pt x="267" y="10"/>
                      <a:pt x="267" y="12"/>
                      <a:pt x="268" y="15"/>
                    </a:cubicBezTo>
                    <a:cubicBezTo>
                      <a:pt x="274" y="9"/>
                      <a:pt x="277" y="7"/>
                      <a:pt x="285" y="2"/>
                    </a:cubicBezTo>
                    <a:cubicBezTo>
                      <a:pt x="285" y="8"/>
                      <a:pt x="284" y="12"/>
                      <a:pt x="289" y="13"/>
                    </a:cubicBezTo>
                    <a:cubicBezTo>
                      <a:pt x="290" y="9"/>
                      <a:pt x="292" y="6"/>
                      <a:pt x="296" y="6"/>
                    </a:cubicBezTo>
                    <a:cubicBezTo>
                      <a:pt x="298" y="6"/>
                      <a:pt x="307" y="11"/>
                      <a:pt x="311" y="13"/>
                    </a:cubicBezTo>
                    <a:cubicBezTo>
                      <a:pt x="307" y="24"/>
                      <a:pt x="303" y="20"/>
                      <a:pt x="293" y="24"/>
                    </a:cubicBezTo>
                    <a:cubicBezTo>
                      <a:pt x="298" y="27"/>
                      <a:pt x="301" y="28"/>
                      <a:pt x="301" y="30"/>
                    </a:cubicBezTo>
                    <a:cubicBezTo>
                      <a:pt x="305" y="31"/>
                      <a:pt x="314" y="32"/>
                      <a:pt x="315" y="32"/>
                    </a:cubicBezTo>
                    <a:cubicBezTo>
                      <a:pt x="309" y="36"/>
                      <a:pt x="293" y="44"/>
                      <a:pt x="293" y="55"/>
                    </a:cubicBezTo>
                    <a:cubicBezTo>
                      <a:pt x="293" y="63"/>
                      <a:pt x="309" y="62"/>
                      <a:pt x="309" y="72"/>
                    </a:cubicBezTo>
                    <a:cubicBezTo>
                      <a:pt x="309" y="80"/>
                      <a:pt x="301" y="83"/>
                      <a:pt x="301" y="91"/>
                    </a:cubicBezTo>
                    <a:cubicBezTo>
                      <a:pt x="301" y="99"/>
                      <a:pt x="310" y="104"/>
                      <a:pt x="310" y="113"/>
                    </a:cubicBezTo>
                    <a:cubicBezTo>
                      <a:pt x="310" y="118"/>
                      <a:pt x="305" y="121"/>
                      <a:pt x="305" y="126"/>
                    </a:cubicBezTo>
                    <a:cubicBezTo>
                      <a:pt x="305" y="136"/>
                      <a:pt x="318" y="138"/>
                      <a:pt x="318" y="148"/>
                    </a:cubicBezTo>
                    <a:cubicBezTo>
                      <a:pt x="318" y="151"/>
                      <a:pt x="314" y="153"/>
                      <a:pt x="313" y="154"/>
                    </a:cubicBezTo>
                    <a:cubicBezTo>
                      <a:pt x="317" y="161"/>
                      <a:pt x="327" y="163"/>
                      <a:pt x="327" y="172"/>
                    </a:cubicBezTo>
                    <a:cubicBezTo>
                      <a:pt x="327" y="187"/>
                      <a:pt x="297" y="203"/>
                      <a:pt x="288" y="215"/>
                    </a:cubicBezTo>
                    <a:cubicBezTo>
                      <a:pt x="283" y="224"/>
                      <a:pt x="263" y="226"/>
                      <a:pt x="255" y="224"/>
                    </a:cubicBezTo>
                    <a:cubicBezTo>
                      <a:pt x="246" y="227"/>
                      <a:pt x="236" y="231"/>
                      <a:pt x="228" y="231"/>
                    </a:cubicBezTo>
                    <a:cubicBezTo>
                      <a:pt x="222" y="231"/>
                      <a:pt x="218" y="230"/>
                      <a:pt x="218" y="225"/>
                    </a:cubicBezTo>
                    <a:cubicBezTo>
                      <a:pt x="209" y="225"/>
                      <a:pt x="199" y="219"/>
                      <a:pt x="199" y="210"/>
                    </a:cubicBezTo>
                    <a:cubicBezTo>
                      <a:pt x="199" y="205"/>
                      <a:pt x="204" y="202"/>
                      <a:pt x="206" y="200"/>
                    </a:cubicBezTo>
                    <a:cubicBezTo>
                      <a:pt x="201" y="198"/>
                      <a:pt x="197" y="188"/>
                      <a:pt x="197" y="183"/>
                    </a:cubicBezTo>
                    <a:cubicBezTo>
                      <a:pt x="197" y="180"/>
                      <a:pt x="198" y="178"/>
                      <a:pt x="197" y="174"/>
                    </a:cubicBezTo>
                    <a:cubicBezTo>
                      <a:pt x="216" y="174"/>
                      <a:pt x="225" y="150"/>
                      <a:pt x="237" y="144"/>
                    </a:cubicBezTo>
                    <a:cubicBezTo>
                      <a:pt x="243" y="140"/>
                      <a:pt x="254" y="138"/>
                      <a:pt x="254" y="130"/>
                    </a:cubicBezTo>
                    <a:cubicBezTo>
                      <a:pt x="254" y="119"/>
                      <a:pt x="239" y="117"/>
                      <a:pt x="228" y="117"/>
                    </a:cubicBezTo>
                    <a:cubicBezTo>
                      <a:pt x="213" y="117"/>
                      <a:pt x="202" y="122"/>
                      <a:pt x="202" y="135"/>
                    </a:cubicBezTo>
                    <a:cubicBezTo>
                      <a:pt x="202" y="140"/>
                      <a:pt x="203" y="142"/>
                      <a:pt x="202" y="145"/>
                    </a:cubicBezTo>
                    <a:cubicBezTo>
                      <a:pt x="202" y="155"/>
                      <a:pt x="181" y="164"/>
                      <a:pt x="172" y="169"/>
                    </a:cubicBezTo>
                    <a:cubicBezTo>
                      <a:pt x="165" y="174"/>
                      <a:pt x="157" y="175"/>
                      <a:pt x="152" y="183"/>
                    </a:cubicBezTo>
                    <a:cubicBezTo>
                      <a:pt x="149" y="189"/>
                      <a:pt x="153" y="198"/>
                      <a:pt x="146" y="201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9" y="212"/>
                      <a:pt x="150" y="215"/>
                      <a:pt x="150" y="218"/>
                    </a:cubicBezTo>
                    <a:cubicBezTo>
                      <a:pt x="158" y="219"/>
                      <a:pt x="170" y="227"/>
                      <a:pt x="170" y="235"/>
                    </a:cubicBezTo>
                    <a:cubicBezTo>
                      <a:pt x="170" y="242"/>
                      <a:pt x="157" y="253"/>
                      <a:pt x="152" y="253"/>
                    </a:cubicBezTo>
                    <a:cubicBezTo>
                      <a:pt x="143" y="253"/>
                      <a:pt x="140" y="266"/>
                      <a:pt x="140" y="275"/>
                    </a:cubicBezTo>
                    <a:cubicBezTo>
                      <a:pt x="140" y="280"/>
                      <a:pt x="144" y="282"/>
                      <a:pt x="146" y="283"/>
                    </a:cubicBezTo>
                    <a:cubicBezTo>
                      <a:pt x="145" y="294"/>
                      <a:pt x="135" y="295"/>
                      <a:pt x="133" y="304"/>
                    </a:cubicBezTo>
                    <a:cubicBezTo>
                      <a:pt x="127" y="304"/>
                      <a:pt x="125" y="304"/>
                      <a:pt x="121" y="304"/>
                    </a:cubicBezTo>
                    <a:cubicBezTo>
                      <a:pt x="114" y="304"/>
                      <a:pt x="111" y="318"/>
                      <a:pt x="100" y="318"/>
                    </a:cubicBezTo>
                    <a:cubicBezTo>
                      <a:pt x="97" y="318"/>
                      <a:pt x="90" y="299"/>
                      <a:pt x="90" y="297"/>
                    </a:cubicBezTo>
                    <a:cubicBezTo>
                      <a:pt x="90" y="296"/>
                      <a:pt x="91" y="294"/>
                      <a:pt x="91" y="293"/>
                    </a:cubicBezTo>
                    <a:cubicBezTo>
                      <a:pt x="84" y="285"/>
                      <a:pt x="85" y="279"/>
                      <a:pt x="82" y="269"/>
                    </a:cubicBezTo>
                    <a:cubicBezTo>
                      <a:pt x="79" y="263"/>
                      <a:pt x="73" y="261"/>
                      <a:pt x="73" y="253"/>
                    </a:cubicBezTo>
                    <a:cubicBezTo>
                      <a:pt x="73" y="250"/>
                      <a:pt x="75" y="246"/>
                      <a:pt x="76" y="245"/>
                    </a:cubicBezTo>
                    <a:lnTo>
                      <a:pt x="76" y="2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4559300" y="1109663"/>
                <a:ext cx="234950" cy="128588"/>
              </a:xfrm>
              <a:custGeom>
                <a:avLst/>
                <a:gdLst/>
                <a:ahLst/>
                <a:cxnLst>
                  <a:cxn ang="0">
                    <a:pos x="148" y="79"/>
                  </a:cxn>
                  <a:cxn ang="0">
                    <a:pos x="148" y="71"/>
                  </a:cxn>
                  <a:cxn ang="0">
                    <a:pos x="128" y="71"/>
                  </a:cxn>
                  <a:cxn ang="0">
                    <a:pos x="135" y="58"/>
                  </a:cxn>
                  <a:cxn ang="0">
                    <a:pos x="126" y="46"/>
                  </a:cxn>
                  <a:cxn ang="0">
                    <a:pos x="132" y="45"/>
                  </a:cxn>
                  <a:cxn ang="0">
                    <a:pos x="121" y="38"/>
                  </a:cxn>
                  <a:cxn ang="0">
                    <a:pos x="97" y="69"/>
                  </a:cxn>
                  <a:cxn ang="0">
                    <a:pos x="90" y="73"/>
                  </a:cxn>
                  <a:cxn ang="0">
                    <a:pos x="78" y="97"/>
                  </a:cxn>
                  <a:cxn ang="0">
                    <a:pos x="43" y="69"/>
                  </a:cxn>
                  <a:cxn ang="0">
                    <a:pos x="60" y="70"/>
                  </a:cxn>
                  <a:cxn ang="0">
                    <a:pos x="74" y="66"/>
                  </a:cxn>
                  <a:cxn ang="0">
                    <a:pos x="54" y="64"/>
                  </a:cxn>
                  <a:cxn ang="0">
                    <a:pos x="38" y="58"/>
                  </a:cxn>
                  <a:cxn ang="0">
                    <a:pos x="50" y="54"/>
                  </a:cxn>
                  <a:cxn ang="0">
                    <a:pos x="72" y="43"/>
                  </a:cxn>
                  <a:cxn ang="0">
                    <a:pos x="61" y="43"/>
                  </a:cxn>
                  <a:cxn ang="0">
                    <a:pos x="54" y="39"/>
                  </a:cxn>
                  <a:cxn ang="0">
                    <a:pos x="51" y="39"/>
                  </a:cxn>
                  <a:cxn ang="0">
                    <a:pos x="38" y="51"/>
                  </a:cxn>
                  <a:cxn ang="0">
                    <a:pos x="23" y="44"/>
                  </a:cxn>
                  <a:cxn ang="0">
                    <a:pos x="27" y="43"/>
                  </a:cxn>
                  <a:cxn ang="0">
                    <a:pos x="15" y="28"/>
                  </a:cxn>
                  <a:cxn ang="0">
                    <a:pos x="11" y="26"/>
                  </a:cxn>
                  <a:cxn ang="0">
                    <a:pos x="0" y="16"/>
                  </a:cxn>
                  <a:cxn ang="0">
                    <a:pos x="16" y="5"/>
                  </a:cxn>
                  <a:cxn ang="0">
                    <a:pos x="38" y="7"/>
                  </a:cxn>
                  <a:cxn ang="0">
                    <a:pos x="32" y="13"/>
                  </a:cxn>
                  <a:cxn ang="0">
                    <a:pos x="44" y="20"/>
                  </a:cxn>
                  <a:cxn ang="0">
                    <a:pos x="41" y="14"/>
                  </a:cxn>
                  <a:cxn ang="0">
                    <a:pos x="49" y="7"/>
                  </a:cxn>
                  <a:cxn ang="0">
                    <a:pos x="68" y="26"/>
                  </a:cxn>
                  <a:cxn ang="0">
                    <a:pos x="63" y="7"/>
                  </a:cxn>
                  <a:cxn ang="0">
                    <a:pos x="72" y="0"/>
                  </a:cxn>
                  <a:cxn ang="0">
                    <a:pos x="90" y="9"/>
                  </a:cxn>
                  <a:cxn ang="0">
                    <a:pos x="88" y="18"/>
                  </a:cxn>
                  <a:cxn ang="0">
                    <a:pos x="96" y="12"/>
                  </a:cxn>
                  <a:cxn ang="0">
                    <a:pos x="102" y="23"/>
                  </a:cxn>
                  <a:cxn ang="0">
                    <a:pos x="106" y="23"/>
                  </a:cxn>
                  <a:cxn ang="0">
                    <a:pos x="141" y="41"/>
                  </a:cxn>
                  <a:cxn ang="0">
                    <a:pos x="137" y="42"/>
                  </a:cxn>
                  <a:cxn ang="0">
                    <a:pos x="145" y="42"/>
                  </a:cxn>
                  <a:cxn ang="0">
                    <a:pos x="145" y="49"/>
                  </a:cxn>
                  <a:cxn ang="0">
                    <a:pos x="159" y="49"/>
                  </a:cxn>
                  <a:cxn ang="0">
                    <a:pos x="176" y="64"/>
                  </a:cxn>
                  <a:cxn ang="0">
                    <a:pos x="148" y="79"/>
                  </a:cxn>
                </a:cxnLst>
                <a:rect l="0" t="0" r="r" b="b"/>
                <a:pathLst>
                  <a:path w="176" h="97">
                    <a:moveTo>
                      <a:pt x="148" y="79"/>
                    </a:moveTo>
                    <a:cubicBezTo>
                      <a:pt x="147" y="76"/>
                      <a:pt x="147" y="74"/>
                      <a:pt x="148" y="71"/>
                    </a:cubicBezTo>
                    <a:cubicBezTo>
                      <a:pt x="143" y="71"/>
                      <a:pt x="134" y="71"/>
                      <a:pt x="128" y="71"/>
                    </a:cubicBezTo>
                    <a:cubicBezTo>
                      <a:pt x="129" y="63"/>
                      <a:pt x="134" y="65"/>
                      <a:pt x="135" y="58"/>
                    </a:cubicBezTo>
                    <a:cubicBezTo>
                      <a:pt x="132" y="57"/>
                      <a:pt x="128" y="49"/>
                      <a:pt x="126" y="46"/>
                    </a:cubicBezTo>
                    <a:cubicBezTo>
                      <a:pt x="128" y="45"/>
                      <a:pt x="130" y="45"/>
                      <a:pt x="132" y="45"/>
                    </a:cubicBezTo>
                    <a:cubicBezTo>
                      <a:pt x="125" y="44"/>
                      <a:pt x="121" y="38"/>
                      <a:pt x="121" y="38"/>
                    </a:cubicBezTo>
                    <a:cubicBezTo>
                      <a:pt x="106" y="38"/>
                      <a:pt x="102" y="58"/>
                      <a:pt x="97" y="69"/>
                    </a:cubicBezTo>
                    <a:cubicBezTo>
                      <a:pt x="96" y="72"/>
                      <a:pt x="93" y="71"/>
                      <a:pt x="90" y="73"/>
                    </a:cubicBezTo>
                    <a:cubicBezTo>
                      <a:pt x="83" y="79"/>
                      <a:pt x="84" y="91"/>
                      <a:pt x="78" y="97"/>
                    </a:cubicBezTo>
                    <a:cubicBezTo>
                      <a:pt x="67" y="90"/>
                      <a:pt x="43" y="84"/>
                      <a:pt x="43" y="69"/>
                    </a:cubicBezTo>
                    <a:cubicBezTo>
                      <a:pt x="49" y="68"/>
                      <a:pt x="60" y="70"/>
                      <a:pt x="60" y="70"/>
                    </a:cubicBezTo>
                    <a:cubicBezTo>
                      <a:pt x="64" y="66"/>
                      <a:pt x="69" y="67"/>
                      <a:pt x="74" y="66"/>
                    </a:cubicBezTo>
                    <a:cubicBezTo>
                      <a:pt x="72" y="64"/>
                      <a:pt x="57" y="64"/>
                      <a:pt x="54" y="64"/>
                    </a:cubicBezTo>
                    <a:cubicBezTo>
                      <a:pt x="49" y="64"/>
                      <a:pt x="38" y="69"/>
                      <a:pt x="38" y="58"/>
                    </a:cubicBezTo>
                    <a:cubicBezTo>
                      <a:pt x="38" y="54"/>
                      <a:pt x="48" y="54"/>
                      <a:pt x="50" y="54"/>
                    </a:cubicBezTo>
                    <a:cubicBezTo>
                      <a:pt x="56" y="52"/>
                      <a:pt x="68" y="47"/>
                      <a:pt x="72" y="43"/>
                    </a:cubicBezTo>
                    <a:cubicBezTo>
                      <a:pt x="66" y="43"/>
                      <a:pt x="63" y="43"/>
                      <a:pt x="61" y="43"/>
                    </a:cubicBezTo>
                    <a:cubicBezTo>
                      <a:pt x="60" y="43"/>
                      <a:pt x="56" y="40"/>
                      <a:pt x="54" y="39"/>
                    </a:cubicBezTo>
                    <a:cubicBezTo>
                      <a:pt x="53" y="39"/>
                      <a:pt x="52" y="39"/>
                      <a:pt x="51" y="39"/>
                    </a:cubicBezTo>
                    <a:cubicBezTo>
                      <a:pt x="47" y="41"/>
                      <a:pt x="47" y="51"/>
                      <a:pt x="38" y="51"/>
                    </a:cubicBezTo>
                    <a:cubicBezTo>
                      <a:pt x="31" y="51"/>
                      <a:pt x="26" y="48"/>
                      <a:pt x="23" y="44"/>
                    </a:cubicBezTo>
                    <a:cubicBezTo>
                      <a:pt x="25" y="43"/>
                      <a:pt x="26" y="43"/>
                      <a:pt x="27" y="43"/>
                    </a:cubicBezTo>
                    <a:cubicBezTo>
                      <a:pt x="19" y="39"/>
                      <a:pt x="13" y="35"/>
                      <a:pt x="15" y="28"/>
                    </a:cubicBezTo>
                    <a:cubicBezTo>
                      <a:pt x="13" y="28"/>
                      <a:pt x="12" y="26"/>
                      <a:pt x="11" y="26"/>
                    </a:cubicBezTo>
                    <a:cubicBezTo>
                      <a:pt x="8" y="26"/>
                      <a:pt x="3" y="19"/>
                      <a:pt x="0" y="16"/>
                    </a:cubicBezTo>
                    <a:cubicBezTo>
                      <a:pt x="2" y="14"/>
                      <a:pt x="11" y="5"/>
                      <a:pt x="16" y="5"/>
                    </a:cubicBezTo>
                    <a:cubicBezTo>
                      <a:pt x="23" y="5"/>
                      <a:pt x="27" y="5"/>
                      <a:pt x="38" y="7"/>
                    </a:cubicBezTo>
                    <a:cubicBezTo>
                      <a:pt x="35" y="10"/>
                      <a:pt x="34" y="11"/>
                      <a:pt x="32" y="13"/>
                    </a:cubicBezTo>
                    <a:cubicBezTo>
                      <a:pt x="37" y="17"/>
                      <a:pt x="41" y="17"/>
                      <a:pt x="44" y="20"/>
                    </a:cubicBezTo>
                    <a:cubicBezTo>
                      <a:pt x="42" y="19"/>
                      <a:pt x="41" y="17"/>
                      <a:pt x="41" y="14"/>
                    </a:cubicBezTo>
                    <a:cubicBezTo>
                      <a:pt x="41" y="10"/>
                      <a:pt x="45" y="7"/>
                      <a:pt x="49" y="7"/>
                    </a:cubicBezTo>
                    <a:cubicBezTo>
                      <a:pt x="60" y="7"/>
                      <a:pt x="57" y="22"/>
                      <a:pt x="68" y="26"/>
                    </a:cubicBezTo>
                    <a:cubicBezTo>
                      <a:pt x="66" y="19"/>
                      <a:pt x="63" y="15"/>
                      <a:pt x="63" y="7"/>
                    </a:cubicBezTo>
                    <a:cubicBezTo>
                      <a:pt x="63" y="0"/>
                      <a:pt x="66" y="0"/>
                      <a:pt x="72" y="0"/>
                    </a:cubicBezTo>
                    <a:cubicBezTo>
                      <a:pt x="78" y="0"/>
                      <a:pt x="90" y="4"/>
                      <a:pt x="90" y="9"/>
                    </a:cubicBezTo>
                    <a:cubicBezTo>
                      <a:pt x="90" y="12"/>
                      <a:pt x="88" y="15"/>
                      <a:pt x="88" y="18"/>
                    </a:cubicBezTo>
                    <a:cubicBezTo>
                      <a:pt x="92" y="16"/>
                      <a:pt x="93" y="12"/>
                      <a:pt x="96" y="12"/>
                    </a:cubicBezTo>
                    <a:cubicBezTo>
                      <a:pt x="103" y="12"/>
                      <a:pt x="102" y="19"/>
                      <a:pt x="102" y="23"/>
                    </a:cubicBezTo>
                    <a:cubicBezTo>
                      <a:pt x="103" y="23"/>
                      <a:pt x="105" y="23"/>
                      <a:pt x="106" y="23"/>
                    </a:cubicBezTo>
                    <a:cubicBezTo>
                      <a:pt x="113" y="23"/>
                      <a:pt x="137" y="36"/>
                      <a:pt x="141" y="41"/>
                    </a:cubicBezTo>
                    <a:cubicBezTo>
                      <a:pt x="140" y="42"/>
                      <a:pt x="138" y="42"/>
                      <a:pt x="137" y="42"/>
                    </a:cubicBezTo>
                    <a:cubicBezTo>
                      <a:pt x="140" y="43"/>
                      <a:pt x="142" y="42"/>
                      <a:pt x="145" y="42"/>
                    </a:cubicBezTo>
                    <a:cubicBezTo>
                      <a:pt x="146" y="44"/>
                      <a:pt x="146" y="47"/>
                      <a:pt x="145" y="49"/>
                    </a:cubicBezTo>
                    <a:cubicBezTo>
                      <a:pt x="151" y="49"/>
                      <a:pt x="154" y="49"/>
                      <a:pt x="159" y="49"/>
                    </a:cubicBezTo>
                    <a:cubicBezTo>
                      <a:pt x="159" y="62"/>
                      <a:pt x="172" y="59"/>
                      <a:pt x="176" y="64"/>
                    </a:cubicBezTo>
                    <a:cubicBezTo>
                      <a:pt x="164" y="68"/>
                      <a:pt x="159" y="76"/>
                      <a:pt x="148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4683125" y="1089025"/>
                <a:ext cx="150813" cy="55563"/>
              </a:xfrm>
              <a:custGeom>
                <a:avLst/>
                <a:gdLst/>
                <a:ahLst/>
                <a:cxnLst>
                  <a:cxn ang="0">
                    <a:pos x="114" y="19"/>
                  </a:cxn>
                  <a:cxn ang="0">
                    <a:pos x="69" y="41"/>
                  </a:cxn>
                  <a:cxn ang="0">
                    <a:pos x="54" y="34"/>
                  </a:cxn>
                  <a:cxn ang="0">
                    <a:pos x="28" y="34"/>
                  </a:cxn>
                  <a:cxn ang="0">
                    <a:pos x="23" y="26"/>
                  </a:cxn>
                  <a:cxn ang="0">
                    <a:pos x="32" y="26"/>
                  </a:cxn>
                  <a:cxn ang="0">
                    <a:pos x="43" y="24"/>
                  </a:cxn>
                  <a:cxn ang="0">
                    <a:pos x="22" y="23"/>
                  </a:cxn>
                  <a:cxn ang="0">
                    <a:pos x="6" y="18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2" y="0"/>
                  </a:cxn>
                  <a:cxn ang="0">
                    <a:pos x="67" y="0"/>
                  </a:cxn>
                  <a:cxn ang="0">
                    <a:pos x="67" y="12"/>
                  </a:cxn>
                  <a:cxn ang="0">
                    <a:pos x="80" y="7"/>
                  </a:cxn>
                  <a:cxn ang="0">
                    <a:pos x="95" y="7"/>
                  </a:cxn>
                  <a:cxn ang="0">
                    <a:pos x="114" y="19"/>
                  </a:cxn>
                </a:cxnLst>
                <a:rect l="0" t="0" r="r" b="b"/>
                <a:pathLst>
                  <a:path w="114" h="41">
                    <a:moveTo>
                      <a:pt x="114" y="19"/>
                    </a:moveTo>
                    <a:cubicBezTo>
                      <a:pt x="104" y="26"/>
                      <a:pt x="82" y="41"/>
                      <a:pt x="69" y="41"/>
                    </a:cubicBezTo>
                    <a:cubicBezTo>
                      <a:pt x="61" y="41"/>
                      <a:pt x="57" y="39"/>
                      <a:pt x="54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5" y="32"/>
                      <a:pt x="23" y="30"/>
                      <a:pt x="23" y="26"/>
                    </a:cubicBezTo>
                    <a:cubicBezTo>
                      <a:pt x="26" y="26"/>
                      <a:pt x="31" y="26"/>
                      <a:pt x="32" y="26"/>
                    </a:cubicBezTo>
                    <a:cubicBezTo>
                      <a:pt x="36" y="25"/>
                      <a:pt x="40" y="25"/>
                      <a:pt x="43" y="24"/>
                    </a:cubicBezTo>
                    <a:cubicBezTo>
                      <a:pt x="41" y="24"/>
                      <a:pt x="23" y="23"/>
                      <a:pt x="22" y="23"/>
                    </a:cubicBezTo>
                    <a:cubicBezTo>
                      <a:pt x="14" y="23"/>
                      <a:pt x="6" y="28"/>
                      <a:pt x="6" y="18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9" y="9"/>
                      <a:pt x="13" y="10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6" y="4"/>
                      <a:pt x="48" y="11"/>
                      <a:pt x="51" y="11"/>
                    </a:cubicBezTo>
                    <a:cubicBezTo>
                      <a:pt x="56" y="11"/>
                      <a:pt x="59" y="2"/>
                      <a:pt x="6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6"/>
                      <a:pt x="66" y="8"/>
                      <a:pt x="67" y="12"/>
                    </a:cubicBezTo>
                    <a:cubicBezTo>
                      <a:pt x="71" y="12"/>
                      <a:pt x="73" y="7"/>
                      <a:pt x="80" y="7"/>
                    </a:cubicBezTo>
                    <a:cubicBezTo>
                      <a:pt x="91" y="7"/>
                      <a:pt x="88" y="7"/>
                      <a:pt x="95" y="7"/>
                    </a:cubicBezTo>
                    <a:cubicBezTo>
                      <a:pt x="103" y="7"/>
                      <a:pt x="112" y="14"/>
                      <a:pt x="1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4219575" y="1841500"/>
                <a:ext cx="73025" cy="8731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22" y="14"/>
                  </a:cxn>
                  <a:cxn ang="0">
                    <a:pos x="19" y="8"/>
                  </a:cxn>
                  <a:cxn ang="0">
                    <a:pos x="32" y="0"/>
                  </a:cxn>
                  <a:cxn ang="0">
                    <a:pos x="40" y="0"/>
                  </a:cxn>
                  <a:cxn ang="0">
                    <a:pos x="55" y="18"/>
                  </a:cxn>
                  <a:cxn ang="0">
                    <a:pos x="47" y="24"/>
                  </a:cxn>
                  <a:cxn ang="0">
                    <a:pos x="47" y="39"/>
                  </a:cxn>
                  <a:cxn ang="0">
                    <a:pos x="47" y="52"/>
                  </a:cxn>
                  <a:cxn ang="0">
                    <a:pos x="35" y="54"/>
                  </a:cxn>
                  <a:cxn ang="0">
                    <a:pos x="19" y="64"/>
                  </a:cxn>
                  <a:cxn ang="0">
                    <a:pos x="11" y="65"/>
                  </a:cxn>
                  <a:cxn ang="0">
                    <a:pos x="0" y="55"/>
                  </a:cxn>
                  <a:cxn ang="0">
                    <a:pos x="13" y="33"/>
                  </a:cxn>
                  <a:cxn ang="0">
                    <a:pos x="4" y="23"/>
                  </a:cxn>
                  <a:cxn ang="0">
                    <a:pos x="9" y="19"/>
                  </a:cxn>
                </a:cxnLst>
                <a:rect l="0" t="0" r="r" b="b"/>
                <a:pathLst>
                  <a:path w="55" h="65">
                    <a:moveTo>
                      <a:pt x="9" y="19"/>
                    </a:moveTo>
                    <a:cubicBezTo>
                      <a:pt x="12" y="19"/>
                      <a:pt x="19" y="16"/>
                      <a:pt x="22" y="14"/>
                    </a:cubicBezTo>
                    <a:cubicBezTo>
                      <a:pt x="20" y="11"/>
                      <a:pt x="19" y="10"/>
                      <a:pt x="19" y="8"/>
                    </a:cubicBezTo>
                    <a:cubicBezTo>
                      <a:pt x="19" y="5"/>
                      <a:pt x="28" y="0"/>
                      <a:pt x="32" y="0"/>
                    </a:cubicBezTo>
                    <a:cubicBezTo>
                      <a:pt x="35" y="0"/>
                      <a:pt x="37" y="0"/>
                      <a:pt x="40" y="0"/>
                    </a:cubicBezTo>
                    <a:cubicBezTo>
                      <a:pt x="50" y="0"/>
                      <a:pt x="55" y="10"/>
                      <a:pt x="55" y="18"/>
                    </a:cubicBezTo>
                    <a:cubicBezTo>
                      <a:pt x="55" y="21"/>
                      <a:pt x="47" y="21"/>
                      <a:pt x="47" y="24"/>
                    </a:cubicBezTo>
                    <a:cubicBezTo>
                      <a:pt x="47" y="27"/>
                      <a:pt x="47" y="39"/>
                      <a:pt x="47" y="39"/>
                    </a:cubicBezTo>
                    <a:cubicBezTo>
                      <a:pt x="47" y="43"/>
                      <a:pt x="50" y="48"/>
                      <a:pt x="47" y="52"/>
                    </a:cubicBezTo>
                    <a:cubicBezTo>
                      <a:pt x="44" y="54"/>
                      <a:pt x="40" y="54"/>
                      <a:pt x="35" y="54"/>
                    </a:cubicBezTo>
                    <a:cubicBezTo>
                      <a:pt x="28" y="54"/>
                      <a:pt x="23" y="61"/>
                      <a:pt x="19" y="64"/>
                    </a:cubicBezTo>
                    <a:cubicBezTo>
                      <a:pt x="17" y="65"/>
                      <a:pt x="13" y="65"/>
                      <a:pt x="11" y="65"/>
                    </a:cubicBezTo>
                    <a:cubicBezTo>
                      <a:pt x="6" y="65"/>
                      <a:pt x="0" y="60"/>
                      <a:pt x="0" y="55"/>
                    </a:cubicBezTo>
                    <a:cubicBezTo>
                      <a:pt x="0" y="44"/>
                      <a:pt x="11" y="43"/>
                      <a:pt x="13" y="33"/>
                    </a:cubicBezTo>
                    <a:cubicBezTo>
                      <a:pt x="8" y="30"/>
                      <a:pt x="4" y="28"/>
                      <a:pt x="4" y="23"/>
                    </a:cubicBezTo>
                    <a:cubicBezTo>
                      <a:pt x="4" y="18"/>
                      <a:pt x="8" y="19"/>
                      <a:pt x="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4276725" y="1758950"/>
                <a:ext cx="139700" cy="203200"/>
              </a:xfrm>
              <a:custGeom>
                <a:avLst/>
                <a:gdLst/>
                <a:ahLst/>
                <a:cxnLst>
                  <a:cxn ang="0">
                    <a:pos x="96" y="102"/>
                  </a:cxn>
                  <a:cxn ang="0">
                    <a:pos x="91" y="128"/>
                  </a:cxn>
                  <a:cxn ang="0">
                    <a:pos x="100" y="133"/>
                  </a:cxn>
                  <a:cxn ang="0">
                    <a:pos x="70" y="139"/>
                  </a:cxn>
                  <a:cxn ang="0">
                    <a:pos x="39" y="141"/>
                  </a:cxn>
                  <a:cxn ang="0">
                    <a:pos x="26" y="148"/>
                  </a:cxn>
                  <a:cxn ang="0">
                    <a:pos x="16" y="152"/>
                  </a:cxn>
                  <a:cxn ang="0">
                    <a:pos x="32" y="133"/>
                  </a:cxn>
                  <a:cxn ang="0">
                    <a:pos x="46" y="124"/>
                  </a:cxn>
                  <a:cxn ang="0">
                    <a:pos x="26" y="123"/>
                  </a:cxn>
                  <a:cxn ang="0">
                    <a:pos x="19" y="123"/>
                  </a:cxn>
                  <a:cxn ang="0">
                    <a:pos x="28" y="96"/>
                  </a:cxn>
                  <a:cxn ang="0">
                    <a:pos x="48" y="81"/>
                  </a:cxn>
                  <a:cxn ang="0">
                    <a:pos x="40" y="70"/>
                  </a:cxn>
                  <a:cxn ang="0">
                    <a:pos x="26" y="72"/>
                  </a:cxn>
                  <a:cxn ang="0">
                    <a:pos x="23" y="59"/>
                  </a:cxn>
                  <a:cxn ang="0">
                    <a:pos x="16" y="49"/>
                  </a:cxn>
                  <a:cxn ang="0">
                    <a:pos x="12" y="55"/>
                  </a:cxn>
                  <a:cxn ang="0">
                    <a:pos x="14" y="45"/>
                  </a:cxn>
                  <a:cxn ang="0">
                    <a:pos x="8" y="38"/>
                  </a:cxn>
                  <a:cxn ang="0">
                    <a:pos x="11" y="29"/>
                  </a:cxn>
                  <a:cxn ang="0">
                    <a:pos x="8" y="20"/>
                  </a:cxn>
                  <a:cxn ang="0">
                    <a:pos x="12" y="21"/>
                  </a:cxn>
                  <a:cxn ang="0">
                    <a:pos x="16" y="14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33" y="19"/>
                  </a:cxn>
                  <a:cxn ang="0">
                    <a:pos x="47" y="46"/>
                  </a:cxn>
                  <a:cxn ang="0">
                    <a:pos x="53" y="50"/>
                  </a:cxn>
                  <a:cxn ang="0">
                    <a:pos x="84" y="89"/>
                  </a:cxn>
                  <a:cxn ang="0">
                    <a:pos x="87" y="102"/>
                  </a:cxn>
                  <a:cxn ang="0">
                    <a:pos x="92" y="102"/>
                  </a:cxn>
                </a:cxnLst>
                <a:rect l="0" t="0" r="r" b="b"/>
                <a:pathLst>
                  <a:path w="105" h="152">
                    <a:moveTo>
                      <a:pt x="90" y="103"/>
                    </a:moveTo>
                    <a:cubicBezTo>
                      <a:pt x="93" y="101"/>
                      <a:pt x="92" y="102"/>
                      <a:pt x="96" y="102"/>
                    </a:cubicBezTo>
                    <a:cubicBezTo>
                      <a:pt x="101" y="102"/>
                      <a:pt x="105" y="106"/>
                      <a:pt x="105" y="110"/>
                    </a:cubicBezTo>
                    <a:cubicBezTo>
                      <a:pt x="105" y="118"/>
                      <a:pt x="94" y="122"/>
                      <a:pt x="91" y="128"/>
                    </a:cubicBezTo>
                    <a:cubicBezTo>
                      <a:pt x="95" y="129"/>
                      <a:pt x="97" y="130"/>
                      <a:pt x="100" y="130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96" y="137"/>
                      <a:pt x="93" y="139"/>
                      <a:pt x="87" y="139"/>
                    </a:cubicBezTo>
                    <a:cubicBezTo>
                      <a:pt x="82" y="139"/>
                      <a:pt x="72" y="139"/>
                      <a:pt x="70" y="139"/>
                    </a:cubicBezTo>
                    <a:cubicBezTo>
                      <a:pt x="65" y="139"/>
                      <a:pt x="53" y="143"/>
                      <a:pt x="47" y="143"/>
                    </a:cubicBezTo>
                    <a:cubicBezTo>
                      <a:pt x="44" y="143"/>
                      <a:pt x="42" y="141"/>
                      <a:pt x="39" y="141"/>
                    </a:cubicBezTo>
                    <a:cubicBezTo>
                      <a:pt x="34" y="141"/>
                      <a:pt x="32" y="144"/>
                      <a:pt x="32" y="148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3" y="148"/>
                      <a:pt x="21" y="150"/>
                      <a:pt x="19" y="152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7" y="147"/>
                      <a:pt x="30" y="133"/>
                      <a:pt x="32" y="133"/>
                    </a:cubicBezTo>
                    <a:cubicBezTo>
                      <a:pt x="38" y="131"/>
                      <a:pt x="47" y="133"/>
                      <a:pt x="47" y="127"/>
                    </a:cubicBezTo>
                    <a:cubicBezTo>
                      <a:pt x="47" y="126"/>
                      <a:pt x="46" y="125"/>
                      <a:pt x="46" y="124"/>
                    </a:cubicBezTo>
                    <a:cubicBezTo>
                      <a:pt x="44" y="126"/>
                      <a:pt x="41" y="128"/>
                      <a:pt x="38" y="128"/>
                    </a:cubicBezTo>
                    <a:cubicBezTo>
                      <a:pt x="32" y="128"/>
                      <a:pt x="30" y="123"/>
                      <a:pt x="26" y="123"/>
                    </a:cubicBezTo>
                    <a:cubicBezTo>
                      <a:pt x="23" y="123"/>
                      <a:pt x="23" y="125"/>
                      <a:pt x="21" y="125"/>
                    </a:cubicBezTo>
                    <a:cubicBezTo>
                      <a:pt x="20" y="125"/>
                      <a:pt x="19" y="124"/>
                      <a:pt x="19" y="123"/>
                    </a:cubicBezTo>
                    <a:cubicBezTo>
                      <a:pt x="19" y="116"/>
                      <a:pt x="31" y="116"/>
                      <a:pt x="31" y="109"/>
                    </a:cubicBezTo>
                    <a:cubicBezTo>
                      <a:pt x="31" y="103"/>
                      <a:pt x="28" y="101"/>
                      <a:pt x="28" y="96"/>
                    </a:cubicBezTo>
                    <a:cubicBezTo>
                      <a:pt x="36" y="96"/>
                      <a:pt x="45" y="92"/>
                      <a:pt x="48" y="88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3" y="82"/>
                      <a:pt x="37" y="81"/>
                      <a:pt x="37" y="77"/>
                    </a:cubicBezTo>
                    <a:cubicBezTo>
                      <a:pt x="37" y="73"/>
                      <a:pt x="39" y="72"/>
                      <a:pt x="40" y="70"/>
                    </a:cubicBezTo>
                    <a:cubicBezTo>
                      <a:pt x="39" y="70"/>
                      <a:pt x="38" y="70"/>
                      <a:pt x="36" y="70"/>
                    </a:cubicBezTo>
                    <a:cubicBezTo>
                      <a:pt x="32" y="70"/>
                      <a:pt x="30" y="72"/>
                      <a:pt x="26" y="72"/>
                    </a:cubicBezTo>
                    <a:cubicBezTo>
                      <a:pt x="22" y="72"/>
                      <a:pt x="19" y="72"/>
                      <a:pt x="19" y="69"/>
                    </a:cubicBezTo>
                    <a:cubicBezTo>
                      <a:pt x="19" y="65"/>
                      <a:pt x="23" y="63"/>
                      <a:pt x="23" y="59"/>
                    </a:cubicBezTo>
                    <a:cubicBezTo>
                      <a:pt x="23" y="55"/>
                      <a:pt x="22" y="55"/>
                      <a:pt x="23" y="51"/>
                    </a:cubicBezTo>
                    <a:cubicBezTo>
                      <a:pt x="20" y="51"/>
                      <a:pt x="17" y="50"/>
                      <a:pt x="16" y="49"/>
                    </a:cubicBezTo>
                    <a:cubicBezTo>
                      <a:pt x="14" y="52"/>
                      <a:pt x="15" y="54"/>
                      <a:pt x="16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2"/>
                      <a:pt x="12" y="51"/>
                      <a:pt x="12" y="48"/>
                    </a:cubicBezTo>
                    <a:cubicBezTo>
                      <a:pt x="12" y="47"/>
                      <a:pt x="13" y="46"/>
                      <a:pt x="14" y="45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2" y="41"/>
                      <a:pt x="8" y="40"/>
                      <a:pt x="8" y="38"/>
                    </a:cubicBezTo>
                    <a:cubicBezTo>
                      <a:pt x="8" y="36"/>
                      <a:pt x="11" y="32"/>
                      <a:pt x="11" y="32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" y="27"/>
                      <a:pt x="0" y="26"/>
                      <a:pt x="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3"/>
                      <a:pt x="10" y="24"/>
                      <a:pt x="11" y="24"/>
                    </a:cubicBezTo>
                    <a:cubicBezTo>
                      <a:pt x="12" y="24"/>
                      <a:pt x="12" y="22"/>
                      <a:pt x="12" y="21"/>
                    </a:cubicBezTo>
                    <a:cubicBezTo>
                      <a:pt x="12" y="21"/>
                      <a:pt x="10" y="20"/>
                      <a:pt x="10" y="19"/>
                    </a:cubicBezTo>
                    <a:cubicBezTo>
                      <a:pt x="10" y="15"/>
                      <a:pt x="13" y="14"/>
                      <a:pt x="16" y="14"/>
                    </a:cubicBezTo>
                    <a:cubicBezTo>
                      <a:pt x="16" y="10"/>
                      <a:pt x="18" y="8"/>
                      <a:pt x="18" y="6"/>
                    </a:cubicBezTo>
                    <a:cubicBezTo>
                      <a:pt x="18" y="4"/>
                      <a:pt x="23" y="0"/>
                      <a:pt x="25" y="0"/>
                    </a:cubicBezTo>
                    <a:cubicBezTo>
                      <a:pt x="30" y="0"/>
                      <a:pt x="35" y="0"/>
                      <a:pt x="38" y="0"/>
                    </a:cubicBezTo>
                    <a:cubicBezTo>
                      <a:pt x="40" y="0"/>
                      <a:pt x="42" y="3"/>
                      <a:pt x="42" y="4"/>
                    </a:cubicBezTo>
                    <a:cubicBezTo>
                      <a:pt x="42" y="10"/>
                      <a:pt x="33" y="10"/>
                      <a:pt x="31" y="16"/>
                    </a:cubicBezTo>
                    <a:cubicBezTo>
                      <a:pt x="31" y="17"/>
                      <a:pt x="32" y="18"/>
                      <a:pt x="33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0" y="32"/>
                      <a:pt x="47" y="37"/>
                      <a:pt x="47" y="46"/>
                    </a:cubicBezTo>
                    <a:cubicBezTo>
                      <a:pt x="45" y="47"/>
                      <a:pt x="44" y="48"/>
                      <a:pt x="43" y="50"/>
                    </a:cubicBezTo>
                    <a:cubicBezTo>
                      <a:pt x="48" y="51"/>
                      <a:pt x="50" y="49"/>
                      <a:pt x="53" y="50"/>
                    </a:cubicBezTo>
                    <a:cubicBezTo>
                      <a:pt x="62" y="53"/>
                      <a:pt x="60" y="63"/>
                      <a:pt x="66" y="69"/>
                    </a:cubicBezTo>
                    <a:cubicBezTo>
                      <a:pt x="73" y="76"/>
                      <a:pt x="84" y="79"/>
                      <a:pt x="84" y="89"/>
                    </a:cubicBezTo>
                    <a:cubicBezTo>
                      <a:pt x="84" y="93"/>
                      <a:pt x="89" y="95"/>
                      <a:pt x="89" y="99"/>
                    </a:cubicBezTo>
                    <a:cubicBezTo>
                      <a:pt x="89" y="100"/>
                      <a:pt x="88" y="101"/>
                      <a:pt x="87" y="102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90" y="104"/>
                      <a:pt x="90" y="103"/>
                      <a:pt x="92" y="102"/>
                    </a:cubicBezTo>
                    <a:lnTo>
                      <a:pt x="90" y="1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31"/>
              <p:cNvSpPr>
                <a:spLocks/>
              </p:cNvSpPr>
              <p:nvPr/>
            </p:nvSpPr>
            <p:spPr bwMode="auto">
              <a:xfrm>
                <a:off x="4592638" y="2203450"/>
                <a:ext cx="46038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7" y="10"/>
                  </a:cxn>
                  <a:cxn ang="0">
                    <a:pos x="27" y="21"/>
                  </a:cxn>
                  <a:cxn ang="0">
                    <a:pos x="30" y="23"/>
                  </a:cxn>
                  <a:cxn ang="0">
                    <a:pos x="33" y="20"/>
                  </a:cxn>
                  <a:cxn ang="0">
                    <a:pos x="31" y="13"/>
                  </a:cxn>
                  <a:cxn ang="0">
                    <a:pos x="33" y="8"/>
                  </a:cxn>
                  <a:cxn ang="0">
                    <a:pos x="35" y="3"/>
                  </a:cxn>
                  <a:cxn ang="0">
                    <a:pos x="20" y="6"/>
                  </a:cxn>
                  <a:cxn ang="0">
                    <a:pos x="0" y="5"/>
                  </a:cxn>
                </a:cxnLst>
                <a:rect l="0" t="0" r="r" b="b"/>
                <a:pathLst>
                  <a:path w="35" h="23">
                    <a:moveTo>
                      <a:pt x="0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14" y="12"/>
                      <a:pt x="19" y="20"/>
                      <a:pt x="27" y="21"/>
                    </a:cubicBezTo>
                    <a:cubicBezTo>
                      <a:pt x="27" y="23"/>
                      <a:pt x="29" y="23"/>
                      <a:pt x="30" y="23"/>
                    </a:cubicBezTo>
                    <a:cubicBezTo>
                      <a:pt x="32" y="23"/>
                      <a:pt x="33" y="21"/>
                      <a:pt x="33" y="20"/>
                    </a:cubicBezTo>
                    <a:cubicBezTo>
                      <a:pt x="33" y="17"/>
                      <a:pt x="31" y="16"/>
                      <a:pt x="31" y="13"/>
                    </a:cubicBezTo>
                    <a:cubicBezTo>
                      <a:pt x="31" y="11"/>
                      <a:pt x="33" y="8"/>
                      <a:pt x="33" y="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2"/>
                      <a:pt x="25" y="6"/>
                      <a:pt x="20" y="6"/>
                    </a:cubicBezTo>
                    <a:cubicBezTo>
                      <a:pt x="14" y="6"/>
                      <a:pt x="10" y="0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4527550" y="2111375"/>
                <a:ext cx="15875" cy="30163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0" y="0"/>
                  </a:cxn>
                  <a:cxn ang="0">
                    <a:pos x="12" y="5"/>
                  </a:cxn>
                  <a:cxn ang="0">
                    <a:pos x="8" y="23"/>
                  </a:cxn>
                  <a:cxn ang="0">
                    <a:pos x="0" y="6"/>
                  </a:cxn>
                  <a:cxn ang="0">
                    <a:pos x="3" y="5"/>
                  </a:cxn>
                </a:cxnLst>
                <a:rect l="0" t="0" r="r" b="b"/>
                <a:pathLst>
                  <a:path w="12" h="23">
                    <a:moveTo>
                      <a:pt x="3" y="5"/>
                    </a:moveTo>
                    <a:cubicBezTo>
                      <a:pt x="6" y="5"/>
                      <a:pt x="8" y="1"/>
                      <a:pt x="10" y="0"/>
                    </a:cubicBezTo>
                    <a:cubicBezTo>
                      <a:pt x="10" y="3"/>
                      <a:pt x="11" y="5"/>
                      <a:pt x="12" y="5"/>
                    </a:cubicBezTo>
                    <a:cubicBezTo>
                      <a:pt x="11" y="11"/>
                      <a:pt x="10" y="20"/>
                      <a:pt x="8" y="23"/>
                    </a:cubicBezTo>
                    <a:cubicBezTo>
                      <a:pt x="4" y="22"/>
                      <a:pt x="2" y="9"/>
                      <a:pt x="0" y="6"/>
                    </a:cubicBezTo>
                    <a:cubicBezTo>
                      <a:pt x="1" y="6"/>
                      <a:pt x="2" y="5"/>
                      <a:pt x="3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4524375" y="2144713"/>
                <a:ext cx="25400" cy="44450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5" y="3"/>
                  </a:cxn>
                  <a:cxn ang="0">
                    <a:pos x="18" y="21"/>
                  </a:cxn>
                  <a:cxn ang="0">
                    <a:pos x="6" y="33"/>
                  </a:cxn>
                  <a:cxn ang="0">
                    <a:pos x="2" y="24"/>
                  </a:cxn>
                  <a:cxn ang="0">
                    <a:pos x="5" y="15"/>
                  </a:cxn>
                </a:cxnLst>
                <a:rect l="0" t="0" r="r" b="b"/>
                <a:pathLst>
                  <a:path w="19" h="33">
                    <a:moveTo>
                      <a:pt x="5" y="15"/>
                    </a:moveTo>
                    <a:cubicBezTo>
                      <a:pt x="5" y="12"/>
                      <a:pt x="1" y="9"/>
                      <a:pt x="0" y="6"/>
                    </a:cubicBezTo>
                    <a:cubicBezTo>
                      <a:pt x="5" y="4"/>
                      <a:pt x="5" y="0"/>
                      <a:pt x="9" y="0"/>
                    </a:cubicBezTo>
                    <a:cubicBezTo>
                      <a:pt x="13" y="0"/>
                      <a:pt x="14" y="3"/>
                      <a:pt x="15" y="3"/>
                    </a:cubicBezTo>
                    <a:cubicBezTo>
                      <a:pt x="19" y="10"/>
                      <a:pt x="18" y="14"/>
                      <a:pt x="18" y="21"/>
                    </a:cubicBezTo>
                    <a:cubicBezTo>
                      <a:pt x="18" y="27"/>
                      <a:pt x="10" y="33"/>
                      <a:pt x="6" y="33"/>
                    </a:cubicBezTo>
                    <a:cubicBezTo>
                      <a:pt x="2" y="33"/>
                      <a:pt x="2" y="27"/>
                      <a:pt x="2" y="24"/>
                    </a:cubicBezTo>
                    <a:cubicBezTo>
                      <a:pt x="2" y="20"/>
                      <a:pt x="5" y="18"/>
                      <a:pt x="5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34"/>
              <p:cNvSpPr>
                <a:spLocks/>
              </p:cNvSpPr>
              <p:nvPr/>
            </p:nvSpPr>
            <p:spPr bwMode="auto">
              <a:xfrm>
                <a:off x="4429125" y="2171700"/>
                <a:ext cx="12700" cy="9525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7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9" y="5"/>
                  </a:cxn>
                </a:cxnLst>
                <a:rect l="0" t="0" r="r" b="b"/>
                <a:pathLst>
                  <a:path w="9" h="7">
                    <a:moveTo>
                      <a:pt x="9" y="5"/>
                    </a:moveTo>
                    <a:cubicBezTo>
                      <a:pt x="9" y="6"/>
                      <a:pt x="7" y="7"/>
                      <a:pt x="6" y="7"/>
                    </a:cubicBezTo>
                    <a:cubicBezTo>
                      <a:pt x="4" y="7"/>
                      <a:pt x="1" y="3"/>
                      <a:pt x="0" y="3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1"/>
                      <a:pt x="9" y="3"/>
                      <a:pt x="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35"/>
              <p:cNvSpPr>
                <a:spLocks/>
              </p:cNvSpPr>
              <p:nvPr/>
            </p:nvSpPr>
            <p:spPr bwMode="auto">
              <a:xfrm>
                <a:off x="4551363" y="1833563"/>
                <a:ext cx="15875" cy="19050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2" y="9"/>
                  </a:cxn>
                  <a:cxn ang="0">
                    <a:pos x="11" y="14"/>
                  </a:cxn>
                  <a:cxn ang="0">
                    <a:pos x="11" y="10"/>
                  </a:cxn>
                </a:cxnLst>
                <a:rect l="0" t="0" r="r" b="b"/>
                <a:pathLst>
                  <a:path w="12" h="14">
                    <a:moveTo>
                      <a:pt x="11" y="10"/>
                    </a:moveTo>
                    <a:cubicBezTo>
                      <a:pt x="5" y="10"/>
                      <a:pt x="0" y="9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6"/>
                      <a:pt x="12" y="5"/>
                      <a:pt x="12" y="9"/>
                    </a:cubicBezTo>
                    <a:cubicBezTo>
                      <a:pt x="12" y="13"/>
                      <a:pt x="11" y="12"/>
                      <a:pt x="11" y="14"/>
                    </a:cubicBezTo>
                    <a:cubicBezTo>
                      <a:pt x="11" y="13"/>
                      <a:pt x="11" y="12"/>
                      <a:pt x="11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auto">
              <a:xfrm>
                <a:off x="4684713" y="1773238"/>
                <a:ext cx="15875" cy="23813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" y="17"/>
                  </a:cxn>
                  <a:cxn ang="0">
                    <a:pos x="1" y="11"/>
                  </a:cxn>
                  <a:cxn ang="0">
                    <a:pos x="11" y="0"/>
                  </a:cxn>
                  <a:cxn ang="0">
                    <a:pos x="8" y="6"/>
                  </a:cxn>
                </a:cxnLst>
                <a:rect l="0" t="0" r="r" b="b"/>
                <a:pathLst>
                  <a:path w="11" h="17">
                    <a:moveTo>
                      <a:pt x="8" y="6"/>
                    </a:moveTo>
                    <a:cubicBezTo>
                      <a:pt x="8" y="11"/>
                      <a:pt x="4" y="13"/>
                      <a:pt x="1" y="17"/>
                    </a:cubicBezTo>
                    <a:cubicBezTo>
                      <a:pt x="0" y="15"/>
                      <a:pt x="1" y="14"/>
                      <a:pt x="1" y="11"/>
                    </a:cubicBezTo>
                    <a:cubicBezTo>
                      <a:pt x="1" y="9"/>
                      <a:pt x="3" y="1"/>
                      <a:pt x="11" y="0"/>
                    </a:cubicBezTo>
                    <a:cubicBezTo>
                      <a:pt x="10" y="2"/>
                      <a:pt x="8" y="4"/>
                      <a:pt x="8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auto">
              <a:xfrm>
                <a:off x="4746625" y="1744663"/>
                <a:ext cx="20638" cy="2698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6"/>
                  </a:cxn>
                  <a:cxn ang="0">
                    <a:pos x="5" y="20"/>
                  </a:cxn>
                  <a:cxn ang="0">
                    <a:pos x="0" y="13"/>
                  </a:cxn>
                  <a:cxn ang="0">
                    <a:pos x="10" y="10"/>
                  </a:cxn>
                  <a:cxn ang="0">
                    <a:pos x="7" y="5"/>
                  </a:cxn>
                  <a:cxn ang="0">
                    <a:pos x="11" y="0"/>
                  </a:cxn>
                  <a:cxn ang="0">
                    <a:pos x="16" y="5"/>
                  </a:cxn>
                  <a:cxn ang="0">
                    <a:pos x="12" y="10"/>
                  </a:cxn>
                </a:cxnLst>
                <a:rect l="0" t="0" r="r" b="b"/>
                <a:pathLst>
                  <a:path w="16" h="20">
                    <a:moveTo>
                      <a:pt x="12" y="10"/>
                    </a:moveTo>
                    <a:cubicBezTo>
                      <a:pt x="12" y="12"/>
                      <a:pt x="12" y="14"/>
                      <a:pt x="12" y="16"/>
                    </a:cubicBezTo>
                    <a:cubicBezTo>
                      <a:pt x="12" y="17"/>
                      <a:pt x="6" y="20"/>
                      <a:pt x="5" y="20"/>
                    </a:cubicBezTo>
                    <a:cubicBezTo>
                      <a:pt x="1" y="20"/>
                      <a:pt x="0" y="16"/>
                      <a:pt x="0" y="13"/>
                    </a:cubicBezTo>
                    <a:cubicBezTo>
                      <a:pt x="4" y="13"/>
                      <a:pt x="6" y="10"/>
                      <a:pt x="10" y="10"/>
                    </a:cubicBezTo>
                    <a:cubicBezTo>
                      <a:pt x="9" y="8"/>
                      <a:pt x="7" y="7"/>
                      <a:pt x="7" y="5"/>
                    </a:cubicBezTo>
                    <a:cubicBezTo>
                      <a:pt x="7" y="2"/>
                      <a:pt x="11" y="0"/>
                      <a:pt x="11" y="0"/>
                    </a:cubicBezTo>
                    <a:cubicBezTo>
                      <a:pt x="13" y="3"/>
                      <a:pt x="14" y="4"/>
                      <a:pt x="16" y="5"/>
                    </a:cubicBezTo>
                    <a:cubicBezTo>
                      <a:pt x="15" y="7"/>
                      <a:pt x="13" y="10"/>
                      <a:pt x="12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1" name="Group 363"/>
          <p:cNvGrpSpPr/>
          <p:nvPr/>
        </p:nvGrpSpPr>
        <p:grpSpPr>
          <a:xfrm>
            <a:off x="6329468" y="4265507"/>
            <a:ext cx="1080837" cy="944179"/>
            <a:chOff x="6275388" y="2879725"/>
            <a:chExt cx="966788" cy="844551"/>
          </a:xfrm>
          <a:solidFill>
            <a:schemeClr val="bg1">
              <a:lumMod val="75000"/>
            </a:schemeClr>
          </a:solidFill>
        </p:grpSpPr>
        <p:sp>
          <p:nvSpPr>
            <p:cNvPr id="112" name="Freeform 9"/>
            <p:cNvSpPr>
              <a:spLocks/>
            </p:cNvSpPr>
            <p:nvPr/>
          </p:nvSpPr>
          <p:spPr bwMode="auto">
            <a:xfrm>
              <a:off x="6567488" y="2879725"/>
              <a:ext cx="339725" cy="1762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160" y="39"/>
                </a:cxn>
                <a:cxn ang="0">
                  <a:pos x="173" y="45"/>
                </a:cxn>
                <a:cxn ang="0">
                  <a:pos x="179" y="49"/>
                </a:cxn>
                <a:cxn ang="0">
                  <a:pos x="203" y="71"/>
                </a:cxn>
                <a:cxn ang="0">
                  <a:pos x="217" y="78"/>
                </a:cxn>
                <a:cxn ang="0">
                  <a:pos x="208" y="85"/>
                </a:cxn>
                <a:cxn ang="0">
                  <a:pos x="217" y="96"/>
                </a:cxn>
                <a:cxn ang="0">
                  <a:pos x="224" y="108"/>
                </a:cxn>
                <a:cxn ang="0">
                  <a:pos x="233" y="113"/>
                </a:cxn>
                <a:cxn ang="0">
                  <a:pos x="237" y="118"/>
                </a:cxn>
                <a:cxn ang="0">
                  <a:pos x="242" y="119"/>
                </a:cxn>
                <a:cxn ang="0">
                  <a:pos x="247" y="124"/>
                </a:cxn>
                <a:cxn ang="0">
                  <a:pos x="255" y="126"/>
                </a:cxn>
                <a:cxn ang="0">
                  <a:pos x="250" y="133"/>
                </a:cxn>
                <a:cxn ang="0">
                  <a:pos x="247" y="133"/>
                </a:cxn>
                <a:cxn ang="0">
                  <a:pos x="239" y="127"/>
                </a:cxn>
                <a:cxn ang="0">
                  <a:pos x="227" y="127"/>
                </a:cxn>
                <a:cxn ang="0">
                  <a:pos x="210" y="116"/>
                </a:cxn>
                <a:cxn ang="0">
                  <a:pos x="206" y="113"/>
                </a:cxn>
                <a:cxn ang="0">
                  <a:pos x="175" y="92"/>
                </a:cxn>
                <a:cxn ang="0">
                  <a:pos x="158" y="103"/>
                </a:cxn>
                <a:cxn ang="0">
                  <a:pos x="156" y="113"/>
                </a:cxn>
                <a:cxn ang="0">
                  <a:pos x="139" y="113"/>
                </a:cxn>
                <a:cxn ang="0">
                  <a:pos x="113" y="100"/>
                </a:cxn>
                <a:cxn ang="0">
                  <a:pos x="107" y="102"/>
                </a:cxn>
                <a:cxn ang="0">
                  <a:pos x="98" y="102"/>
                </a:cxn>
                <a:cxn ang="0">
                  <a:pos x="90" y="99"/>
                </a:cxn>
                <a:cxn ang="0">
                  <a:pos x="101" y="90"/>
                </a:cxn>
                <a:cxn ang="0">
                  <a:pos x="96" y="71"/>
                </a:cxn>
                <a:cxn ang="0">
                  <a:pos x="77" y="59"/>
                </a:cxn>
                <a:cxn ang="0">
                  <a:pos x="53" y="54"/>
                </a:cxn>
                <a:cxn ang="0">
                  <a:pos x="37" y="45"/>
                </a:cxn>
                <a:cxn ang="0">
                  <a:pos x="37" y="41"/>
                </a:cxn>
                <a:cxn ang="0">
                  <a:pos x="30" y="49"/>
                </a:cxn>
                <a:cxn ang="0">
                  <a:pos x="26" y="48"/>
                </a:cxn>
                <a:cxn ang="0">
                  <a:pos x="24" y="38"/>
                </a:cxn>
                <a:cxn ang="0">
                  <a:pos x="16" y="33"/>
                </a:cxn>
                <a:cxn ang="0">
                  <a:pos x="38" y="25"/>
                </a:cxn>
                <a:cxn ang="0">
                  <a:pos x="35" y="25"/>
                </a:cxn>
                <a:cxn ang="0">
                  <a:pos x="23" y="27"/>
                </a:cxn>
                <a:cxn ang="0">
                  <a:pos x="16" y="26"/>
                </a:cxn>
                <a:cxn ang="0">
                  <a:pos x="14" y="22"/>
                </a:cxn>
                <a:cxn ang="0">
                  <a:pos x="0" y="12"/>
                </a:cxn>
                <a:cxn ang="0">
                  <a:pos x="6" y="8"/>
                </a:cxn>
                <a:cxn ang="0">
                  <a:pos x="23" y="0"/>
                </a:cxn>
                <a:cxn ang="0">
                  <a:pos x="44" y="9"/>
                </a:cxn>
                <a:cxn ang="0">
                  <a:pos x="44" y="25"/>
                </a:cxn>
                <a:cxn ang="0">
                  <a:pos x="50" y="29"/>
                </a:cxn>
                <a:cxn ang="0">
                  <a:pos x="59" y="38"/>
                </a:cxn>
                <a:cxn ang="0">
                  <a:pos x="67" y="30"/>
                </a:cxn>
                <a:cxn ang="0">
                  <a:pos x="78" y="25"/>
                </a:cxn>
                <a:cxn ang="0">
                  <a:pos x="92" y="14"/>
                </a:cxn>
                <a:cxn ang="0">
                  <a:pos x="98" y="17"/>
                </a:cxn>
                <a:cxn ang="0">
                  <a:pos x="109" y="25"/>
                </a:cxn>
                <a:cxn ang="0">
                  <a:pos x="121" y="25"/>
                </a:cxn>
                <a:cxn ang="0">
                  <a:pos x="130" y="29"/>
                </a:cxn>
                <a:cxn ang="0">
                  <a:pos x="130" y="30"/>
                </a:cxn>
                <a:cxn ang="0">
                  <a:pos x="128" y="28"/>
                </a:cxn>
              </a:cxnLst>
              <a:rect l="0" t="0" r="r" b="b"/>
              <a:pathLst>
                <a:path w="255" h="133">
                  <a:moveTo>
                    <a:pt x="128" y="28"/>
                  </a:moveTo>
                  <a:cubicBezTo>
                    <a:pt x="133" y="33"/>
                    <a:pt x="149" y="39"/>
                    <a:pt x="160" y="39"/>
                  </a:cubicBezTo>
                  <a:cubicBezTo>
                    <a:pt x="165" y="39"/>
                    <a:pt x="168" y="45"/>
                    <a:pt x="173" y="45"/>
                  </a:cubicBezTo>
                  <a:cubicBezTo>
                    <a:pt x="173" y="48"/>
                    <a:pt x="176" y="49"/>
                    <a:pt x="179" y="49"/>
                  </a:cubicBezTo>
                  <a:cubicBezTo>
                    <a:pt x="193" y="54"/>
                    <a:pt x="192" y="66"/>
                    <a:pt x="203" y="71"/>
                  </a:cubicBezTo>
                  <a:cubicBezTo>
                    <a:pt x="207" y="73"/>
                    <a:pt x="217" y="68"/>
                    <a:pt x="217" y="78"/>
                  </a:cubicBezTo>
                  <a:cubicBezTo>
                    <a:pt x="217" y="83"/>
                    <a:pt x="208" y="81"/>
                    <a:pt x="208" y="85"/>
                  </a:cubicBezTo>
                  <a:cubicBezTo>
                    <a:pt x="208" y="87"/>
                    <a:pt x="216" y="95"/>
                    <a:pt x="217" y="96"/>
                  </a:cubicBezTo>
                  <a:cubicBezTo>
                    <a:pt x="221" y="100"/>
                    <a:pt x="220" y="103"/>
                    <a:pt x="224" y="108"/>
                  </a:cubicBezTo>
                  <a:cubicBezTo>
                    <a:pt x="225" y="111"/>
                    <a:pt x="230" y="113"/>
                    <a:pt x="233" y="113"/>
                  </a:cubicBezTo>
                  <a:cubicBezTo>
                    <a:pt x="235" y="113"/>
                    <a:pt x="236" y="116"/>
                    <a:pt x="237" y="118"/>
                  </a:cubicBezTo>
                  <a:cubicBezTo>
                    <a:pt x="238" y="120"/>
                    <a:pt x="240" y="118"/>
                    <a:pt x="242" y="119"/>
                  </a:cubicBezTo>
                  <a:cubicBezTo>
                    <a:pt x="245" y="119"/>
                    <a:pt x="246" y="122"/>
                    <a:pt x="247" y="124"/>
                  </a:cubicBezTo>
                  <a:cubicBezTo>
                    <a:pt x="247" y="126"/>
                    <a:pt x="254" y="125"/>
                    <a:pt x="255" y="126"/>
                  </a:cubicBezTo>
                  <a:cubicBezTo>
                    <a:pt x="253" y="127"/>
                    <a:pt x="250" y="130"/>
                    <a:pt x="250" y="133"/>
                  </a:cubicBezTo>
                  <a:cubicBezTo>
                    <a:pt x="249" y="133"/>
                    <a:pt x="248" y="133"/>
                    <a:pt x="247" y="133"/>
                  </a:cubicBezTo>
                  <a:cubicBezTo>
                    <a:pt x="246" y="133"/>
                    <a:pt x="240" y="128"/>
                    <a:pt x="239" y="127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1" y="126"/>
                    <a:pt x="210" y="121"/>
                    <a:pt x="210" y="116"/>
                  </a:cubicBezTo>
                  <a:cubicBezTo>
                    <a:pt x="210" y="115"/>
                    <a:pt x="207" y="114"/>
                    <a:pt x="206" y="113"/>
                  </a:cubicBezTo>
                  <a:cubicBezTo>
                    <a:pt x="197" y="104"/>
                    <a:pt x="189" y="92"/>
                    <a:pt x="175" y="92"/>
                  </a:cubicBezTo>
                  <a:cubicBezTo>
                    <a:pt x="164" y="92"/>
                    <a:pt x="165" y="100"/>
                    <a:pt x="158" y="103"/>
                  </a:cubicBezTo>
                  <a:cubicBezTo>
                    <a:pt x="160" y="108"/>
                    <a:pt x="156" y="110"/>
                    <a:pt x="156" y="113"/>
                  </a:cubicBezTo>
                  <a:cubicBezTo>
                    <a:pt x="146" y="113"/>
                    <a:pt x="144" y="113"/>
                    <a:pt x="139" y="113"/>
                  </a:cubicBezTo>
                  <a:cubicBezTo>
                    <a:pt x="128" y="113"/>
                    <a:pt x="125" y="100"/>
                    <a:pt x="113" y="100"/>
                  </a:cubicBezTo>
                  <a:cubicBezTo>
                    <a:pt x="112" y="100"/>
                    <a:pt x="107" y="100"/>
                    <a:pt x="107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94" y="102"/>
                    <a:pt x="90" y="102"/>
                    <a:pt x="90" y="99"/>
                  </a:cubicBezTo>
                  <a:cubicBezTo>
                    <a:pt x="90" y="93"/>
                    <a:pt x="99" y="91"/>
                    <a:pt x="101" y="90"/>
                  </a:cubicBezTo>
                  <a:cubicBezTo>
                    <a:pt x="95" y="84"/>
                    <a:pt x="98" y="78"/>
                    <a:pt x="96" y="71"/>
                  </a:cubicBezTo>
                  <a:cubicBezTo>
                    <a:pt x="94" y="66"/>
                    <a:pt x="82" y="61"/>
                    <a:pt x="77" y="59"/>
                  </a:cubicBezTo>
                  <a:cubicBezTo>
                    <a:pt x="72" y="56"/>
                    <a:pt x="60" y="54"/>
                    <a:pt x="53" y="54"/>
                  </a:cubicBezTo>
                  <a:cubicBezTo>
                    <a:pt x="47" y="54"/>
                    <a:pt x="44" y="43"/>
                    <a:pt x="37" y="45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4"/>
                    <a:pt x="34" y="49"/>
                    <a:pt x="30" y="49"/>
                  </a:cubicBezTo>
                  <a:cubicBezTo>
                    <a:pt x="29" y="49"/>
                    <a:pt x="26" y="49"/>
                    <a:pt x="26" y="48"/>
                  </a:cubicBezTo>
                  <a:cubicBezTo>
                    <a:pt x="24" y="43"/>
                    <a:pt x="26" y="41"/>
                    <a:pt x="24" y="38"/>
                  </a:cubicBezTo>
                  <a:cubicBezTo>
                    <a:pt x="22" y="34"/>
                    <a:pt x="17" y="36"/>
                    <a:pt x="16" y="33"/>
                  </a:cubicBezTo>
                  <a:cubicBezTo>
                    <a:pt x="22" y="29"/>
                    <a:pt x="35" y="30"/>
                    <a:pt x="38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0" y="26"/>
                    <a:pt x="27" y="27"/>
                    <a:pt x="23" y="27"/>
                  </a:cubicBezTo>
                  <a:cubicBezTo>
                    <a:pt x="20" y="27"/>
                    <a:pt x="19" y="26"/>
                    <a:pt x="16" y="26"/>
                  </a:cubicBezTo>
                  <a:cubicBezTo>
                    <a:pt x="15" y="25"/>
                    <a:pt x="14" y="23"/>
                    <a:pt x="14" y="22"/>
                  </a:cubicBezTo>
                  <a:cubicBezTo>
                    <a:pt x="11" y="15"/>
                    <a:pt x="0" y="18"/>
                    <a:pt x="0" y="12"/>
                  </a:cubicBezTo>
                  <a:cubicBezTo>
                    <a:pt x="0" y="9"/>
                    <a:pt x="4" y="8"/>
                    <a:pt x="6" y="8"/>
                  </a:cubicBezTo>
                  <a:cubicBezTo>
                    <a:pt x="12" y="8"/>
                    <a:pt x="15" y="0"/>
                    <a:pt x="23" y="0"/>
                  </a:cubicBezTo>
                  <a:cubicBezTo>
                    <a:pt x="30" y="0"/>
                    <a:pt x="36" y="7"/>
                    <a:pt x="44" y="9"/>
                  </a:cubicBezTo>
                  <a:cubicBezTo>
                    <a:pt x="44" y="15"/>
                    <a:pt x="44" y="22"/>
                    <a:pt x="44" y="25"/>
                  </a:cubicBezTo>
                  <a:cubicBezTo>
                    <a:pt x="44" y="27"/>
                    <a:pt x="46" y="29"/>
                    <a:pt x="50" y="29"/>
                  </a:cubicBezTo>
                  <a:cubicBezTo>
                    <a:pt x="50" y="31"/>
                    <a:pt x="56" y="38"/>
                    <a:pt x="59" y="38"/>
                  </a:cubicBezTo>
                  <a:cubicBezTo>
                    <a:pt x="62" y="38"/>
                    <a:pt x="66" y="31"/>
                    <a:pt x="67" y="30"/>
                  </a:cubicBezTo>
                  <a:cubicBezTo>
                    <a:pt x="71" y="27"/>
                    <a:pt x="71" y="26"/>
                    <a:pt x="78" y="25"/>
                  </a:cubicBezTo>
                  <a:cubicBezTo>
                    <a:pt x="82" y="23"/>
                    <a:pt x="87" y="15"/>
                    <a:pt x="92" y="14"/>
                  </a:cubicBezTo>
                  <a:cubicBezTo>
                    <a:pt x="93" y="17"/>
                    <a:pt x="96" y="16"/>
                    <a:pt x="98" y="17"/>
                  </a:cubicBezTo>
                  <a:cubicBezTo>
                    <a:pt x="103" y="18"/>
                    <a:pt x="106" y="24"/>
                    <a:pt x="109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3" y="27"/>
                    <a:pt x="128" y="29"/>
                    <a:pt x="130" y="29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2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361"/>
            <p:cNvGrpSpPr/>
            <p:nvPr/>
          </p:nvGrpSpPr>
          <p:grpSpPr>
            <a:xfrm>
              <a:off x="6275388" y="2917825"/>
              <a:ext cx="966788" cy="806451"/>
              <a:chOff x="6275388" y="2917825"/>
              <a:chExt cx="966788" cy="806451"/>
            </a:xfrm>
            <a:grpFill/>
          </p:grpSpPr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6623050" y="2968625"/>
                <a:ext cx="111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5"/>
                  </a:cxn>
                  <a:cxn ang="0">
                    <a:pos x="5" y="9"/>
                  </a:cxn>
                  <a:cxn ang="0">
                    <a:pos x="2" y="19"/>
                  </a:cxn>
                  <a:cxn ang="0">
                    <a:pos x="0" y="15"/>
                  </a:cxn>
                  <a:cxn ang="0">
                    <a:pos x="4" y="8"/>
                  </a:cxn>
                  <a:cxn ang="0">
                    <a:pos x="7" y="0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7" y="4"/>
                      <a:pt x="8" y="2"/>
                      <a:pt x="8" y="5"/>
                    </a:cubicBezTo>
                    <a:cubicBezTo>
                      <a:pt x="8" y="8"/>
                      <a:pt x="7" y="9"/>
                      <a:pt x="5" y="9"/>
                    </a:cubicBezTo>
                    <a:cubicBezTo>
                      <a:pt x="5" y="14"/>
                      <a:pt x="6" y="19"/>
                      <a:pt x="2" y="19"/>
                    </a:cubicBezTo>
                    <a:cubicBezTo>
                      <a:pt x="1" y="19"/>
                      <a:pt x="0" y="16"/>
                      <a:pt x="0" y="15"/>
                    </a:cubicBezTo>
                    <a:cubicBezTo>
                      <a:pt x="0" y="11"/>
                      <a:pt x="4" y="10"/>
                      <a:pt x="4" y="8"/>
                    </a:cubicBezTo>
                    <a:cubicBezTo>
                      <a:pt x="4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6867525" y="2944813"/>
                <a:ext cx="65088" cy="38100"/>
              </a:xfrm>
              <a:custGeom>
                <a:avLst/>
                <a:gdLst/>
                <a:ahLst/>
                <a:cxnLst>
                  <a:cxn ang="0">
                    <a:pos x="13" y="27"/>
                  </a:cxn>
                  <a:cxn ang="0">
                    <a:pos x="0" y="18"/>
                  </a:cxn>
                  <a:cxn ang="0">
                    <a:pos x="13" y="18"/>
                  </a:cxn>
                  <a:cxn ang="0">
                    <a:pos x="18" y="17"/>
                  </a:cxn>
                  <a:cxn ang="0">
                    <a:pos x="35" y="13"/>
                  </a:cxn>
                  <a:cxn ang="0">
                    <a:pos x="45" y="0"/>
                  </a:cxn>
                  <a:cxn ang="0">
                    <a:pos x="49" y="7"/>
                  </a:cxn>
                  <a:cxn ang="0">
                    <a:pos x="40" y="22"/>
                  </a:cxn>
                  <a:cxn ang="0">
                    <a:pos x="19" y="29"/>
                  </a:cxn>
                  <a:cxn ang="0">
                    <a:pos x="11" y="25"/>
                  </a:cxn>
                  <a:cxn ang="0">
                    <a:pos x="13" y="27"/>
                  </a:cxn>
                </a:cxnLst>
                <a:rect l="0" t="0" r="r" b="b"/>
                <a:pathLst>
                  <a:path w="49" h="29">
                    <a:moveTo>
                      <a:pt x="13" y="27"/>
                    </a:moveTo>
                    <a:cubicBezTo>
                      <a:pt x="9" y="22"/>
                      <a:pt x="1" y="24"/>
                      <a:pt x="0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8" y="17"/>
                      <a:pt x="18" y="17"/>
                    </a:cubicBezTo>
                    <a:cubicBezTo>
                      <a:pt x="25" y="14"/>
                      <a:pt x="31" y="15"/>
                      <a:pt x="35" y="13"/>
                    </a:cubicBezTo>
                    <a:cubicBezTo>
                      <a:pt x="41" y="10"/>
                      <a:pt x="39" y="0"/>
                      <a:pt x="45" y="0"/>
                    </a:cubicBezTo>
                    <a:cubicBezTo>
                      <a:pt x="48" y="0"/>
                      <a:pt x="49" y="4"/>
                      <a:pt x="49" y="7"/>
                    </a:cubicBezTo>
                    <a:cubicBezTo>
                      <a:pt x="49" y="16"/>
                      <a:pt x="40" y="14"/>
                      <a:pt x="40" y="22"/>
                    </a:cubicBezTo>
                    <a:cubicBezTo>
                      <a:pt x="32" y="24"/>
                      <a:pt x="28" y="29"/>
                      <a:pt x="19" y="29"/>
                    </a:cubicBezTo>
                    <a:cubicBezTo>
                      <a:pt x="17" y="29"/>
                      <a:pt x="11" y="26"/>
                      <a:pt x="11" y="25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"/>
              <p:cNvSpPr>
                <a:spLocks/>
              </p:cNvSpPr>
              <p:nvPr/>
            </p:nvSpPr>
            <p:spPr bwMode="auto">
              <a:xfrm>
                <a:off x="6911975" y="2917825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25"/>
                  </a:cxn>
                  <a:cxn ang="0">
                    <a:pos x="19" y="17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18" y="13"/>
                  </a:cxn>
                  <a:cxn ang="0">
                    <a:pos x="26" y="22"/>
                  </a:cxn>
                  <a:cxn ang="0">
                    <a:pos x="26" y="25"/>
                  </a:cxn>
                  <a:cxn ang="0">
                    <a:pos x="23" y="25"/>
                  </a:cxn>
                </a:cxnLst>
                <a:rect l="0" t="0" r="r" b="b"/>
                <a:pathLst>
                  <a:path w="26" h="26">
                    <a:moveTo>
                      <a:pt x="23" y="25"/>
                    </a:moveTo>
                    <a:cubicBezTo>
                      <a:pt x="18" y="24"/>
                      <a:pt x="18" y="21"/>
                      <a:pt x="19" y="17"/>
                    </a:cubicBezTo>
                    <a:cubicBezTo>
                      <a:pt x="13" y="14"/>
                      <a:pt x="14" y="9"/>
                      <a:pt x="8" y="6"/>
                    </a:cubicBezTo>
                    <a:cubicBezTo>
                      <a:pt x="5" y="4"/>
                      <a:pt x="2" y="4"/>
                      <a:pt x="0" y="0"/>
                    </a:cubicBezTo>
                    <a:cubicBezTo>
                      <a:pt x="9" y="3"/>
                      <a:pt x="13" y="8"/>
                      <a:pt x="18" y="13"/>
                    </a:cubicBezTo>
                    <a:cubicBezTo>
                      <a:pt x="21" y="17"/>
                      <a:pt x="26" y="16"/>
                      <a:pt x="26" y="22"/>
                    </a:cubicBezTo>
                    <a:cubicBezTo>
                      <a:pt x="26" y="23"/>
                      <a:pt x="26" y="24"/>
                      <a:pt x="26" y="25"/>
                    </a:cubicBezTo>
                    <a:cubicBezTo>
                      <a:pt x="25" y="25"/>
                      <a:pt x="24" y="26"/>
                      <a:pt x="2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1"/>
              <p:cNvSpPr>
                <a:spLocks/>
              </p:cNvSpPr>
              <p:nvPr/>
            </p:nvSpPr>
            <p:spPr bwMode="auto">
              <a:xfrm>
                <a:off x="6972300" y="2967038"/>
                <a:ext cx="17463" cy="20638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1" y="0"/>
                  </a:cxn>
                  <a:cxn ang="0">
                    <a:pos x="13" y="12"/>
                  </a:cxn>
                  <a:cxn ang="0">
                    <a:pos x="10" y="16"/>
                  </a:cxn>
                  <a:cxn ang="0">
                    <a:pos x="7" y="13"/>
                  </a:cxn>
                  <a:cxn ang="0">
                    <a:pos x="7" y="9"/>
                  </a:cxn>
                </a:cxnLst>
                <a:rect l="0" t="0" r="r" b="b"/>
                <a:pathLst>
                  <a:path w="13" h="16">
                    <a:moveTo>
                      <a:pt x="7" y="9"/>
                    </a:moveTo>
                    <a:cubicBezTo>
                      <a:pt x="2" y="9"/>
                      <a:pt x="0" y="4"/>
                      <a:pt x="1" y="0"/>
                    </a:cubicBezTo>
                    <a:cubicBezTo>
                      <a:pt x="4" y="1"/>
                      <a:pt x="13" y="11"/>
                      <a:pt x="13" y="12"/>
                    </a:cubicBezTo>
                    <a:cubicBezTo>
                      <a:pt x="13" y="14"/>
                      <a:pt x="11" y="16"/>
                      <a:pt x="10" y="16"/>
                    </a:cubicBezTo>
                    <a:cubicBezTo>
                      <a:pt x="9" y="16"/>
                      <a:pt x="7" y="14"/>
                      <a:pt x="7" y="13"/>
                    </a:cubicBezTo>
                    <a:cubicBezTo>
                      <a:pt x="7" y="12"/>
                      <a:pt x="7" y="11"/>
                      <a:pt x="7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12"/>
              <p:cNvSpPr>
                <a:spLocks/>
              </p:cNvSpPr>
              <p:nvPr/>
            </p:nvSpPr>
            <p:spPr bwMode="auto">
              <a:xfrm>
                <a:off x="7086600" y="3046413"/>
                <a:ext cx="9525" cy="11113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9"/>
                  </a:cxn>
                  <a:cxn ang="0">
                    <a:pos x="0" y="0"/>
                  </a:cxn>
                  <a:cxn ang="0">
                    <a:pos x="7" y="6"/>
                  </a:cxn>
                </a:cxnLst>
                <a:rect l="0" t="0" r="r" b="b"/>
                <a:pathLst>
                  <a:path w="7" h="9">
                    <a:moveTo>
                      <a:pt x="7" y="6"/>
                    </a:moveTo>
                    <a:cubicBezTo>
                      <a:pt x="7" y="7"/>
                      <a:pt x="7" y="8"/>
                      <a:pt x="7" y="9"/>
                    </a:cubicBezTo>
                    <a:cubicBezTo>
                      <a:pt x="3" y="9"/>
                      <a:pt x="0" y="2"/>
                      <a:pt x="0" y="0"/>
                    </a:cubicBezTo>
                    <a:cubicBezTo>
                      <a:pt x="4" y="2"/>
                      <a:pt x="7" y="3"/>
                      <a:pt x="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3"/>
              <p:cNvSpPr>
                <a:spLocks/>
              </p:cNvSpPr>
              <p:nvPr/>
            </p:nvSpPr>
            <p:spPr bwMode="auto">
              <a:xfrm>
                <a:off x="7061200" y="3036888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12" y="7"/>
                  </a:cxn>
                  <a:cxn ang="0">
                    <a:pos x="0" y="0"/>
                  </a:cxn>
                  <a:cxn ang="0">
                    <a:pos x="15" y="6"/>
                  </a:cxn>
                </a:cxnLst>
                <a:rect l="0" t="0" r="r" b="b"/>
                <a:pathLst>
                  <a:path w="15" h="7">
                    <a:moveTo>
                      <a:pt x="15" y="6"/>
                    </a:moveTo>
                    <a:cubicBezTo>
                      <a:pt x="14" y="6"/>
                      <a:pt x="13" y="7"/>
                      <a:pt x="12" y="7"/>
                    </a:cubicBezTo>
                    <a:cubicBezTo>
                      <a:pt x="7" y="7"/>
                      <a:pt x="0" y="5"/>
                      <a:pt x="0" y="0"/>
                    </a:cubicBezTo>
                    <a:cubicBezTo>
                      <a:pt x="7" y="0"/>
                      <a:pt x="11" y="1"/>
                      <a:pt x="15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4"/>
              <p:cNvSpPr>
                <a:spLocks/>
              </p:cNvSpPr>
              <p:nvPr/>
            </p:nvSpPr>
            <p:spPr bwMode="auto">
              <a:xfrm>
                <a:off x="7064375" y="3013075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0" y="0"/>
                  </a:cxn>
                  <a:cxn ang="0">
                    <a:pos x="13" y="14"/>
                  </a:cxn>
                </a:cxnLst>
                <a:rect l="0" t="0" r="r" b="b"/>
                <a:pathLst>
                  <a:path w="13" h="14">
                    <a:moveTo>
                      <a:pt x="13" y="14"/>
                    </a:moveTo>
                    <a:cubicBezTo>
                      <a:pt x="9" y="14"/>
                      <a:pt x="1" y="3"/>
                      <a:pt x="0" y="0"/>
                    </a:cubicBezTo>
                    <a:cubicBezTo>
                      <a:pt x="6" y="3"/>
                      <a:pt x="11" y="7"/>
                      <a:pt x="13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15"/>
              <p:cNvSpPr>
                <a:spLocks/>
              </p:cNvSpPr>
              <p:nvPr/>
            </p:nvSpPr>
            <p:spPr bwMode="auto">
              <a:xfrm>
                <a:off x="7027863" y="2998788"/>
                <a:ext cx="238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9"/>
                  </a:cxn>
                  <a:cxn ang="0">
                    <a:pos x="14" y="1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7" h="10">
                    <a:moveTo>
                      <a:pt x="2" y="0"/>
                    </a:moveTo>
                    <a:cubicBezTo>
                      <a:pt x="6" y="2"/>
                      <a:pt x="15" y="5"/>
                      <a:pt x="17" y="9"/>
                    </a:cubicBezTo>
                    <a:cubicBezTo>
                      <a:pt x="17" y="9"/>
                      <a:pt x="15" y="10"/>
                      <a:pt x="14" y="10"/>
                    </a:cubicBezTo>
                    <a:cubicBezTo>
                      <a:pt x="10" y="10"/>
                      <a:pt x="0" y="6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6"/>
              <p:cNvSpPr>
                <a:spLocks/>
              </p:cNvSpPr>
              <p:nvPr/>
            </p:nvSpPr>
            <p:spPr bwMode="auto">
              <a:xfrm>
                <a:off x="7002463" y="2984500"/>
                <a:ext cx="142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6"/>
                  </a:cxn>
                  <a:cxn ang="0">
                    <a:pos x="7" y="6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5" y="3"/>
                      <a:pt x="8" y="2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>
                <a:off x="6800850" y="3594100"/>
                <a:ext cx="63500" cy="65088"/>
              </a:xfrm>
              <a:custGeom>
                <a:avLst/>
                <a:gdLst/>
                <a:ahLst/>
                <a:cxnLst>
                  <a:cxn ang="0">
                    <a:pos x="24" y="7"/>
                  </a:cxn>
                  <a:cxn ang="0">
                    <a:pos x="43" y="3"/>
                  </a:cxn>
                  <a:cxn ang="0">
                    <a:pos x="48" y="16"/>
                  </a:cxn>
                  <a:cxn ang="0">
                    <a:pos x="27" y="49"/>
                  </a:cxn>
                  <a:cxn ang="0">
                    <a:pos x="0" y="7"/>
                  </a:cxn>
                  <a:cxn ang="0">
                    <a:pos x="24" y="7"/>
                  </a:cxn>
                </a:cxnLst>
                <a:rect l="0" t="0" r="r" b="b"/>
                <a:pathLst>
                  <a:path w="48" h="49">
                    <a:moveTo>
                      <a:pt x="24" y="7"/>
                    </a:moveTo>
                    <a:cubicBezTo>
                      <a:pt x="30" y="7"/>
                      <a:pt x="37" y="5"/>
                      <a:pt x="43" y="3"/>
                    </a:cubicBezTo>
                    <a:cubicBezTo>
                      <a:pt x="45" y="8"/>
                      <a:pt x="48" y="11"/>
                      <a:pt x="48" y="16"/>
                    </a:cubicBezTo>
                    <a:cubicBezTo>
                      <a:pt x="48" y="26"/>
                      <a:pt x="36" y="49"/>
                      <a:pt x="27" y="49"/>
                    </a:cubicBezTo>
                    <a:cubicBezTo>
                      <a:pt x="14" y="49"/>
                      <a:pt x="0" y="16"/>
                      <a:pt x="0" y="7"/>
                    </a:cubicBezTo>
                    <a:cubicBezTo>
                      <a:pt x="0" y="0"/>
                      <a:pt x="24" y="7"/>
                      <a:pt x="2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>
                <a:off x="6275388" y="3057525"/>
                <a:ext cx="676275" cy="509588"/>
              </a:xfrm>
              <a:custGeom>
                <a:avLst/>
                <a:gdLst/>
                <a:ahLst/>
                <a:cxnLst>
                  <a:cxn ang="0">
                    <a:pos x="508" y="232"/>
                  </a:cxn>
                  <a:cxn ang="0">
                    <a:pos x="501" y="272"/>
                  </a:cxn>
                  <a:cxn ang="0">
                    <a:pos x="478" y="312"/>
                  </a:cxn>
                  <a:cxn ang="0">
                    <a:pos x="465" y="351"/>
                  </a:cxn>
                  <a:cxn ang="0">
                    <a:pos x="398" y="370"/>
                  </a:cxn>
                  <a:cxn ang="0">
                    <a:pos x="335" y="350"/>
                  </a:cxn>
                  <a:cxn ang="0">
                    <a:pos x="329" y="330"/>
                  </a:cxn>
                  <a:cxn ang="0">
                    <a:pos x="314" y="333"/>
                  </a:cxn>
                  <a:cxn ang="0">
                    <a:pos x="313" y="315"/>
                  </a:cxn>
                  <a:cxn ang="0">
                    <a:pos x="301" y="329"/>
                  </a:cxn>
                  <a:cxn ang="0">
                    <a:pos x="310" y="292"/>
                  </a:cxn>
                  <a:cxn ang="0">
                    <a:pos x="278" y="315"/>
                  </a:cxn>
                  <a:cxn ang="0">
                    <a:pos x="214" y="276"/>
                  </a:cxn>
                  <a:cxn ang="0">
                    <a:pos x="131" y="308"/>
                  </a:cxn>
                  <a:cxn ang="0">
                    <a:pos x="93" y="311"/>
                  </a:cxn>
                  <a:cxn ang="0">
                    <a:pos x="22" y="310"/>
                  </a:cxn>
                  <a:cxn ang="0">
                    <a:pos x="23" y="262"/>
                  </a:cxn>
                  <a:cxn ang="0">
                    <a:pos x="2" y="204"/>
                  </a:cxn>
                  <a:cxn ang="0">
                    <a:pos x="9" y="204"/>
                  </a:cxn>
                  <a:cxn ang="0">
                    <a:pos x="3" y="176"/>
                  </a:cxn>
                  <a:cxn ang="0">
                    <a:pos x="8" y="145"/>
                  </a:cxn>
                  <a:cxn ang="0">
                    <a:pos x="32" y="132"/>
                  </a:cxn>
                  <a:cxn ang="0">
                    <a:pos x="114" y="95"/>
                  </a:cxn>
                  <a:cxn ang="0">
                    <a:pos x="119" y="76"/>
                  </a:cxn>
                  <a:cxn ang="0">
                    <a:pos x="131" y="71"/>
                  </a:cxn>
                  <a:cxn ang="0">
                    <a:pos x="150" y="50"/>
                  </a:cxn>
                  <a:cxn ang="0">
                    <a:pos x="187" y="58"/>
                  </a:cxn>
                  <a:cxn ang="0">
                    <a:pos x="203" y="56"/>
                  </a:cxn>
                  <a:cxn ang="0">
                    <a:pos x="211" y="30"/>
                  </a:cxn>
                  <a:cxn ang="0">
                    <a:pos x="244" y="17"/>
                  </a:cxn>
                  <a:cxn ang="0">
                    <a:pos x="276" y="19"/>
                  </a:cxn>
                  <a:cxn ang="0">
                    <a:pos x="297" y="23"/>
                  </a:cxn>
                  <a:cxn ang="0">
                    <a:pos x="281" y="54"/>
                  </a:cxn>
                  <a:cxn ang="0">
                    <a:pos x="295" y="68"/>
                  </a:cxn>
                  <a:cxn ang="0">
                    <a:pos x="341" y="90"/>
                  </a:cxn>
                  <a:cxn ang="0">
                    <a:pos x="359" y="15"/>
                  </a:cxn>
                  <a:cxn ang="0">
                    <a:pos x="381" y="28"/>
                  </a:cxn>
                  <a:cxn ang="0">
                    <a:pos x="400" y="50"/>
                  </a:cxn>
                  <a:cxn ang="0">
                    <a:pos x="419" y="104"/>
                  </a:cxn>
                  <a:cxn ang="0">
                    <a:pos x="457" y="146"/>
                  </a:cxn>
                  <a:cxn ang="0">
                    <a:pos x="497" y="185"/>
                  </a:cxn>
                </a:cxnLst>
                <a:rect l="0" t="0" r="r" b="b"/>
                <a:pathLst>
                  <a:path w="508" h="383">
                    <a:moveTo>
                      <a:pt x="496" y="186"/>
                    </a:moveTo>
                    <a:cubicBezTo>
                      <a:pt x="503" y="195"/>
                      <a:pt x="508" y="219"/>
                      <a:pt x="508" y="232"/>
                    </a:cubicBezTo>
                    <a:cubicBezTo>
                      <a:pt x="508" y="242"/>
                      <a:pt x="505" y="256"/>
                      <a:pt x="501" y="260"/>
                    </a:cubicBezTo>
                    <a:cubicBezTo>
                      <a:pt x="501" y="272"/>
                      <a:pt x="501" y="272"/>
                      <a:pt x="501" y="272"/>
                    </a:cubicBezTo>
                    <a:cubicBezTo>
                      <a:pt x="499" y="276"/>
                      <a:pt x="500" y="277"/>
                      <a:pt x="498" y="281"/>
                    </a:cubicBezTo>
                    <a:cubicBezTo>
                      <a:pt x="490" y="293"/>
                      <a:pt x="482" y="298"/>
                      <a:pt x="478" y="312"/>
                    </a:cubicBezTo>
                    <a:cubicBezTo>
                      <a:pt x="474" y="322"/>
                      <a:pt x="465" y="336"/>
                      <a:pt x="465" y="352"/>
                    </a:cubicBezTo>
                    <a:cubicBezTo>
                      <a:pt x="465" y="351"/>
                      <a:pt x="465" y="351"/>
                      <a:pt x="465" y="351"/>
                    </a:cubicBezTo>
                    <a:cubicBezTo>
                      <a:pt x="460" y="371"/>
                      <a:pt x="424" y="362"/>
                      <a:pt x="420" y="383"/>
                    </a:cubicBezTo>
                    <a:cubicBezTo>
                      <a:pt x="417" y="382"/>
                      <a:pt x="399" y="372"/>
                      <a:pt x="398" y="370"/>
                    </a:cubicBezTo>
                    <a:cubicBezTo>
                      <a:pt x="388" y="371"/>
                      <a:pt x="392" y="379"/>
                      <a:pt x="381" y="379"/>
                    </a:cubicBezTo>
                    <a:cubicBezTo>
                      <a:pt x="363" y="379"/>
                      <a:pt x="335" y="368"/>
                      <a:pt x="335" y="350"/>
                    </a:cubicBezTo>
                    <a:cubicBezTo>
                      <a:pt x="335" y="343"/>
                      <a:pt x="329" y="338"/>
                      <a:pt x="329" y="332"/>
                    </a:cubicBezTo>
                    <a:cubicBezTo>
                      <a:pt x="329" y="332"/>
                      <a:pt x="329" y="330"/>
                      <a:pt x="329" y="330"/>
                    </a:cubicBezTo>
                    <a:cubicBezTo>
                      <a:pt x="325" y="332"/>
                      <a:pt x="323" y="332"/>
                      <a:pt x="320" y="333"/>
                    </a:cubicBezTo>
                    <a:cubicBezTo>
                      <a:pt x="314" y="333"/>
                      <a:pt x="314" y="333"/>
                      <a:pt x="314" y="333"/>
                    </a:cubicBezTo>
                    <a:cubicBezTo>
                      <a:pt x="316" y="330"/>
                      <a:pt x="318" y="328"/>
                      <a:pt x="318" y="323"/>
                    </a:cubicBezTo>
                    <a:cubicBezTo>
                      <a:pt x="318" y="318"/>
                      <a:pt x="315" y="316"/>
                      <a:pt x="313" y="315"/>
                    </a:cubicBezTo>
                    <a:cubicBezTo>
                      <a:pt x="313" y="316"/>
                      <a:pt x="312" y="318"/>
                      <a:pt x="312" y="319"/>
                    </a:cubicBezTo>
                    <a:cubicBezTo>
                      <a:pt x="308" y="321"/>
                      <a:pt x="308" y="329"/>
                      <a:pt x="301" y="329"/>
                    </a:cubicBezTo>
                    <a:cubicBezTo>
                      <a:pt x="299" y="329"/>
                      <a:pt x="297" y="326"/>
                      <a:pt x="297" y="324"/>
                    </a:cubicBezTo>
                    <a:cubicBezTo>
                      <a:pt x="308" y="322"/>
                      <a:pt x="310" y="299"/>
                      <a:pt x="310" y="292"/>
                    </a:cubicBezTo>
                    <a:cubicBezTo>
                      <a:pt x="302" y="300"/>
                      <a:pt x="291" y="323"/>
                      <a:pt x="281" y="323"/>
                    </a:cubicBezTo>
                    <a:cubicBezTo>
                      <a:pt x="276" y="323"/>
                      <a:pt x="278" y="315"/>
                      <a:pt x="278" y="315"/>
                    </a:cubicBezTo>
                    <a:cubicBezTo>
                      <a:pt x="275" y="315"/>
                      <a:pt x="265" y="294"/>
                      <a:pt x="262" y="289"/>
                    </a:cubicBezTo>
                    <a:cubicBezTo>
                      <a:pt x="254" y="280"/>
                      <a:pt x="228" y="276"/>
                      <a:pt x="214" y="276"/>
                    </a:cubicBezTo>
                    <a:cubicBezTo>
                      <a:pt x="198" y="276"/>
                      <a:pt x="195" y="283"/>
                      <a:pt x="185" y="286"/>
                    </a:cubicBezTo>
                    <a:cubicBezTo>
                      <a:pt x="163" y="293"/>
                      <a:pt x="135" y="285"/>
                      <a:pt x="131" y="308"/>
                    </a:cubicBezTo>
                    <a:cubicBezTo>
                      <a:pt x="122" y="309"/>
                      <a:pt x="115" y="311"/>
                      <a:pt x="105" y="311"/>
                    </a:cubicBezTo>
                    <a:cubicBezTo>
                      <a:pt x="98" y="307"/>
                      <a:pt x="98" y="311"/>
                      <a:pt x="93" y="311"/>
                    </a:cubicBezTo>
                    <a:cubicBezTo>
                      <a:pt x="77" y="311"/>
                      <a:pt x="71" y="326"/>
                      <a:pt x="51" y="326"/>
                    </a:cubicBezTo>
                    <a:cubicBezTo>
                      <a:pt x="43" y="326"/>
                      <a:pt x="22" y="316"/>
                      <a:pt x="22" y="310"/>
                    </a:cubicBezTo>
                    <a:cubicBezTo>
                      <a:pt x="22" y="303"/>
                      <a:pt x="32" y="300"/>
                      <a:pt x="32" y="290"/>
                    </a:cubicBezTo>
                    <a:cubicBezTo>
                      <a:pt x="32" y="277"/>
                      <a:pt x="26" y="270"/>
                      <a:pt x="23" y="262"/>
                    </a:cubicBezTo>
                    <a:cubicBezTo>
                      <a:pt x="18" y="243"/>
                      <a:pt x="17" y="237"/>
                      <a:pt x="11" y="220"/>
                    </a:cubicBezTo>
                    <a:cubicBezTo>
                      <a:pt x="9" y="213"/>
                      <a:pt x="0" y="211"/>
                      <a:pt x="2" y="204"/>
                    </a:cubicBezTo>
                    <a:cubicBezTo>
                      <a:pt x="3" y="202"/>
                      <a:pt x="3" y="201"/>
                      <a:pt x="5" y="198"/>
                    </a:cubicBezTo>
                    <a:cubicBezTo>
                      <a:pt x="6" y="201"/>
                      <a:pt x="7" y="203"/>
                      <a:pt x="9" y="204"/>
                    </a:cubicBezTo>
                    <a:cubicBezTo>
                      <a:pt x="10" y="202"/>
                      <a:pt x="9" y="201"/>
                      <a:pt x="9" y="198"/>
                    </a:cubicBezTo>
                    <a:cubicBezTo>
                      <a:pt x="9" y="192"/>
                      <a:pt x="3" y="187"/>
                      <a:pt x="3" y="176"/>
                    </a:cubicBezTo>
                    <a:cubicBezTo>
                      <a:pt x="3" y="162"/>
                      <a:pt x="3" y="161"/>
                      <a:pt x="3" y="150"/>
                    </a:cubicBezTo>
                    <a:cubicBezTo>
                      <a:pt x="3" y="146"/>
                      <a:pt x="7" y="146"/>
                      <a:pt x="8" y="145"/>
                    </a:cubicBezTo>
                    <a:cubicBezTo>
                      <a:pt x="9" y="146"/>
                      <a:pt x="9" y="148"/>
                      <a:pt x="9" y="149"/>
                    </a:cubicBezTo>
                    <a:cubicBezTo>
                      <a:pt x="17" y="148"/>
                      <a:pt x="27" y="137"/>
                      <a:pt x="32" y="132"/>
                    </a:cubicBezTo>
                    <a:cubicBezTo>
                      <a:pt x="37" y="127"/>
                      <a:pt x="53" y="126"/>
                      <a:pt x="62" y="125"/>
                    </a:cubicBezTo>
                    <a:cubicBezTo>
                      <a:pt x="78" y="122"/>
                      <a:pt x="114" y="110"/>
                      <a:pt x="114" y="95"/>
                    </a:cubicBezTo>
                    <a:cubicBezTo>
                      <a:pt x="114" y="92"/>
                      <a:pt x="114" y="90"/>
                      <a:pt x="114" y="87"/>
                    </a:cubicBezTo>
                    <a:cubicBezTo>
                      <a:pt x="114" y="83"/>
                      <a:pt x="115" y="79"/>
                      <a:pt x="119" y="76"/>
                    </a:cubicBezTo>
                    <a:cubicBezTo>
                      <a:pt x="122" y="80"/>
                      <a:pt x="124" y="82"/>
                      <a:pt x="126" y="85"/>
                    </a:cubicBezTo>
                    <a:cubicBezTo>
                      <a:pt x="131" y="82"/>
                      <a:pt x="129" y="75"/>
                      <a:pt x="131" y="71"/>
                    </a:cubicBezTo>
                    <a:cubicBezTo>
                      <a:pt x="134" y="72"/>
                      <a:pt x="137" y="74"/>
                      <a:pt x="140" y="74"/>
                    </a:cubicBezTo>
                    <a:cubicBezTo>
                      <a:pt x="140" y="62"/>
                      <a:pt x="149" y="60"/>
                      <a:pt x="150" y="50"/>
                    </a:cubicBezTo>
                    <a:cubicBezTo>
                      <a:pt x="162" y="50"/>
                      <a:pt x="164" y="41"/>
                      <a:pt x="173" y="41"/>
                    </a:cubicBezTo>
                    <a:cubicBezTo>
                      <a:pt x="181" y="41"/>
                      <a:pt x="186" y="50"/>
                      <a:pt x="187" y="58"/>
                    </a:cubicBezTo>
                    <a:cubicBezTo>
                      <a:pt x="189" y="55"/>
                      <a:pt x="192" y="53"/>
                      <a:pt x="196" y="53"/>
                    </a:cubicBezTo>
                    <a:cubicBezTo>
                      <a:pt x="198" y="53"/>
                      <a:pt x="202" y="56"/>
                      <a:pt x="203" y="56"/>
                    </a:cubicBezTo>
                    <a:cubicBezTo>
                      <a:pt x="205" y="52"/>
                      <a:pt x="204" y="49"/>
                      <a:pt x="204" y="45"/>
                    </a:cubicBezTo>
                    <a:cubicBezTo>
                      <a:pt x="204" y="39"/>
                      <a:pt x="211" y="36"/>
                      <a:pt x="211" y="30"/>
                    </a:cubicBezTo>
                    <a:cubicBezTo>
                      <a:pt x="211" y="24"/>
                      <a:pt x="228" y="20"/>
                      <a:pt x="236" y="20"/>
                    </a:cubicBezTo>
                    <a:cubicBezTo>
                      <a:pt x="239" y="20"/>
                      <a:pt x="243" y="17"/>
                      <a:pt x="244" y="17"/>
                    </a:cubicBezTo>
                    <a:cubicBezTo>
                      <a:pt x="241" y="13"/>
                      <a:pt x="237" y="11"/>
                      <a:pt x="236" y="7"/>
                    </a:cubicBezTo>
                    <a:cubicBezTo>
                      <a:pt x="251" y="13"/>
                      <a:pt x="260" y="19"/>
                      <a:pt x="276" y="19"/>
                    </a:cubicBezTo>
                    <a:cubicBezTo>
                      <a:pt x="281" y="19"/>
                      <a:pt x="283" y="15"/>
                      <a:pt x="288" y="15"/>
                    </a:cubicBezTo>
                    <a:cubicBezTo>
                      <a:pt x="291" y="15"/>
                      <a:pt x="297" y="20"/>
                      <a:pt x="297" y="23"/>
                    </a:cubicBezTo>
                    <a:cubicBezTo>
                      <a:pt x="297" y="29"/>
                      <a:pt x="290" y="30"/>
                      <a:pt x="287" y="32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1" y="58"/>
                      <a:pt x="288" y="57"/>
                      <a:pt x="290" y="59"/>
                    </a:cubicBezTo>
                    <a:cubicBezTo>
                      <a:pt x="293" y="60"/>
                      <a:pt x="293" y="67"/>
                      <a:pt x="295" y="68"/>
                    </a:cubicBezTo>
                    <a:cubicBezTo>
                      <a:pt x="306" y="72"/>
                      <a:pt x="313" y="74"/>
                      <a:pt x="324" y="79"/>
                    </a:cubicBezTo>
                    <a:cubicBezTo>
                      <a:pt x="330" y="81"/>
                      <a:pt x="333" y="90"/>
                      <a:pt x="341" y="90"/>
                    </a:cubicBezTo>
                    <a:cubicBezTo>
                      <a:pt x="355" y="90"/>
                      <a:pt x="357" y="64"/>
                      <a:pt x="359" y="54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66" y="9"/>
                      <a:pt x="364" y="4"/>
                      <a:pt x="372" y="0"/>
                    </a:cubicBezTo>
                    <a:cubicBezTo>
                      <a:pt x="373" y="11"/>
                      <a:pt x="379" y="19"/>
                      <a:pt x="381" y="28"/>
                    </a:cubicBezTo>
                    <a:cubicBezTo>
                      <a:pt x="383" y="34"/>
                      <a:pt x="381" y="42"/>
                      <a:pt x="386" y="45"/>
                    </a:cubicBezTo>
                    <a:cubicBezTo>
                      <a:pt x="390" y="47"/>
                      <a:pt x="399" y="49"/>
                      <a:pt x="400" y="50"/>
                    </a:cubicBezTo>
                    <a:cubicBezTo>
                      <a:pt x="406" y="54"/>
                      <a:pt x="406" y="68"/>
                      <a:pt x="408" y="75"/>
                    </a:cubicBezTo>
                    <a:cubicBezTo>
                      <a:pt x="412" y="87"/>
                      <a:pt x="415" y="93"/>
                      <a:pt x="419" y="104"/>
                    </a:cubicBezTo>
                    <a:cubicBezTo>
                      <a:pt x="422" y="114"/>
                      <a:pt x="441" y="118"/>
                      <a:pt x="449" y="126"/>
                    </a:cubicBezTo>
                    <a:cubicBezTo>
                      <a:pt x="454" y="131"/>
                      <a:pt x="455" y="139"/>
                      <a:pt x="457" y="146"/>
                    </a:cubicBezTo>
                    <a:cubicBezTo>
                      <a:pt x="459" y="151"/>
                      <a:pt x="466" y="151"/>
                      <a:pt x="471" y="151"/>
                    </a:cubicBezTo>
                    <a:cubicBezTo>
                      <a:pt x="471" y="169"/>
                      <a:pt x="488" y="176"/>
                      <a:pt x="497" y="185"/>
                    </a:cubicBezTo>
                    <a:lnTo>
                      <a:pt x="49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>
                <a:off x="7043738" y="3598863"/>
                <a:ext cx="127000" cy="125413"/>
              </a:xfrm>
              <a:custGeom>
                <a:avLst/>
                <a:gdLst/>
                <a:ahLst/>
                <a:cxnLst>
                  <a:cxn ang="0">
                    <a:pos x="58" y="26"/>
                  </a:cxn>
                  <a:cxn ang="0">
                    <a:pos x="59" y="22"/>
                  </a:cxn>
                  <a:cxn ang="0">
                    <a:pos x="67" y="17"/>
                  </a:cxn>
                  <a:cxn ang="0">
                    <a:pos x="67" y="14"/>
                  </a:cxn>
                  <a:cxn ang="0">
                    <a:pos x="78" y="0"/>
                  </a:cxn>
                  <a:cxn ang="0">
                    <a:pos x="81" y="4"/>
                  </a:cxn>
                  <a:cxn ang="0">
                    <a:pos x="83" y="10"/>
                  </a:cxn>
                  <a:cxn ang="0">
                    <a:pos x="90" y="6"/>
                  </a:cxn>
                  <a:cxn ang="0">
                    <a:pos x="94" y="8"/>
                  </a:cxn>
                  <a:cxn ang="0">
                    <a:pos x="96" y="15"/>
                  </a:cxn>
                  <a:cxn ang="0">
                    <a:pos x="79" y="37"/>
                  </a:cxn>
                  <a:cxn ang="0">
                    <a:pos x="79" y="50"/>
                  </a:cxn>
                  <a:cxn ang="0">
                    <a:pos x="63" y="53"/>
                  </a:cxn>
                  <a:cxn ang="0">
                    <a:pos x="49" y="84"/>
                  </a:cxn>
                  <a:cxn ang="0">
                    <a:pos x="32" y="94"/>
                  </a:cxn>
                  <a:cxn ang="0">
                    <a:pos x="23" y="92"/>
                  </a:cxn>
                  <a:cxn ang="0">
                    <a:pos x="3" y="83"/>
                  </a:cxn>
                  <a:cxn ang="0">
                    <a:pos x="0" y="81"/>
                  </a:cxn>
                  <a:cxn ang="0">
                    <a:pos x="18" y="57"/>
                  </a:cxn>
                  <a:cxn ang="0">
                    <a:pos x="25" y="51"/>
                  </a:cxn>
                  <a:cxn ang="0">
                    <a:pos x="50" y="37"/>
                  </a:cxn>
                  <a:cxn ang="0">
                    <a:pos x="58" y="26"/>
                  </a:cxn>
                </a:cxnLst>
                <a:rect l="0" t="0" r="r" b="b"/>
                <a:pathLst>
                  <a:path w="96" h="94">
                    <a:moveTo>
                      <a:pt x="58" y="26"/>
                    </a:moveTo>
                    <a:cubicBezTo>
                      <a:pt x="58" y="26"/>
                      <a:pt x="58" y="23"/>
                      <a:pt x="59" y="22"/>
                    </a:cubicBezTo>
                    <a:cubicBezTo>
                      <a:pt x="60" y="18"/>
                      <a:pt x="63" y="17"/>
                      <a:pt x="67" y="17"/>
                    </a:cubicBezTo>
                    <a:cubicBezTo>
                      <a:pt x="67" y="16"/>
                      <a:pt x="67" y="15"/>
                      <a:pt x="67" y="14"/>
                    </a:cubicBezTo>
                    <a:cubicBezTo>
                      <a:pt x="67" y="8"/>
                      <a:pt x="74" y="2"/>
                      <a:pt x="78" y="0"/>
                    </a:cubicBezTo>
                    <a:cubicBezTo>
                      <a:pt x="78" y="3"/>
                      <a:pt x="79" y="4"/>
                      <a:pt x="81" y="4"/>
                    </a:cubicBezTo>
                    <a:cubicBezTo>
                      <a:pt x="81" y="7"/>
                      <a:pt x="80" y="10"/>
                      <a:pt x="83" y="10"/>
                    </a:cubicBezTo>
                    <a:cubicBezTo>
                      <a:pt x="86" y="10"/>
                      <a:pt x="88" y="7"/>
                      <a:pt x="90" y="6"/>
                    </a:cubicBezTo>
                    <a:cubicBezTo>
                      <a:pt x="91" y="8"/>
                      <a:pt x="92" y="8"/>
                      <a:pt x="94" y="8"/>
                    </a:cubicBezTo>
                    <a:cubicBezTo>
                      <a:pt x="94" y="12"/>
                      <a:pt x="94" y="14"/>
                      <a:pt x="96" y="15"/>
                    </a:cubicBezTo>
                    <a:cubicBezTo>
                      <a:pt x="95" y="21"/>
                      <a:pt x="86" y="37"/>
                      <a:pt x="79" y="37"/>
                    </a:cubicBezTo>
                    <a:cubicBezTo>
                      <a:pt x="78" y="43"/>
                      <a:pt x="80" y="45"/>
                      <a:pt x="79" y="50"/>
                    </a:cubicBezTo>
                    <a:cubicBezTo>
                      <a:pt x="77" y="50"/>
                      <a:pt x="66" y="53"/>
                      <a:pt x="63" y="53"/>
                    </a:cubicBezTo>
                    <a:cubicBezTo>
                      <a:pt x="61" y="58"/>
                      <a:pt x="49" y="84"/>
                      <a:pt x="49" y="84"/>
                    </a:cubicBezTo>
                    <a:cubicBezTo>
                      <a:pt x="45" y="88"/>
                      <a:pt x="37" y="94"/>
                      <a:pt x="32" y="94"/>
                    </a:cubicBezTo>
                    <a:cubicBezTo>
                      <a:pt x="30" y="94"/>
                      <a:pt x="25" y="92"/>
                      <a:pt x="23" y="92"/>
                    </a:cubicBezTo>
                    <a:cubicBezTo>
                      <a:pt x="20" y="92"/>
                      <a:pt x="3" y="85"/>
                      <a:pt x="3" y="83"/>
                    </a:cubicBezTo>
                    <a:cubicBezTo>
                      <a:pt x="2" y="83"/>
                      <a:pt x="0" y="82"/>
                      <a:pt x="0" y="81"/>
                    </a:cubicBezTo>
                    <a:cubicBezTo>
                      <a:pt x="0" y="70"/>
                      <a:pt x="14" y="64"/>
                      <a:pt x="18" y="57"/>
                    </a:cubicBezTo>
                    <a:cubicBezTo>
                      <a:pt x="20" y="54"/>
                      <a:pt x="22" y="51"/>
                      <a:pt x="25" y="51"/>
                    </a:cubicBezTo>
                    <a:cubicBezTo>
                      <a:pt x="36" y="51"/>
                      <a:pt x="42" y="40"/>
                      <a:pt x="50" y="37"/>
                    </a:cubicBezTo>
                    <a:cubicBezTo>
                      <a:pt x="52" y="36"/>
                      <a:pt x="58" y="26"/>
                      <a:pt x="5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7148513" y="3476625"/>
                <a:ext cx="93663" cy="139700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17" y="31"/>
                  </a:cxn>
                  <a:cxn ang="0">
                    <a:pos x="19" y="27"/>
                  </a:cxn>
                  <a:cxn ang="0">
                    <a:pos x="0" y="0"/>
                  </a:cxn>
                  <a:cxn ang="0">
                    <a:pos x="16" y="12"/>
                  </a:cxn>
                  <a:cxn ang="0">
                    <a:pos x="22" y="19"/>
                  </a:cxn>
                  <a:cxn ang="0">
                    <a:pos x="20" y="22"/>
                  </a:cxn>
                  <a:cxn ang="0">
                    <a:pos x="27" y="37"/>
                  </a:cxn>
                  <a:cxn ang="0">
                    <a:pos x="30" y="37"/>
                  </a:cxn>
                  <a:cxn ang="0">
                    <a:pos x="34" y="32"/>
                  </a:cxn>
                  <a:cxn ang="0">
                    <a:pos x="37" y="32"/>
                  </a:cxn>
                  <a:cxn ang="0">
                    <a:pos x="53" y="50"/>
                  </a:cxn>
                  <a:cxn ang="0">
                    <a:pos x="68" y="46"/>
                  </a:cxn>
                  <a:cxn ang="0">
                    <a:pos x="71" y="48"/>
                  </a:cxn>
                  <a:cxn ang="0">
                    <a:pos x="63" y="71"/>
                  </a:cxn>
                  <a:cxn ang="0">
                    <a:pos x="61" y="68"/>
                  </a:cxn>
                  <a:cxn ang="0">
                    <a:pos x="60" y="70"/>
                  </a:cxn>
                  <a:cxn ang="0">
                    <a:pos x="51" y="75"/>
                  </a:cxn>
                  <a:cxn ang="0">
                    <a:pos x="52" y="80"/>
                  </a:cxn>
                  <a:cxn ang="0">
                    <a:pos x="46" y="89"/>
                  </a:cxn>
                  <a:cxn ang="0">
                    <a:pos x="30" y="104"/>
                  </a:cxn>
                  <a:cxn ang="0">
                    <a:pos x="23" y="98"/>
                  </a:cxn>
                  <a:cxn ang="0">
                    <a:pos x="29" y="86"/>
                  </a:cxn>
                  <a:cxn ang="0">
                    <a:pos x="12" y="72"/>
                  </a:cxn>
                  <a:cxn ang="0">
                    <a:pos x="19" y="65"/>
                  </a:cxn>
                  <a:cxn ang="0">
                    <a:pos x="24" y="4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2" y="40"/>
                  </a:cxn>
                </a:cxnLst>
                <a:rect l="0" t="0" r="r" b="b"/>
                <a:pathLst>
                  <a:path w="71" h="104">
                    <a:moveTo>
                      <a:pt x="22" y="40"/>
                    </a:moveTo>
                    <a:cubicBezTo>
                      <a:pt x="21" y="36"/>
                      <a:pt x="17" y="35"/>
                      <a:pt x="17" y="31"/>
                    </a:cubicBezTo>
                    <a:cubicBezTo>
                      <a:pt x="17" y="30"/>
                      <a:pt x="18" y="28"/>
                      <a:pt x="19" y="27"/>
                    </a:cubicBezTo>
                    <a:cubicBezTo>
                      <a:pt x="8" y="25"/>
                      <a:pt x="2" y="11"/>
                      <a:pt x="0" y="0"/>
                    </a:cubicBezTo>
                    <a:cubicBezTo>
                      <a:pt x="4" y="7"/>
                      <a:pt x="12" y="8"/>
                      <a:pt x="16" y="12"/>
                    </a:cubicBezTo>
                    <a:cubicBezTo>
                      <a:pt x="19" y="15"/>
                      <a:pt x="19" y="18"/>
                      <a:pt x="22" y="19"/>
                    </a:cubicBezTo>
                    <a:cubicBezTo>
                      <a:pt x="21" y="21"/>
                      <a:pt x="20" y="21"/>
                      <a:pt x="20" y="22"/>
                    </a:cubicBezTo>
                    <a:cubicBezTo>
                      <a:pt x="20" y="25"/>
                      <a:pt x="25" y="34"/>
                      <a:pt x="27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4"/>
                      <a:pt x="32" y="32"/>
                      <a:pt x="34" y="32"/>
                    </a:cubicBezTo>
                    <a:cubicBezTo>
                      <a:pt x="35" y="32"/>
                      <a:pt x="36" y="32"/>
                      <a:pt x="37" y="32"/>
                    </a:cubicBezTo>
                    <a:cubicBezTo>
                      <a:pt x="37" y="44"/>
                      <a:pt x="42" y="50"/>
                      <a:pt x="53" y="50"/>
                    </a:cubicBezTo>
                    <a:cubicBezTo>
                      <a:pt x="61" y="50"/>
                      <a:pt x="61" y="46"/>
                      <a:pt x="68" y="46"/>
                    </a:cubicBezTo>
                    <a:cubicBezTo>
                      <a:pt x="69" y="46"/>
                      <a:pt x="71" y="47"/>
                      <a:pt x="71" y="48"/>
                    </a:cubicBezTo>
                    <a:cubicBezTo>
                      <a:pt x="65" y="55"/>
                      <a:pt x="67" y="64"/>
                      <a:pt x="63" y="71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0" y="68"/>
                      <a:pt x="60" y="70"/>
                      <a:pt x="60" y="70"/>
                    </a:cubicBezTo>
                    <a:cubicBezTo>
                      <a:pt x="55" y="71"/>
                      <a:pt x="51" y="72"/>
                      <a:pt x="51" y="75"/>
                    </a:cubicBezTo>
                    <a:cubicBezTo>
                      <a:pt x="51" y="77"/>
                      <a:pt x="52" y="78"/>
                      <a:pt x="52" y="80"/>
                    </a:cubicBezTo>
                    <a:cubicBezTo>
                      <a:pt x="52" y="83"/>
                      <a:pt x="47" y="87"/>
                      <a:pt x="46" y="89"/>
                    </a:cubicBezTo>
                    <a:cubicBezTo>
                      <a:pt x="42" y="95"/>
                      <a:pt x="39" y="104"/>
                      <a:pt x="30" y="104"/>
                    </a:cubicBezTo>
                    <a:cubicBezTo>
                      <a:pt x="26" y="104"/>
                      <a:pt x="23" y="102"/>
                      <a:pt x="23" y="98"/>
                    </a:cubicBezTo>
                    <a:cubicBezTo>
                      <a:pt x="23" y="93"/>
                      <a:pt x="29" y="91"/>
                      <a:pt x="29" y="86"/>
                    </a:cubicBezTo>
                    <a:cubicBezTo>
                      <a:pt x="29" y="77"/>
                      <a:pt x="12" y="80"/>
                      <a:pt x="12" y="72"/>
                    </a:cubicBezTo>
                    <a:cubicBezTo>
                      <a:pt x="12" y="68"/>
                      <a:pt x="16" y="67"/>
                      <a:pt x="19" y="65"/>
                    </a:cubicBezTo>
                    <a:cubicBezTo>
                      <a:pt x="23" y="61"/>
                      <a:pt x="24" y="55"/>
                      <a:pt x="24" y="48"/>
                    </a:cubicBezTo>
                    <a:cubicBezTo>
                      <a:pt x="24" y="44"/>
                      <a:pt x="22" y="40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6856413" y="3582988"/>
                <a:ext cx="6350" cy="95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7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4"/>
                      <a:pt x="4" y="5"/>
                      <a:pt x="4" y="7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6664325" y="3500438"/>
                <a:ext cx="22225" cy="11113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0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1" y="7"/>
                      <a:pt x="4" y="8"/>
                      <a:pt x="0" y="4"/>
                    </a:cubicBezTo>
                    <a:cubicBezTo>
                      <a:pt x="9" y="0"/>
                      <a:pt x="10" y="0"/>
                      <a:pt x="16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6556375" y="3065463"/>
                <a:ext cx="22225" cy="9525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7"/>
                  </a:cxn>
                  <a:cxn ang="0">
                    <a:pos x="13" y="7"/>
                  </a:cxn>
                  <a:cxn ang="0">
                    <a:pos x="0" y="3"/>
                  </a:cxn>
                  <a:cxn ang="0">
                    <a:pos x="17" y="1"/>
                  </a:cxn>
                </a:cxnLst>
                <a:rect l="0" t="0" r="r" b="b"/>
                <a:pathLst>
                  <a:path w="17" h="7">
                    <a:moveTo>
                      <a:pt x="17" y="1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8" y="1"/>
                      <a:pt x="11" y="0"/>
                      <a:pt x="1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0" name="Group 383"/>
          <p:cNvGrpSpPr/>
          <p:nvPr/>
        </p:nvGrpSpPr>
        <p:grpSpPr>
          <a:xfrm>
            <a:off x="4583093" y="2206772"/>
            <a:ext cx="3183939" cy="2250409"/>
            <a:chOff x="4713288" y="1038225"/>
            <a:chExt cx="2847975" cy="2012950"/>
          </a:xfrm>
          <a:solidFill>
            <a:srgbClr val="F8D35E"/>
          </a:solidFill>
        </p:grpSpPr>
        <p:sp>
          <p:nvSpPr>
            <p:cNvPr id="131" name="Freeform 101"/>
            <p:cNvSpPr>
              <a:spLocks/>
            </p:cNvSpPr>
            <p:nvPr/>
          </p:nvSpPr>
          <p:spPr bwMode="auto">
            <a:xfrm>
              <a:off x="4818063" y="2127250"/>
              <a:ext cx="622300" cy="538163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2"/>
            <p:cNvSpPr>
              <a:spLocks/>
            </p:cNvSpPr>
            <p:nvPr/>
          </p:nvSpPr>
          <p:spPr bwMode="auto">
            <a:xfrm>
              <a:off x="5713413" y="2714625"/>
              <a:ext cx="33338" cy="63500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3"/>
            <p:cNvSpPr>
              <a:spLocks/>
            </p:cNvSpPr>
            <p:nvPr/>
          </p:nvSpPr>
          <p:spPr bwMode="auto">
            <a:xfrm>
              <a:off x="5397500" y="2195513"/>
              <a:ext cx="677863" cy="544513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4"/>
            <p:cNvSpPr>
              <a:spLocks/>
            </p:cNvSpPr>
            <p:nvPr/>
          </p:nvSpPr>
          <p:spPr bwMode="auto">
            <a:xfrm>
              <a:off x="5975350" y="2781300"/>
              <a:ext cx="177800" cy="192088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5"/>
            <p:cNvSpPr>
              <a:spLocks/>
            </p:cNvSpPr>
            <p:nvPr/>
          </p:nvSpPr>
          <p:spPr bwMode="auto">
            <a:xfrm>
              <a:off x="6203950" y="2757488"/>
              <a:ext cx="169863" cy="188913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6"/>
            <p:cNvSpPr>
              <a:spLocks/>
            </p:cNvSpPr>
            <p:nvPr/>
          </p:nvSpPr>
          <p:spPr bwMode="auto">
            <a:xfrm>
              <a:off x="6367463" y="2847975"/>
              <a:ext cx="106363" cy="123825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7"/>
            <p:cNvSpPr>
              <a:spLocks/>
            </p:cNvSpPr>
            <p:nvPr/>
          </p:nvSpPr>
          <p:spPr bwMode="auto">
            <a:xfrm>
              <a:off x="6145213" y="2973388"/>
              <a:ext cx="171450" cy="49213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08"/>
            <p:cNvSpPr>
              <a:spLocks/>
            </p:cNvSpPr>
            <p:nvPr/>
          </p:nvSpPr>
          <p:spPr bwMode="auto">
            <a:xfrm>
              <a:off x="6386513" y="3013075"/>
              <a:ext cx="52388" cy="12700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09"/>
            <p:cNvSpPr>
              <a:spLocks/>
            </p:cNvSpPr>
            <p:nvPr/>
          </p:nvSpPr>
          <p:spPr bwMode="auto">
            <a:xfrm>
              <a:off x="6335713" y="3016250"/>
              <a:ext cx="36513" cy="12700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0"/>
            <p:cNvSpPr>
              <a:spLocks/>
            </p:cNvSpPr>
            <p:nvPr/>
          </p:nvSpPr>
          <p:spPr bwMode="auto">
            <a:xfrm>
              <a:off x="6373813" y="3030538"/>
              <a:ext cx="26988" cy="19050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1"/>
            <p:cNvSpPr>
              <a:spLocks/>
            </p:cNvSpPr>
            <p:nvPr/>
          </p:nvSpPr>
          <p:spPr bwMode="auto">
            <a:xfrm>
              <a:off x="6323013" y="3014663"/>
              <a:ext cx="111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12"/>
            <p:cNvSpPr>
              <a:spLocks/>
            </p:cNvSpPr>
            <p:nvPr/>
          </p:nvSpPr>
          <p:spPr bwMode="auto">
            <a:xfrm>
              <a:off x="6448425" y="3016250"/>
              <a:ext cx="58738" cy="34925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13"/>
            <p:cNvSpPr>
              <a:spLocks/>
            </p:cNvSpPr>
            <p:nvPr/>
          </p:nvSpPr>
          <p:spPr bwMode="auto">
            <a:xfrm>
              <a:off x="6489700" y="2922588"/>
              <a:ext cx="17463" cy="19050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14"/>
            <p:cNvSpPr>
              <a:spLocks/>
            </p:cNvSpPr>
            <p:nvPr/>
          </p:nvSpPr>
          <p:spPr bwMode="auto">
            <a:xfrm>
              <a:off x="6519863" y="2924175"/>
              <a:ext cx="47625" cy="14288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15"/>
            <p:cNvSpPr>
              <a:spLocks/>
            </p:cNvSpPr>
            <p:nvPr/>
          </p:nvSpPr>
          <p:spPr bwMode="auto">
            <a:xfrm>
              <a:off x="6513513" y="2836863"/>
              <a:ext cx="19050" cy="46038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19"/>
            <p:cNvSpPr>
              <a:spLocks/>
            </p:cNvSpPr>
            <p:nvPr/>
          </p:nvSpPr>
          <p:spPr bwMode="auto">
            <a:xfrm>
              <a:off x="6424613" y="2709863"/>
              <a:ext cx="76200" cy="71438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20"/>
            <p:cNvSpPr>
              <a:spLocks/>
            </p:cNvSpPr>
            <p:nvPr/>
          </p:nvSpPr>
          <p:spPr bwMode="auto">
            <a:xfrm>
              <a:off x="6354763" y="2690813"/>
              <a:ext cx="36513" cy="39688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21"/>
            <p:cNvSpPr>
              <a:spLocks/>
            </p:cNvSpPr>
            <p:nvPr/>
          </p:nvSpPr>
          <p:spPr bwMode="auto">
            <a:xfrm>
              <a:off x="6383338" y="2563813"/>
              <a:ext cx="71438" cy="101600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22"/>
            <p:cNvSpPr>
              <a:spLocks/>
            </p:cNvSpPr>
            <p:nvPr/>
          </p:nvSpPr>
          <p:spPr bwMode="auto">
            <a:xfrm>
              <a:off x="6457950" y="2665413"/>
              <a:ext cx="23813" cy="41275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23"/>
            <p:cNvSpPr>
              <a:spLocks/>
            </p:cNvSpPr>
            <p:nvPr/>
          </p:nvSpPr>
          <p:spPr bwMode="auto">
            <a:xfrm>
              <a:off x="6423025" y="2676525"/>
              <a:ext cx="19050" cy="2540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24"/>
            <p:cNvSpPr>
              <a:spLocks/>
            </p:cNvSpPr>
            <p:nvPr/>
          </p:nvSpPr>
          <p:spPr bwMode="auto">
            <a:xfrm>
              <a:off x="6432550" y="2692400"/>
              <a:ext cx="19050" cy="31750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5"/>
            <p:cNvSpPr>
              <a:spLocks/>
            </p:cNvSpPr>
            <p:nvPr/>
          </p:nvSpPr>
          <p:spPr bwMode="auto">
            <a:xfrm>
              <a:off x="6450013" y="2693988"/>
              <a:ext cx="7938" cy="206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6"/>
            <p:cNvSpPr>
              <a:spLocks/>
            </p:cNvSpPr>
            <p:nvPr/>
          </p:nvSpPr>
          <p:spPr bwMode="auto">
            <a:xfrm>
              <a:off x="6454775" y="2706688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7"/>
            <p:cNvSpPr>
              <a:spLocks/>
            </p:cNvSpPr>
            <p:nvPr/>
          </p:nvSpPr>
          <p:spPr bwMode="auto">
            <a:xfrm>
              <a:off x="6442075" y="2665413"/>
              <a:ext cx="12700" cy="174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8"/>
            <p:cNvSpPr>
              <a:spLocks/>
            </p:cNvSpPr>
            <p:nvPr/>
          </p:nvSpPr>
          <p:spPr bwMode="auto">
            <a:xfrm>
              <a:off x="6397625" y="2649538"/>
              <a:ext cx="19050" cy="20638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9"/>
            <p:cNvSpPr>
              <a:spLocks/>
            </p:cNvSpPr>
            <p:nvPr/>
          </p:nvSpPr>
          <p:spPr bwMode="auto">
            <a:xfrm>
              <a:off x="6416675" y="265271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30"/>
            <p:cNvSpPr>
              <a:spLocks/>
            </p:cNvSpPr>
            <p:nvPr/>
          </p:nvSpPr>
          <p:spPr bwMode="auto">
            <a:xfrm>
              <a:off x="6388100" y="2441575"/>
              <a:ext cx="36513" cy="50800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31"/>
            <p:cNvSpPr>
              <a:spLocks/>
            </p:cNvSpPr>
            <p:nvPr/>
          </p:nvSpPr>
          <p:spPr bwMode="auto">
            <a:xfrm>
              <a:off x="6194425" y="2532063"/>
              <a:ext cx="41275" cy="34925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32"/>
            <p:cNvSpPr>
              <a:spLocks/>
            </p:cNvSpPr>
            <p:nvPr/>
          </p:nvSpPr>
          <p:spPr bwMode="auto">
            <a:xfrm>
              <a:off x="6015038" y="2476500"/>
              <a:ext cx="195263" cy="374650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3"/>
            <p:cNvSpPr>
              <a:spLocks/>
            </p:cNvSpPr>
            <p:nvPr/>
          </p:nvSpPr>
          <p:spPr bwMode="auto">
            <a:xfrm>
              <a:off x="6142038" y="2898775"/>
              <a:ext cx="26988" cy="2540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4"/>
            <p:cNvSpPr>
              <a:spLocks/>
            </p:cNvSpPr>
            <p:nvPr/>
          </p:nvSpPr>
          <p:spPr bwMode="auto">
            <a:xfrm>
              <a:off x="6183313" y="2917825"/>
              <a:ext cx="11113" cy="111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35"/>
            <p:cNvSpPr>
              <a:spLocks/>
            </p:cNvSpPr>
            <p:nvPr/>
          </p:nvSpPr>
          <p:spPr bwMode="auto">
            <a:xfrm>
              <a:off x="6035675" y="2892425"/>
              <a:ext cx="9525" cy="158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36"/>
            <p:cNvSpPr>
              <a:spLocks/>
            </p:cNvSpPr>
            <p:nvPr/>
          </p:nvSpPr>
          <p:spPr bwMode="auto">
            <a:xfrm>
              <a:off x="6013450" y="2855913"/>
              <a:ext cx="15875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37"/>
            <p:cNvSpPr>
              <a:spLocks/>
            </p:cNvSpPr>
            <p:nvPr/>
          </p:nvSpPr>
          <p:spPr bwMode="auto">
            <a:xfrm>
              <a:off x="6548438" y="2284413"/>
              <a:ext cx="41275" cy="49213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38"/>
            <p:cNvSpPr>
              <a:spLocks/>
            </p:cNvSpPr>
            <p:nvPr/>
          </p:nvSpPr>
          <p:spPr bwMode="auto">
            <a:xfrm>
              <a:off x="6596063" y="2271713"/>
              <a:ext cx="42863" cy="30163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39"/>
            <p:cNvSpPr>
              <a:spLocks/>
            </p:cNvSpPr>
            <p:nvPr/>
          </p:nvSpPr>
          <p:spPr bwMode="auto">
            <a:xfrm>
              <a:off x="6572250" y="2136775"/>
              <a:ext cx="185738" cy="153988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40"/>
            <p:cNvSpPr>
              <a:spLocks/>
            </p:cNvSpPr>
            <p:nvPr/>
          </p:nvSpPr>
          <p:spPr bwMode="auto">
            <a:xfrm>
              <a:off x="6721475" y="2054225"/>
              <a:ext cx="96838" cy="80963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41"/>
            <p:cNvSpPr>
              <a:spLocks/>
            </p:cNvSpPr>
            <p:nvPr/>
          </p:nvSpPr>
          <p:spPr bwMode="auto">
            <a:xfrm>
              <a:off x="6816725" y="2073275"/>
              <a:ext cx="15875" cy="14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42"/>
            <p:cNvSpPr>
              <a:spLocks/>
            </p:cNvSpPr>
            <p:nvPr/>
          </p:nvSpPr>
          <p:spPr bwMode="auto">
            <a:xfrm>
              <a:off x="6848475" y="2052638"/>
              <a:ext cx="22225" cy="1587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43"/>
            <p:cNvSpPr>
              <a:spLocks/>
            </p:cNvSpPr>
            <p:nvPr/>
          </p:nvSpPr>
          <p:spPr bwMode="auto">
            <a:xfrm>
              <a:off x="6888163" y="2035175"/>
              <a:ext cx="12700" cy="111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44"/>
            <p:cNvSpPr>
              <a:spLocks/>
            </p:cNvSpPr>
            <p:nvPr/>
          </p:nvSpPr>
          <p:spPr bwMode="auto">
            <a:xfrm>
              <a:off x="6753225" y="1855788"/>
              <a:ext cx="47625" cy="184150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45"/>
            <p:cNvSpPr>
              <a:spLocks/>
            </p:cNvSpPr>
            <p:nvPr/>
          </p:nvSpPr>
          <p:spPr bwMode="auto">
            <a:xfrm>
              <a:off x="5241925" y="1219200"/>
              <a:ext cx="292100" cy="214313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46"/>
            <p:cNvSpPr>
              <a:spLocks/>
            </p:cNvSpPr>
            <p:nvPr/>
          </p:nvSpPr>
          <p:spPr bwMode="auto">
            <a:xfrm>
              <a:off x="4713288" y="1196975"/>
              <a:ext cx="2847975" cy="105886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47"/>
            <p:cNvSpPr>
              <a:spLocks/>
            </p:cNvSpPr>
            <p:nvPr/>
          </p:nvSpPr>
          <p:spPr bwMode="auto">
            <a:xfrm>
              <a:off x="5614988" y="1879600"/>
              <a:ext cx="1023938" cy="646113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48"/>
            <p:cNvSpPr>
              <a:spLocks/>
            </p:cNvSpPr>
            <p:nvPr/>
          </p:nvSpPr>
          <p:spPr bwMode="auto">
            <a:xfrm>
              <a:off x="7369175" y="1395413"/>
              <a:ext cx="58738" cy="25400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49"/>
            <p:cNvSpPr>
              <a:spLocks/>
            </p:cNvSpPr>
            <p:nvPr/>
          </p:nvSpPr>
          <p:spPr bwMode="auto">
            <a:xfrm>
              <a:off x="7191375" y="1443038"/>
              <a:ext cx="23813" cy="14288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50"/>
            <p:cNvSpPr>
              <a:spLocks/>
            </p:cNvSpPr>
            <p:nvPr/>
          </p:nvSpPr>
          <p:spPr bwMode="auto">
            <a:xfrm>
              <a:off x="6645275" y="1257300"/>
              <a:ext cx="11113" cy="1270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51"/>
            <p:cNvSpPr>
              <a:spLocks/>
            </p:cNvSpPr>
            <p:nvPr/>
          </p:nvSpPr>
          <p:spPr bwMode="auto">
            <a:xfrm>
              <a:off x="6249988" y="1300163"/>
              <a:ext cx="26988" cy="15875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52"/>
            <p:cNvSpPr>
              <a:spLocks/>
            </p:cNvSpPr>
            <p:nvPr/>
          </p:nvSpPr>
          <p:spPr bwMode="auto">
            <a:xfrm>
              <a:off x="6043613" y="1128713"/>
              <a:ext cx="100013" cy="57150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53"/>
            <p:cNvSpPr>
              <a:spLocks/>
            </p:cNvSpPr>
            <p:nvPr/>
          </p:nvSpPr>
          <p:spPr bwMode="auto">
            <a:xfrm>
              <a:off x="5900738" y="1101725"/>
              <a:ext cx="39688" cy="206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54"/>
            <p:cNvSpPr>
              <a:spLocks/>
            </p:cNvSpPr>
            <p:nvPr/>
          </p:nvSpPr>
          <p:spPr bwMode="auto">
            <a:xfrm>
              <a:off x="5913438" y="1057275"/>
              <a:ext cx="139700" cy="98425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55"/>
            <p:cNvSpPr>
              <a:spLocks/>
            </p:cNvSpPr>
            <p:nvPr/>
          </p:nvSpPr>
          <p:spPr bwMode="auto">
            <a:xfrm>
              <a:off x="5973763" y="1212850"/>
              <a:ext cx="17463" cy="127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56"/>
            <p:cNvSpPr>
              <a:spLocks/>
            </p:cNvSpPr>
            <p:nvPr/>
          </p:nvSpPr>
          <p:spPr bwMode="auto">
            <a:xfrm>
              <a:off x="5886450" y="1060450"/>
              <a:ext cx="23813" cy="7938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57"/>
            <p:cNvSpPr>
              <a:spLocks/>
            </p:cNvSpPr>
            <p:nvPr/>
          </p:nvSpPr>
          <p:spPr bwMode="auto">
            <a:xfrm>
              <a:off x="6162675" y="1173163"/>
              <a:ext cx="20638" cy="952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8"/>
            <p:cNvSpPr>
              <a:spLocks/>
            </p:cNvSpPr>
            <p:nvPr/>
          </p:nvSpPr>
          <p:spPr bwMode="auto">
            <a:xfrm>
              <a:off x="5119688" y="1074738"/>
              <a:ext cx="117475" cy="36513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59"/>
            <p:cNvSpPr>
              <a:spLocks/>
            </p:cNvSpPr>
            <p:nvPr/>
          </p:nvSpPr>
          <p:spPr bwMode="auto">
            <a:xfrm>
              <a:off x="5427663" y="1052513"/>
              <a:ext cx="41275" cy="26988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60"/>
            <p:cNvSpPr>
              <a:spLocks/>
            </p:cNvSpPr>
            <p:nvPr/>
          </p:nvSpPr>
          <p:spPr bwMode="auto">
            <a:xfrm>
              <a:off x="5373688" y="1069975"/>
              <a:ext cx="44450" cy="25400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61"/>
            <p:cNvSpPr>
              <a:spLocks/>
            </p:cNvSpPr>
            <p:nvPr/>
          </p:nvSpPr>
          <p:spPr bwMode="auto">
            <a:xfrm>
              <a:off x="5314950" y="1092200"/>
              <a:ext cx="44450" cy="1587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62"/>
            <p:cNvSpPr>
              <a:spLocks/>
            </p:cNvSpPr>
            <p:nvPr/>
          </p:nvSpPr>
          <p:spPr bwMode="auto">
            <a:xfrm>
              <a:off x="5287963" y="1038225"/>
              <a:ext cx="71438" cy="49213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64"/>
            <p:cNvSpPr>
              <a:spLocks/>
            </p:cNvSpPr>
            <p:nvPr/>
          </p:nvSpPr>
          <p:spPr bwMode="auto">
            <a:xfrm>
              <a:off x="6675438" y="1244600"/>
              <a:ext cx="128588" cy="49213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65"/>
            <p:cNvSpPr>
              <a:spLocks/>
            </p:cNvSpPr>
            <p:nvPr/>
          </p:nvSpPr>
          <p:spPr bwMode="auto">
            <a:xfrm>
              <a:off x="4924425" y="2252663"/>
              <a:ext cx="34925" cy="1746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66"/>
            <p:cNvSpPr>
              <a:spLocks/>
            </p:cNvSpPr>
            <p:nvPr/>
          </p:nvSpPr>
          <p:spPr bwMode="auto">
            <a:xfrm>
              <a:off x="5183188" y="1463675"/>
              <a:ext cx="34925" cy="25400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67"/>
            <p:cNvSpPr>
              <a:spLocks/>
            </p:cNvSpPr>
            <p:nvPr/>
          </p:nvSpPr>
          <p:spPr bwMode="auto">
            <a:xfrm>
              <a:off x="5359400" y="1433513"/>
              <a:ext cx="26988" cy="25400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68"/>
            <p:cNvSpPr>
              <a:spLocks/>
            </p:cNvSpPr>
            <p:nvPr/>
          </p:nvSpPr>
          <p:spPr bwMode="auto">
            <a:xfrm>
              <a:off x="5549900" y="1338263"/>
              <a:ext cx="25400" cy="174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69"/>
            <p:cNvSpPr>
              <a:spLocks/>
            </p:cNvSpPr>
            <p:nvPr/>
          </p:nvSpPr>
          <p:spPr bwMode="auto">
            <a:xfrm>
              <a:off x="6727825" y="1320800"/>
              <a:ext cx="53975" cy="22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70"/>
            <p:cNvSpPr>
              <a:spLocks/>
            </p:cNvSpPr>
            <p:nvPr/>
          </p:nvSpPr>
          <p:spPr bwMode="auto">
            <a:xfrm>
              <a:off x="6832600" y="1266825"/>
              <a:ext cx="74613" cy="2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71"/>
            <p:cNvSpPr>
              <a:spLocks/>
            </p:cNvSpPr>
            <p:nvPr/>
          </p:nvSpPr>
          <p:spPr bwMode="auto">
            <a:xfrm>
              <a:off x="6726238" y="1303338"/>
              <a:ext cx="15875" cy="17463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481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实习内容及心得总结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202" y="1572810"/>
            <a:ext cx="2484780" cy="830997"/>
            <a:chOff x="2015384" y="1928500"/>
            <a:chExt cx="2484780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4" y="1928500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692498"/>
              <a:chOff x="2948385" y="1921931"/>
              <a:chExt cx="1780379" cy="692498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文件介绍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1" y="2417689"/>
            <a:ext cx="4087016" cy="830997"/>
            <a:chOff x="3609975" y="2795249"/>
            <a:chExt cx="4087016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5" y="2795249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3317575" cy="692498"/>
              <a:chOff x="2948385" y="1921931"/>
              <a:chExt cx="3317575" cy="69249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3317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程序接口及其使用方法介绍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7" y="3262568"/>
            <a:ext cx="3394797" cy="830997"/>
            <a:chOff x="5197220" y="3606824"/>
            <a:chExt cx="3394797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20" y="3606824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2625356" cy="692498"/>
              <a:chOff x="2948385" y="1921931"/>
              <a:chExt cx="2625356" cy="69249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2625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程序的主要实现介绍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7" y="4107447"/>
            <a:ext cx="3383901" cy="830997"/>
            <a:chOff x="6781707" y="4603606"/>
            <a:chExt cx="3383901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7" y="4603606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2614460" cy="692498"/>
              <a:chOff x="2948385" y="1921931"/>
              <a:chExt cx="2614460" cy="69249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2614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实习内容及心得总结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61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3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68444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0" name="Down Arrow Callout 55"/>
          <p:cNvSpPr/>
          <p:nvPr/>
        </p:nvSpPr>
        <p:spPr>
          <a:xfrm>
            <a:off x="4663703" y="2113604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7" y="171320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568842"/>
            <a:ext cx="2227399" cy="538369"/>
            <a:chOff x="-12700" y="568840"/>
            <a:chExt cx="2227399" cy="538369"/>
          </a:xfrm>
        </p:grpSpPr>
        <p:sp>
          <p:nvSpPr>
            <p:cNvPr id="17" name="文本框 16"/>
            <p:cNvSpPr txBox="1"/>
            <p:nvPr/>
          </p:nvSpPr>
          <p:spPr>
            <a:xfrm>
              <a:off x="573223" y="568840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学习内容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819617" y="3161011"/>
            <a:ext cx="2073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学习正则表达式，并在实际的工程中多次应用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库。在程序中，对于字符串的匹配都是基于正则表达式</a:t>
            </a: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822936" y="5817529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22025F4B-4DEB-45FB-ACDA-BB538D9BA4B8}"/>
              </a:ext>
            </a:extLst>
          </p:cNvPr>
          <p:cNvSpPr/>
          <p:nvPr/>
        </p:nvSpPr>
        <p:spPr>
          <a:xfrm>
            <a:off x="2577983" y="1851263"/>
            <a:ext cx="914400" cy="612648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E43EF54B-D38F-4857-A836-2237A9FEDC51}"/>
              </a:ext>
            </a:extLst>
          </p:cNvPr>
          <p:cNvSpPr/>
          <p:nvPr/>
        </p:nvSpPr>
        <p:spPr>
          <a:xfrm>
            <a:off x="5398971" y="2251164"/>
            <a:ext cx="914400" cy="61264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zh-CN" alt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CF319C23-68AF-41FF-9C7B-79FD5C911277}"/>
              </a:ext>
            </a:extLst>
          </p:cNvPr>
          <p:cNvSpPr/>
          <p:nvPr/>
        </p:nvSpPr>
        <p:spPr>
          <a:xfrm>
            <a:off x="8219957" y="1944840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400" b="1" dirty="0">
                <a:ln/>
                <a:solidFill>
                  <a:schemeClr val="accent4"/>
                </a:solidFill>
              </a:rPr>
              <a:t>3</a:t>
            </a:r>
            <a:endParaRPr lang="zh-CN" altLang="en-US" sz="2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EAAFB-642C-4346-92CD-B8A398E49CE8}"/>
              </a:ext>
            </a:extLst>
          </p:cNvPr>
          <p:cNvSpPr txBox="1"/>
          <p:nvPr/>
        </p:nvSpPr>
        <p:spPr>
          <a:xfrm>
            <a:off x="1936887" y="2828803"/>
            <a:ext cx="21301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的单元测试工具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。并在程序中采用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对于正则表达式匹配之后的结果进行单元测试，确保程序中的具体方法无误。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363C28-6331-454E-953C-13E7C35EC053}"/>
              </a:ext>
            </a:extLst>
          </p:cNvPr>
          <p:cNvSpPr txBox="1"/>
          <p:nvPr/>
        </p:nvSpPr>
        <p:spPr>
          <a:xfrm>
            <a:off x="7672713" y="2863812"/>
            <a:ext cx="200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最难的，同时也是收获最大的学习内容，非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莫属了，我们两个人在校都没学过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的课程。因此在项目过程中，总是时不时地可以学到许多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的知识。</a:t>
            </a:r>
          </a:p>
        </p:txBody>
      </p:sp>
    </p:spTree>
    <p:extLst>
      <p:ext uri="{BB962C8B-B14F-4D97-AF65-F5344CB8AC3E}">
        <p14:creationId xmlns:p14="http://schemas.microsoft.com/office/powerpoint/2010/main" val="124271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/>
          <p:nvPr/>
        </p:nvCxnSpPr>
        <p:spPr>
          <a:xfrm flipH="1">
            <a:off x="4791514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Callout 133"/>
          <p:cNvSpPr/>
          <p:nvPr/>
        </p:nvSpPr>
        <p:spPr>
          <a:xfrm>
            <a:off x="4743019" y="1855671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ev01"/>
          <p:cNvSpPr>
            <a:spLocks noChangeAspect="1"/>
          </p:cNvSpPr>
          <p:nvPr/>
        </p:nvSpPr>
        <p:spPr>
          <a:xfrm>
            <a:off x="6011646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" name="Straight Connector 141"/>
          <p:cNvCxnSpPr/>
          <p:nvPr/>
        </p:nvCxnSpPr>
        <p:spPr>
          <a:xfrm flipH="1">
            <a:off x="7577915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144"/>
          <p:cNvSpPr/>
          <p:nvPr/>
        </p:nvSpPr>
        <p:spPr>
          <a:xfrm flipV="1">
            <a:off x="7529420" y="3871916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8798048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Sev01"/>
          <p:cNvSpPr>
            <a:spLocks noChangeAspect="1"/>
          </p:cNvSpPr>
          <p:nvPr/>
        </p:nvSpPr>
        <p:spPr>
          <a:xfrm>
            <a:off x="8462476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1"/>
          <p:cNvSpPr>
            <a:spLocks noChangeAspect="1"/>
          </p:cNvSpPr>
          <p:nvPr/>
        </p:nvSpPr>
        <p:spPr>
          <a:xfrm>
            <a:off x="5666928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26" name="Straight Connector 141"/>
          <p:cNvCxnSpPr/>
          <p:nvPr/>
        </p:nvCxnSpPr>
        <p:spPr>
          <a:xfrm flipH="1">
            <a:off x="1978303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Callout 144"/>
          <p:cNvSpPr/>
          <p:nvPr/>
        </p:nvSpPr>
        <p:spPr>
          <a:xfrm flipV="1">
            <a:off x="1929807" y="3871916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ev01"/>
          <p:cNvSpPr>
            <a:spLocks noChangeAspect="1"/>
          </p:cNvSpPr>
          <p:nvPr/>
        </p:nvSpPr>
        <p:spPr>
          <a:xfrm>
            <a:off x="3198434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Sev01"/>
          <p:cNvSpPr>
            <a:spLocks noChangeAspect="1"/>
          </p:cNvSpPr>
          <p:nvPr/>
        </p:nvSpPr>
        <p:spPr>
          <a:xfrm>
            <a:off x="2862862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583397"/>
            <a:ext cx="2234620" cy="523814"/>
            <a:chOff x="-12700" y="583395"/>
            <a:chExt cx="2234620" cy="523814"/>
          </a:xfrm>
        </p:grpSpPr>
        <p:sp>
          <p:nvSpPr>
            <p:cNvPr id="35" name="文本框 34"/>
            <p:cNvSpPr txBox="1"/>
            <p:nvPr/>
          </p:nvSpPr>
          <p:spPr>
            <a:xfrm>
              <a:off x="580445" y="583395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学习内容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7069" y="4165360"/>
            <a:ext cx="1708619" cy="1469943"/>
            <a:chOff x="1058089" y="4165359"/>
            <a:chExt cx="1708619" cy="1469943"/>
          </a:xfrm>
        </p:grpSpPr>
        <p:sp>
          <p:nvSpPr>
            <p:cNvPr id="47" name="文本框 46"/>
            <p:cNvSpPr txBox="1"/>
            <p:nvPr/>
          </p:nvSpPr>
          <p:spPr>
            <a:xfrm>
              <a:off x="1100458" y="4165359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SourceTree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58089" y="4582706"/>
              <a:ext cx="1647347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学会了利用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SourceTree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工具来管理代码。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45135" y="4165360"/>
            <a:ext cx="2552699" cy="1408075"/>
            <a:chOff x="600075" y="4165359"/>
            <a:chExt cx="2552699" cy="1408075"/>
          </a:xfrm>
        </p:grpSpPr>
        <p:sp>
          <p:nvSpPr>
            <p:cNvPr id="50" name="文本框 49"/>
            <p:cNvSpPr txBox="1"/>
            <p:nvPr/>
          </p:nvSpPr>
          <p:spPr>
            <a:xfrm>
              <a:off x="1100458" y="4165359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Doxygen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学会使用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Doxygen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工具来生成代码的帮助文档，方便他人理解代码。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843964" y="1964528"/>
            <a:ext cx="2552699" cy="1408075"/>
            <a:chOff x="600075" y="4165359"/>
            <a:chExt cx="2552699" cy="1408075"/>
          </a:xfrm>
        </p:grpSpPr>
        <p:sp>
          <p:nvSpPr>
            <p:cNvPr id="54" name="文本框 53"/>
            <p:cNvSpPr txBox="1"/>
            <p:nvPr/>
          </p:nvSpPr>
          <p:spPr>
            <a:xfrm>
              <a:off x="810870" y="4165359"/>
              <a:ext cx="216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SourceMonitor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学会利用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SourceMonitor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工具来检查程序中函数的圈复杂度，提高代码质量。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89264" y="2006057"/>
            <a:ext cx="2552699" cy="695208"/>
            <a:chOff x="600075" y="4206888"/>
            <a:chExt cx="2552699" cy="695208"/>
          </a:xfrm>
        </p:grpSpPr>
        <p:sp>
          <p:nvSpPr>
            <p:cNvPr id="57" name="文本框 56"/>
            <p:cNvSpPr txBox="1"/>
            <p:nvPr/>
          </p:nvSpPr>
          <p:spPr>
            <a:xfrm>
              <a:off x="1052091" y="4206888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0075" y="4520838"/>
              <a:ext cx="2552699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六边形 2">
            <a:extLst>
              <a:ext uri="{FF2B5EF4-FFF2-40B4-BE49-F238E27FC236}">
                <a16:creationId xmlns:a16="http://schemas.microsoft.com/office/drawing/2014/main" id="{410447BE-F863-4994-ACD1-72E08CFAFC9A}"/>
              </a:ext>
            </a:extLst>
          </p:cNvPr>
          <p:cNvSpPr>
            <a:spLocks noChangeAspect="1"/>
          </p:cNvSpPr>
          <p:nvPr/>
        </p:nvSpPr>
        <p:spPr>
          <a:xfrm>
            <a:off x="2943010" y="2696971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六边形 51">
            <a:extLst>
              <a:ext uri="{FF2B5EF4-FFF2-40B4-BE49-F238E27FC236}">
                <a16:creationId xmlns:a16="http://schemas.microsoft.com/office/drawing/2014/main" id="{BB23CCD2-92A7-4F52-ACAF-2F0AEC92DE7B}"/>
              </a:ext>
            </a:extLst>
          </p:cNvPr>
          <p:cNvSpPr>
            <a:spLocks noChangeAspect="1"/>
          </p:cNvSpPr>
          <p:nvPr/>
        </p:nvSpPr>
        <p:spPr>
          <a:xfrm>
            <a:off x="5756222" y="4101763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六边形 58">
            <a:extLst>
              <a:ext uri="{FF2B5EF4-FFF2-40B4-BE49-F238E27FC236}">
                <a16:creationId xmlns:a16="http://schemas.microsoft.com/office/drawing/2014/main" id="{35D888F5-C9B6-4FC6-A331-B7E55066B772}"/>
              </a:ext>
            </a:extLst>
          </p:cNvPr>
          <p:cNvSpPr>
            <a:spLocks noChangeAspect="1"/>
          </p:cNvSpPr>
          <p:nvPr/>
        </p:nvSpPr>
        <p:spPr>
          <a:xfrm>
            <a:off x="8544481" y="2696971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34C62-4794-4AA0-ADAD-4E9E9DE03CE7}"/>
              </a:ext>
            </a:extLst>
          </p:cNvPr>
          <p:cNvSpPr/>
          <p:nvPr/>
        </p:nvSpPr>
        <p:spPr>
          <a:xfrm>
            <a:off x="3108801" y="271861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8DE6CE-99A1-4B6A-A6C3-D5DCB34A6386}"/>
              </a:ext>
            </a:extLst>
          </p:cNvPr>
          <p:cNvSpPr/>
          <p:nvPr/>
        </p:nvSpPr>
        <p:spPr>
          <a:xfrm>
            <a:off x="5910961" y="4129925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340C7AA-6809-4CD2-94FF-B97C1EDFD2D0}"/>
              </a:ext>
            </a:extLst>
          </p:cNvPr>
          <p:cNvSpPr/>
          <p:nvPr/>
        </p:nvSpPr>
        <p:spPr>
          <a:xfrm>
            <a:off x="8712132" y="2707148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30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22" grpId="0" animBg="1"/>
      <p:bldP spid="24" grpId="0" animBg="1"/>
      <p:bldP spid="28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4"/>
          <p:cNvGraphicFramePr/>
          <p:nvPr>
            <p:extLst>
              <p:ext uri="{D42A27DB-BD31-4B8C-83A1-F6EECF244321}">
                <p14:modId xmlns:p14="http://schemas.microsoft.com/office/powerpoint/2010/main" val="3730814212"/>
              </p:ext>
            </p:extLst>
          </p:nvPr>
        </p:nvGraphicFramePr>
        <p:xfrm>
          <a:off x="1664090" y="1853917"/>
          <a:ext cx="3879461" cy="35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3175" y="587120"/>
            <a:ext cx="2234560" cy="520091"/>
            <a:chOff x="-12700" y="587118"/>
            <a:chExt cx="2234560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580384" y="587118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心得总结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58239" y="180369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53137" y="2203807"/>
            <a:ext cx="207645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单元测试并非总是加大工作量，它也能减少敲代码的时间，及早发现程序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449395" y="2191772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449395" y="2957756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3449395" y="383336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3449395" y="4708976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75216" y="180369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770113" y="2203807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当要匹配具有特定规则的字符串时，利用正则能够提高效率。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58239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137" y="4275189"/>
            <a:ext cx="207645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基础很重要！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库很棒！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学习之路不会止步于此。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75216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公司氛围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770113" y="4275189"/>
            <a:ext cx="2076451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公司到处充满生气，使我们在遇到挫折时不气馁。同时导师也能够耐心地指导我们。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5554156" y="1715301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8362951" y="1715301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5554156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8362951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>
            <a:off x="0" y="587120"/>
            <a:ext cx="2318965" cy="520091"/>
            <a:chOff x="-12700" y="587118"/>
            <a:chExt cx="2318965" cy="520091"/>
          </a:xfrm>
        </p:grpSpPr>
        <p:sp>
          <p:nvSpPr>
            <p:cNvPr id="202" name="文本框 201"/>
            <p:cNvSpPr txBox="1"/>
            <p:nvPr/>
          </p:nvSpPr>
          <p:spPr>
            <a:xfrm>
              <a:off x="664790" y="587118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心得总结</a:t>
              </a:r>
            </a:p>
          </p:txBody>
        </p:sp>
        <p:sp>
          <p:nvSpPr>
            <p:cNvPr id="203" name="矩形 20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Flowchart: Off-page Connector 63"/>
          <p:cNvSpPr/>
          <p:nvPr/>
        </p:nvSpPr>
        <p:spPr>
          <a:xfrm>
            <a:off x="7333907" y="2007091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lowchart: Off-page Connector 63"/>
          <p:cNvSpPr/>
          <p:nvPr/>
        </p:nvSpPr>
        <p:spPr>
          <a:xfrm>
            <a:off x="7333907" y="2902462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lowchart: Off-page Connector 63"/>
          <p:cNvSpPr/>
          <p:nvPr/>
        </p:nvSpPr>
        <p:spPr>
          <a:xfrm>
            <a:off x="7333907" y="4693203"/>
            <a:ext cx="381508" cy="499852"/>
          </a:xfrm>
          <a:prstGeom prst="flowChartOffpageConnector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Flowchart: Off-page Connector 63"/>
          <p:cNvSpPr/>
          <p:nvPr/>
        </p:nvSpPr>
        <p:spPr>
          <a:xfrm>
            <a:off x="7333907" y="3797833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文本框 207"/>
          <p:cNvSpPr txBox="1"/>
          <p:nvPr/>
        </p:nvSpPr>
        <p:spPr>
          <a:xfrm>
            <a:off x="7806749" y="1811133"/>
            <a:ext cx="306436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7806749" y="2745420"/>
            <a:ext cx="306436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10" name="文本框 209"/>
          <p:cNvSpPr txBox="1"/>
          <p:nvPr/>
        </p:nvSpPr>
        <p:spPr>
          <a:xfrm>
            <a:off x="7806749" y="3654333"/>
            <a:ext cx="306436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7806749" y="4588620"/>
            <a:ext cx="306436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基于演示设计的一站式在线演示、素材销售、服务交易系统。</a:t>
            </a:r>
          </a:p>
        </p:txBody>
      </p:sp>
      <p:sp>
        <p:nvSpPr>
          <p:cNvPr id="199" name="矩形 198"/>
          <p:cNvSpPr/>
          <p:nvPr/>
        </p:nvSpPr>
        <p:spPr>
          <a:xfrm>
            <a:off x="113838" y="647272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317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06" grpId="0" animBg="1"/>
      <p:bldP spid="207" grpId="0" animBg="1"/>
      <p:bldP spid="208" grpId="0"/>
      <p:bldP spid="209" grpId="0"/>
      <p:bldP spid="210" grpId="0"/>
      <p:bldP spid="2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42070" y="2417498"/>
            <a:ext cx="4779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谢谢观赏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295204" y="4635291"/>
            <a:ext cx="399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汇报人：程逸正</a:t>
            </a:r>
            <a:endParaRPr lang="en-US" altLang="zh-CN" sz="3200" dirty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           罗啊玲</a:t>
            </a:r>
          </a:p>
        </p:txBody>
      </p:sp>
    </p:spTree>
    <p:extLst>
      <p:ext uri="{BB962C8B-B14F-4D97-AF65-F5344CB8AC3E}">
        <p14:creationId xmlns:p14="http://schemas.microsoft.com/office/powerpoint/2010/main" val="344564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216752" y="4015745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9964" y="3215061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66735" y="404472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ardrop 40"/>
          <p:cNvSpPr/>
          <p:nvPr/>
        </p:nvSpPr>
        <p:spPr>
          <a:xfrm>
            <a:off x="4264447" y="2703619"/>
            <a:ext cx="1196276" cy="1196274"/>
          </a:xfrm>
          <a:prstGeom prst="teardrop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ardrop 40"/>
          <p:cNvSpPr/>
          <p:nvPr/>
        </p:nvSpPr>
        <p:spPr>
          <a:xfrm>
            <a:off x="2133506" y="1868011"/>
            <a:ext cx="1196276" cy="1196274"/>
          </a:xfrm>
          <a:prstGeom prst="teardrop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ardrop 40"/>
          <p:cNvSpPr/>
          <p:nvPr/>
        </p:nvSpPr>
        <p:spPr>
          <a:xfrm>
            <a:off x="6497531" y="1868011"/>
            <a:ext cx="1196276" cy="1196274"/>
          </a:xfrm>
          <a:prstGeom prst="teardrop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ardrop 40"/>
          <p:cNvSpPr/>
          <p:nvPr/>
        </p:nvSpPr>
        <p:spPr>
          <a:xfrm>
            <a:off x="8679546" y="2723665"/>
            <a:ext cx="1196276" cy="1196274"/>
          </a:xfrm>
          <a:prstGeom prst="teardrop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文本框 64"/>
          <p:cNvSpPr txBox="1"/>
          <p:nvPr/>
        </p:nvSpPr>
        <p:spPr>
          <a:xfrm>
            <a:off x="1851466" y="3633320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DBC</a:t>
            </a:r>
            <a:r>
              <a:rPr lang="zh-CN" altLang="en-US" b="1" dirty="0">
                <a:solidFill>
                  <a:schemeClr val="bg1"/>
                </a:solidFill>
              </a:rPr>
              <a:t>文件是用来描述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网络通信信号的一种格式文件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10065" y="3675745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DBC</a:t>
            </a:r>
            <a:r>
              <a:rPr lang="zh-CN" altLang="en-US" b="1" dirty="0">
                <a:solidFill>
                  <a:schemeClr val="bg1"/>
                </a:solidFill>
              </a:rPr>
              <a:t>文件相对于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网络而言相当于电报中的密码本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61197" y="4444836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它可以用来监测与分析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网络上的报文数据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522046" y="4446217"/>
            <a:ext cx="170497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它包含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总线协议中协议数据所代表的具体意义，对于整车厂而言属于机密文件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B1AD14-61BB-4A6E-AEE2-55A9D0E6E9FA}"/>
              </a:ext>
            </a:extLst>
          </p:cNvPr>
          <p:cNvSpPr txBox="1"/>
          <p:nvPr/>
        </p:nvSpPr>
        <p:spPr>
          <a:xfrm>
            <a:off x="2546252" y="2034839"/>
            <a:ext cx="30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1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B50509-9A8A-4725-A7BF-1872C3A40A81}"/>
              </a:ext>
            </a:extLst>
          </p:cNvPr>
          <p:cNvSpPr/>
          <p:nvPr/>
        </p:nvSpPr>
        <p:spPr>
          <a:xfrm>
            <a:off x="4640409" y="293255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2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A458FB-3E2A-4184-B4D2-06033F2FEF0C}"/>
              </a:ext>
            </a:extLst>
          </p:cNvPr>
          <p:cNvSpPr/>
          <p:nvPr/>
        </p:nvSpPr>
        <p:spPr>
          <a:xfrm>
            <a:off x="6961765" y="211220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3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9A71CA-3A08-4FF5-934A-6C2AE5B8B08C}"/>
              </a:ext>
            </a:extLst>
          </p:cNvPr>
          <p:cNvSpPr/>
          <p:nvPr/>
        </p:nvSpPr>
        <p:spPr>
          <a:xfrm>
            <a:off x="9055508" y="2967859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4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ADD83-E7D6-43AB-BFB9-4319259A8ACC}"/>
              </a:ext>
            </a:extLst>
          </p:cNvPr>
          <p:cNvSpPr/>
          <p:nvPr/>
        </p:nvSpPr>
        <p:spPr>
          <a:xfrm>
            <a:off x="2013278" y="31641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3CF7A9-5607-476B-AB74-E9290C7245C4}"/>
              </a:ext>
            </a:extLst>
          </p:cNvPr>
          <p:cNvSpPr txBox="1"/>
          <p:nvPr/>
        </p:nvSpPr>
        <p:spPr>
          <a:xfrm>
            <a:off x="4488580" y="84716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什么是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DBC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文件？</a:t>
            </a:r>
          </a:p>
        </p:txBody>
      </p:sp>
    </p:spTree>
    <p:extLst>
      <p:ext uri="{BB962C8B-B14F-4D97-AF65-F5344CB8AC3E}">
        <p14:creationId xmlns:p14="http://schemas.microsoft.com/office/powerpoint/2010/main" val="312805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47460" y="794425"/>
            <a:ext cx="319127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BFAE73F-FEFE-4ABA-9C8A-028733D0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69" y="1597416"/>
            <a:ext cx="7226455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7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4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7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3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6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9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3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7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3" y="3726771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8" y="3726771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3" y="3726771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07853" y="3754224"/>
            <a:ext cx="215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关键字对应对象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07853" y="4218787"/>
            <a:ext cx="1936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BU_ </a:t>
            </a:r>
            <a:r>
              <a:rPr lang="zh-CN" altLang="en-US" b="1" dirty="0">
                <a:solidFill>
                  <a:schemeClr val="bg1"/>
                </a:solidFill>
              </a:rPr>
              <a:t>网络节点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BO_ </a:t>
            </a:r>
            <a:r>
              <a:rPr lang="zh-CN" altLang="en-US" b="1" dirty="0">
                <a:solidFill>
                  <a:schemeClr val="bg1"/>
                </a:solidFill>
              </a:rPr>
              <a:t>报文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SG_ </a:t>
            </a:r>
            <a:r>
              <a:rPr lang="zh-CN" altLang="en-US" b="1" dirty="0">
                <a:solidFill>
                  <a:schemeClr val="bg1"/>
                </a:solidFill>
              </a:rPr>
              <a:t>信号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EV_ </a:t>
            </a:r>
            <a:r>
              <a:rPr lang="zh-CN" altLang="en-US" b="1" dirty="0">
                <a:solidFill>
                  <a:schemeClr val="bg1"/>
                </a:solidFill>
              </a:rPr>
              <a:t>环境变量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出现的符号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60578" y="4218787"/>
            <a:ext cx="1936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' | ‘ —&gt;</a:t>
            </a:r>
            <a:r>
              <a:rPr lang="zh-CN" altLang="en-US" b="1" dirty="0">
                <a:solidFill>
                  <a:schemeClr val="bg1"/>
                </a:solidFill>
              </a:rPr>
              <a:t>可选择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' ; ‘—&gt;</a:t>
            </a:r>
            <a:r>
              <a:rPr lang="zh-CN" altLang="en-US" b="1" dirty="0">
                <a:solidFill>
                  <a:schemeClr val="bg1"/>
                </a:solidFill>
              </a:rPr>
              <a:t>结束定义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[...]—&gt;</a:t>
            </a:r>
            <a:r>
              <a:rPr lang="zh-CN" altLang="en-US" b="1" dirty="0">
                <a:solidFill>
                  <a:schemeClr val="bg1"/>
                </a:solidFill>
              </a:rPr>
              <a:t>内容可选（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或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次）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{...}—&gt;</a:t>
            </a:r>
            <a:r>
              <a:rPr lang="zh-CN" altLang="en-US" b="1" dirty="0">
                <a:solidFill>
                  <a:schemeClr val="bg1"/>
                </a:solidFill>
              </a:rPr>
              <a:t>内容重复（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或多次）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(*...*)—&gt;</a:t>
            </a:r>
            <a:r>
              <a:rPr lang="zh-CN" altLang="en-US" b="1" dirty="0">
                <a:solidFill>
                  <a:schemeClr val="bg1"/>
                </a:solidFill>
              </a:rPr>
              <a:t>注释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161482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必须部分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42669" y="4218787"/>
            <a:ext cx="207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 </a:t>
            </a:r>
            <a:r>
              <a:rPr lang="en-US" altLang="zh-CN" b="1" dirty="0">
                <a:solidFill>
                  <a:schemeClr val="bg1"/>
                </a:solidFill>
              </a:rPr>
              <a:t>*</a:t>
            </a:r>
            <a:r>
              <a:rPr lang="en-US" altLang="zh-CN" b="1" dirty="0" err="1">
                <a:solidFill>
                  <a:schemeClr val="bg1"/>
                </a:solidFill>
              </a:rPr>
              <a:t>bit_timing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此部分为必须的，但是通常为空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*nodes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定义网络节点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</a:rPr>
              <a:t>*message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定义消息帧与信号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5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5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5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9768877" y="3727329"/>
            <a:ext cx="88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1"/>
          <p:cNvSpPr/>
          <p:nvPr/>
        </p:nvSpPr>
        <p:spPr>
          <a:xfrm>
            <a:off x="-9148" y="3576918"/>
            <a:ext cx="12201147" cy="3281082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085236" y="4215940"/>
            <a:ext cx="2999540" cy="21605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其中规定了信号名、起始位置、信号长度、字节顺序、数值类型、因子、偏移等关键信息。</a:t>
            </a:r>
            <a:r>
              <a:rPr lang="en-US" altLang="zh-CN" sz="1600" dirty="0">
                <a:solidFill>
                  <a:schemeClr val="bg1"/>
                </a:solidFill>
              </a:rPr>
              <a:t>unit</a:t>
            </a:r>
            <a:r>
              <a:rPr lang="zh-CN" altLang="en-US" sz="1600" dirty="0">
                <a:solidFill>
                  <a:schemeClr val="bg1"/>
                </a:solidFill>
              </a:rPr>
              <a:t>为字符串，用来表示信号单位，</a:t>
            </a:r>
            <a:r>
              <a:rPr lang="en-US" altLang="zh-CN" sz="1600" dirty="0">
                <a:solidFill>
                  <a:schemeClr val="bg1"/>
                </a:solidFill>
              </a:rPr>
              <a:t>receiver</a:t>
            </a:r>
            <a:r>
              <a:rPr lang="zh-CN" altLang="en-US" sz="1600" dirty="0">
                <a:solidFill>
                  <a:schemeClr val="bg1"/>
                </a:solidFill>
              </a:rPr>
              <a:t>为接收者。如果一个信号没有指定接收者，则必须设置为‘</a:t>
            </a:r>
            <a:r>
              <a:rPr lang="en-US" altLang="zh-CN" sz="1600" dirty="0" err="1">
                <a:solidFill>
                  <a:schemeClr val="bg1"/>
                </a:solidFill>
              </a:rPr>
              <a:t>Vector__XXX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D47B99-4771-42B5-A013-6793F80E6FB5}"/>
              </a:ext>
            </a:extLst>
          </p:cNvPr>
          <p:cNvSpPr txBox="1"/>
          <p:nvPr/>
        </p:nvSpPr>
        <p:spPr>
          <a:xfrm>
            <a:off x="4763177" y="948197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数据部分定义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91135D-4172-4C4D-8189-1B58B3F83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690" b="21569"/>
          <a:stretch/>
        </p:blipFill>
        <p:spPr>
          <a:xfrm>
            <a:off x="0" y="2557333"/>
            <a:ext cx="7765715" cy="1016466"/>
          </a:xfrm>
          <a:prstGeom prst="rect">
            <a:avLst/>
          </a:prstGeom>
        </p:spPr>
      </p:pic>
      <p:pic>
        <p:nvPicPr>
          <p:cNvPr id="2058" name="Picture 10" descr="preview">
            <a:extLst>
              <a:ext uri="{FF2B5EF4-FFF2-40B4-BE49-F238E27FC236}">
                <a16:creationId xmlns:a16="http://schemas.microsoft.com/office/drawing/2014/main" id="{107E8039-4D26-437F-BAA1-576D30D6F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-5675" r="160" b="29930"/>
          <a:stretch/>
        </p:blipFill>
        <p:spPr bwMode="auto">
          <a:xfrm>
            <a:off x="-12700" y="4886057"/>
            <a:ext cx="885395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845EAE-5742-40DD-86DB-0718EB0D4955}"/>
              </a:ext>
            </a:extLst>
          </p:cNvPr>
          <p:cNvSpPr/>
          <p:nvPr/>
        </p:nvSpPr>
        <p:spPr>
          <a:xfrm>
            <a:off x="631927" y="17536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报文帧定义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05FAA6-8F2F-483F-BAE7-EA098EF14018}"/>
              </a:ext>
            </a:extLst>
          </p:cNvPr>
          <p:cNvSpPr/>
          <p:nvPr/>
        </p:nvSpPr>
        <p:spPr>
          <a:xfrm>
            <a:off x="631927" y="410227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信号定义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693E0-0735-450B-98A0-6A0CEC326172}"/>
              </a:ext>
            </a:extLst>
          </p:cNvPr>
          <p:cNvSpPr txBox="1"/>
          <p:nvPr/>
        </p:nvSpPr>
        <p:spPr>
          <a:xfrm>
            <a:off x="7774863" y="1938300"/>
            <a:ext cx="4417136" cy="1569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报文的</a:t>
            </a:r>
            <a:r>
              <a:rPr lang="en-US" altLang="zh-CN" sz="1600" dirty="0">
                <a:solidFill>
                  <a:schemeClr val="bg1"/>
                </a:solidFill>
              </a:rPr>
              <a:t>CAN-ID</a:t>
            </a:r>
            <a:r>
              <a:rPr lang="zh-CN" altLang="en-US" sz="1600" dirty="0">
                <a:solidFill>
                  <a:schemeClr val="bg1"/>
                </a:solidFill>
              </a:rPr>
              <a:t>必须是独一无二。</a:t>
            </a:r>
            <a:r>
              <a:rPr lang="en-US" altLang="zh-CN" sz="1600" dirty="0" err="1">
                <a:solidFill>
                  <a:schemeClr val="bg1"/>
                </a:solidFill>
              </a:rPr>
              <a:t>message_name</a:t>
            </a:r>
            <a:r>
              <a:rPr lang="zh-CN" altLang="en-US" sz="1600" dirty="0">
                <a:solidFill>
                  <a:schemeClr val="bg1"/>
                </a:solidFill>
              </a:rPr>
              <a:t>命名规则与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语言变量相同。</a:t>
            </a:r>
            <a:r>
              <a:rPr lang="en-US" altLang="zh-CN" sz="1600" dirty="0" err="1">
                <a:solidFill>
                  <a:schemeClr val="bg1"/>
                </a:solidFill>
              </a:rPr>
              <a:t>message_size</a:t>
            </a:r>
            <a:r>
              <a:rPr lang="zh-CN" altLang="en-US" sz="1600" dirty="0">
                <a:solidFill>
                  <a:schemeClr val="bg1"/>
                </a:solidFill>
              </a:rPr>
              <a:t>为无符号整型，规定了报文数据域的字节数。</a:t>
            </a:r>
            <a:r>
              <a:rPr lang="en-US" altLang="zh-CN" sz="1600" dirty="0">
                <a:solidFill>
                  <a:schemeClr val="bg1"/>
                </a:solidFill>
              </a:rPr>
              <a:t>transmitter name</a:t>
            </a:r>
            <a:r>
              <a:rPr lang="zh-CN" altLang="en-US" sz="1600" dirty="0">
                <a:solidFill>
                  <a:schemeClr val="bg1"/>
                </a:solidFill>
              </a:rPr>
              <a:t>表示报文发送节点，如果一个报文没有指定发送节点，则必须设置为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en-US" altLang="zh-CN" sz="1600" dirty="0" err="1">
                <a:solidFill>
                  <a:schemeClr val="bg1"/>
                </a:solidFill>
              </a:rPr>
              <a:t>Vector__XXX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710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452809" y="600943"/>
            <a:ext cx="319127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数据部分格式解析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C78EDD-F9FA-4F43-A7A1-F4DE15F1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33" y="1501316"/>
            <a:ext cx="5623200" cy="19457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FBE753-5F85-4D96-8757-C4E457FD0F02}"/>
              </a:ext>
            </a:extLst>
          </p:cNvPr>
          <p:cNvSpPr txBox="1"/>
          <p:nvPr/>
        </p:nvSpPr>
        <p:spPr>
          <a:xfrm>
            <a:off x="18813" y="3642710"/>
            <a:ext cx="12059265" cy="31393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>
                <a:solidFill>
                  <a:schemeClr val="bg1"/>
                </a:solidFill>
              </a:rPr>
              <a:t>SG_ V01 : 7|16@0+</a:t>
            </a:r>
          </a:p>
          <a:p>
            <a:r>
              <a:rPr lang="zh-CN" altLang="it-IT" dirty="0">
                <a:solidFill>
                  <a:schemeClr val="bg1"/>
                </a:solidFill>
              </a:rPr>
              <a:t>此处的</a:t>
            </a:r>
            <a:r>
              <a:rPr lang="it-IT" altLang="zh-CN" dirty="0">
                <a:solidFill>
                  <a:schemeClr val="bg1"/>
                </a:solidFill>
              </a:rPr>
              <a:t>V01</a:t>
            </a:r>
            <a:r>
              <a:rPr lang="zh-CN" altLang="en-US" dirty="0">
                <a:solidFill>
                  <a:schemeClr val="bg1"/>
                </a:solidFill>
              </a:rPr>
              <a:t>是信号名称，</a:t>
            </a:r>
            <a:r>
              <a:rPr lang="it-IT" altLang="zh-CN" dirty="0">
                <a:solidFill>
                  <a:schemeClr val="bg1"/>
                </a:solidFill>
              </a:rPr>
              <a:t>7</a:t>
            </a:r>
            <a:r>
              <a:rPr lang="zh-CN" altLang="it-IT" dirty="0">
                <a:solidFill>
                  <a:schemeClr val="bg1"/>
                </a:solidFill>
              </a:rPr>
              <a:t>是起始位置，</a:t>
            </a:r>
            <a:r>
              <a:rPr lang="it-IT" altLang="zh-CN" dirty="0">
                <a:solidFill>
                  <a:schemeClr val="bg1"/>
                </a:solidFill>
              </a:rPr>
              <a:t>16</a:t>
            </a:r>
            <a:r>
              <a:rPr lang="zh-CN" altLang="it-IT" dirty="0">
                <a:solidFill>
                  <a:schemeClr val="bg1"/>
                </a:solidFill>
              </a:rPr>
              <a:t>表示数据长度是</a:t>
            </a:r>
            <a:r>
              <a:rPr lang="it-IT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比特</a:t>
            </a:r>
            <a:r>
              <a:rPr lang="en-US" altLang="zh-CN" dirty="0">
                <a:solidFill>
                  <a:schemeClr val="bg1"/>
                </a:solidFill>
              </a:rPr>
              <a:t>@0</a:t>
            </a:r>
            <a:r>
              <a:rPr lang="zh-CN" altLang="en-US" dirty="0">
                <a:solidFill>
                  <a:schemeClr val="bg1"/>
                </a:solidFill>
              </a:rPr>
              <a:t>表示是</a:t>
            </a:r>
            <a:r>
              <a:rPr lang="en-US" altLang="zh-CN" dirty="0">
                <a:solidFill>
                  <a:schemeClr val="bg1"/>
                </a:solidFill>
              </a:rPr>
              <a:t>Motorola</a:t>
            </a:r>
            <a:r>
              <a:rPr lang="zh-CN" altLang="en-US" dirty="0">
                <a:solidFill>
                  <a:schemeClr val="bg1"/>
                </a:solidFill>
              </a:rPr>
              <a:t>格式（</a:t>
            </a:r>
            <a:r>
              <a:rPr lang="en-US" altLang="zh-CN" dirty="0">
                <a:solidFill>
                  <a:schemeClr val="bg1"/>
                </a:solidFill>
              </a:rPr>
              <a:t>Intel</a:t>
            </a:r>
            <a:r>
              <a:rPr lang="zh-CN" altLang="en-US" dirty="0">
                <a:solidFill>
                  <a:schemeClr val="bg1"/>
                </a:solidFill>
              </a:rPr>
              <a:t>格式是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），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表示是无符号数据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(0.001,0)		0.001</a:t>
            </a:r>
            <a:r>
              <a:rPr lang="zh-CN" altLang="en-US" dirty="0">
                <a:solidFill>
                  <a:schemeClr val="bg1"/>
                </a:solidFill>
              </a:rPr>
              <a:t>表示因子，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表示偏移量，二者定义了线性转换规则，将原始信号转换成物理信号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[0,0]		</a:t>
            </a:r>
            <a:r>
              <a:rPr lang="zh-CN" altLang="en-US" dirty="0">
                <a:solidFill>
                  <a:schemeClr val="bg1"/>
                </a:solidFill>
              </a:rPr>
              <a:t>是表示最大值和最小值，定义一个物理信号的有效范围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信号</a:t>
            </a:r>
            <a:r>
              <a:rPr lang="it-IT" altLang="zh-CN" dirty="0">
                <a:solidFill>
                  <a:schemeClr val="bg1"/>
                </a:solidFill>
              </a:rPr>
              <a:t>V01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it-IT" altLang="zh-CN" dirty="0">
                <a:solidFill>
                  <a:schemeClr val="bg1"/>
                </a:solidFill>
              </a:rPr>
              <a:t>V03</a:t>
            </a:r>
            <a:r>
              <a:rPr lang="zh-CN" altLang="en-US" dirty="0">
                <a:solidFill>
                  <a:schemeClr val="bg1"/>
                </a:solidFill>
              </a:rPr>
              <a:t>没有信号单位，</a:t>
            </a:r>
            <a:r>
              <a:rPr lang="it-IT" altLang="zh-CN" dirty="0">
                <a:solidFill>
                  <a:schemeClr val="bg1"/>
                </a:solidFill>
              </a:rPr>
              <a:t> V02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it-IT" altLang="zh-CN" dirty="0">
                <a:solidFill>
                  <a:schemeClr val="bg1"/>
                </a:solidFill>
              </a:rPr>
              <a:t>V04</a:t>
            </a:r>
            <a:r>
              <a:rPr lang="zh-CN" altLang="en-US" dirty="0">
                <a:solidFill>
                  <a:schemeClr val="bg1"/>
                </a:solidFill>
              </a:rPr>
              <a:t>的信号单位分别是</a:t>
            </a:r>
            <a:r>
              <a:rPr lang="en-US" altLang="zh-CN" dirty="0">
                <a:solidFill>
                  <a:schemeClr val="bg1"/>
                </a:solidFill>
              </a:rPr>
              <a:t>Unit2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Unit2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接收节点处均是</a:t>
            </a:r>
            <a:r>
              <a:rPr lang="en-US" altLang="zh-CN" dirty="0" err="1">
                <a:solidFill>
                  <a:schemeClr val="bg1"/>
                </a:solidFill>
              </a:rPr>
              <a:t>Vector__XXX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此时就表示信号没有指定的接收节点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BFF30B-9EC3-4583-B478-51122F3B3482}"/>
              </a:ext>
            </a:extLst>
          </p:cNvPr>
          <p:cNvSpPr txBox="1"/>
          <p:nvPr/>
        </p:nvSpPr>
        <p:spPr>
          <a:xfrm>
            <a:off x="8067367" y="1334386"/>
            <a:ext cx="3465872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BO_ 1024 V0LTAGE01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8 BMS2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此处的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就是报文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而</a:t>
            </a:r>
            <a:r>
              <a:rPr lang="en-US" altLang="zh-CN" dirty="0">
                <a:solidFill>
                  <a:schemeClr val="bg1"/>
                </a:solidFill>
              </a:rPr>
              <a:t>V0LTAGE01</a:t>
            </a:r>
            <a:r>
              <a:rPr lang="zh-CN" altLang="en-US" dirty="0">
                <a:solidFill>
                  <a:schemeClr val="bg1"/>
                </a:solidFill>
              </a:rPr>
              <a:t>是报文的名称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为报文的字节数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BMS2</a:t>
            </a:r>
            <a:r>
              <a:rPr lang="zh-CN" altLang="en-US" dirty="0">
                <a:solidFill>
                  <a:schemeClr val="bg1"/>
                </a:solidFill>
              </a:rPr>
              <a:t>是发送节点</a:t>
            </a:r>
          </a:p>
        </p:txBody>
      </p:sp>
    </p:spTree>
    <p:extLst>
      <p:ext uri="{BB962C8B-B14F-4D97-AF65-F5344CB8AC3E}">
        <p14:creationId xmlns:p14="http://schemas.microsoft.com/office/powerpoint/2010/main" val="284024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674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程序接口及其使用方法介绍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736316" y="3962465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1406</Words>
  <Application>Microsoft Office PowerPoint</Application>
  <PresentationFormat>宽屏</PresentationFormat>
  <Paragraphs>238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FontAwesome</vt:lpstr>
      <vt:lpstr>Meiryo UI</vt:lpstr>
      <vt:lpstr>迷你简汉真广标</vt:lpstr>
      <vt:lpstr>宋体</vt:lpstr>
      <vt:lpstr>微软雅黑</vt:lpstr>
      <vt:lpstr>Arial</vt:lpstr>
      <vt:lpstr>Calibri</vt:lpstr>
      <vt:lpstr>Calibri Light</vt:lpstr>
      <vt:lpstr>Cordia New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e e Luo</cp:lastModifiedBy>
  <cp:revision>445</cp:revision>
  <dcterms:created xsi:type="dcterms:W3CDTF">2015-03-19T06:14:36Z</dcterms:created>
  <dcterms:modified xsi:type="dcterms:W3CDTF">2017-08-03T09:23:11Z</dcterms:modified>
</cp:coreProperties>
</file>