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03/15/2023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14004</TotalTime>
  <Words>531</Words>
  <Application>Microsoft Office PowerPoint</Application>
  <PresentationFormat>Widescreen</PresentationFormat>
  <Paragraphs>236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Tiffany R. Liu</cp:lastModifiedBy>
  <cp:revision>6</cp:revision>
  <dcterms:created xsi:type="dcterms:W3CDTF">2022-11-19T00:10:37Z</dcterms:created>
  <dcterms:modified xsi:type="dcterms:W3CDTF">2023-03-15T19:10:21Z</dcterms:modified>
</cp:coreProperties>
</file>