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57" r:id="rId5"/>
    <p:sldId id="260" r:id="rId6"/>
    <p:sldId id="267" r:id="rId7"/>
    <p:sldId id="268" r:id="rId8"/>
    <p:sldId id="282" r:id="rId9"/>
    <p:sldId id="281" r:id="rId10"/>
    <p:sldId id="279" r:id="rId11"/>
    <p:sldId id="269" r:id="rId12"/>
    <p:sldId id="265" r:id="rId13"/>
    <p:sldId id="263" r:id="rId14"/>
    <p:sldId id="262" r:id="rId15"/>
    <p:sldId id="283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06/26/2023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1F07-8786-2A46-C21F-717880B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33DA-DF92-1797-AE11-F833B785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B4 has like a 40Mohm resistance to ground</a:t>
            </a:r>
          </a:p>
          <a:p>
            <a:pPr lvl="1"/>
            <a:r>
              <a:rPr lang="en-US" dirty="0"/>
              <a:t>Idk how to fix that other than feeding new wire</a:t>
            </a:r>
          </a:p>
          <a:p>
            <a:r>
              <a:rPr lang="en-US" dirty="0"/>
              <a:t>TFs have ~10Mohm resistance to ground because they’re </a:t>
            </a:r>
            <a:r>
              <a:rPr lang="en-US" dirty="0" err="1"/>
              <a:t>kinda</a:t>
            </a:r>
            <a:r>
              <a:rPr lang="en-US" dirty="0"/>
              <a:t> capacitively coupled to nearby source and drain gates which have a resistance to ground</a:t>
            </a:r>
          </a:p>
          <a:p>
            <a:pPr lvl="1"/>
            <a:r>
              <a:rPr lang="en-US" dirty="0"/>
              <a:t>Probably from residual flux in pin connectors??</a:t>
            </a:r>
          </a:p>
          <a:p>
            <a:pPr lvl="1"/>
            <a:r>
              <a:rPr lang="en-US" dirty="0"/>
              <a:t>Strange, definitely not on wire side, but when disconnected from board, get quick OL between a TF and source/drain gate (neither shorted to ground when disconnected)</a:t>
            </a:r>
          </a:p>
          <a:p>
            <a:pPr lvl="2"/>
            <a:r>
              <a:rPr lang="en-US" dirty="0"/>
              <a:t>But when connected, see the resistance to ground…</a:t>
            </a:r>
          </a:p>
          <a:p>
            <a:r>
              <a:rPr lang="en-US" dirty="0"/>
              <a:t>All resistances and capacitances read correctly, but not when I check shorts to ground</a:t>
            </a:r>
          </a:p>
          <a:p>
            <a:pPr lvl="1"/>
            <a:r>
              <a:rPr lang="en-US" dirty="0"/>
              <a:t>A lot of pins have quick OL…not sure if this is a factor of the weather or the soldering of the pin connectors…</a:t>
            </a:r>
          </a:p>
          <a:p>
            <a:pPr lvl="1"/>
            <a:r>
              <a:rPr lang="en-US" dirty="0"/>
              <a:t>See if it makes things weird when cold/during measurement, otherwise have ignored it </a:t>
            </a:r>
          </a:p>
        </p:txBody>
      </p:sp>
    </p:spTree>
    <p:extLst>
      <p:ext uri="{BB962C8B-B14F-4D97-AF65-F5344CB8AC3E}">
        <p14:creationId xmlns:p14="http://schemas.microsoft.com/office/powerpoint/2010/main" val="294864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3F20C-03F9-A17D-3921-7EF9DA78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2870604" y="109074"/>
            <a:ext cx="5038450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C603-39C3-6F7D-AD8F-A4B9B436F824}"/>
              </a:ext>
            </a:extLst>
          </p:cNvPr>
          <p:cNvSpPr txBox="1"/>
          <p:nvPr/>
        </p:nvSpPr>
        <p:spPr>
          <a:xfrm>
            <a:off x="2199992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E81B5-C8A2-3D45-2359-62C50B0C0A52}"/>
              </a:ext>
            </a:extLst>
          </p:cNvPr>
          <p:cNvSpPr txBox="1"/>
          <p:nvPr/>
        </p:nvSpPr>
        <p:spPr>
          <a:xfrm>
            <a:off x="2179896" y="219267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A9B3-AD61-1925-3527-E7C2D5A87490}"/>
              </a:ext>
            </a:extLst>
          </p:cNvPr>
          <p:cNvSpPr txBox="1"/>
          <p:nvPr/>
        </p:nvSpPr>
        <p:spPr>
          <a:xfrm>
            <a:off x="2179895" y="2778461"/>
            <a:ext cx="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ED9A-D4B1-2998-48B1-76084E4C9984}"/>
              </a:ext>
            </a:extLst>
          </p:cNvPr>
          <p:cNvSpPr txBox="1"/>
          <p:nvPr/>
        </p:nvSpPr>
        <p:spPr>
          <a:xfrm>
            <a:off x="2199992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CFC88-D1BD-96CD-E338-178B42FA2A0C}"/>
              </a:ext>
            </a:extLst>
          </p:cNvPr>
          <p:cNvSpPr txBox="1"/>
          <p:nvPr/>
        </p:nvSpPr>
        <p:spPr>
          <a:xfrm>
            <a:off x="2199992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65D8-9B52-28AC-F00C-678A0838A919}"/>
              </a:ext>
            </a:extLst>
          </p:cNvPr>
          <p:cNvSpPr txBox="1"/>
          <p:nvPr/>
        </p:nvSpPr>
        <p:spPr>
          <a:xfrm>
            <a:off x="2223808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7264A-63CA-E35F-48B6-87662CCB39D8}"/>
              </a:ext>
            </a:extLst>
          </p:cNvPr>
          <p:cNvSpPr txBox="1"/>
          <p:nvPr/>
        </p:nvSpPr>
        <p:spPr>
          <a:xfrm>
            <a:off x="2199992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57239-0B5C-B832-01C6-C77599A5A744}"/>
              </a:ext>
            </a:extLst>
          </p:cNvPr>
          <p:cNvSpPr txBox="1"/>
          <p:nvPr/>
        </p:nvSpPr>
        <p:spPr>
          <a:xfrm>
            <a:off x="2247624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86B54-F019-C0CB-261F-0BB19EA72DFC}"/>
              </a:ext>
            </a:extLst>
          </p:cNvPr>
          <p:cNvSpPr txBox="1"/>
          <p:nvPr/>
        </p:nvSpPr>
        <p:spPr>
          <a:xfrm>
            <a:off x="7494761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4DDC8-D8A1-2E4B-BABA-8C4D67D8118A}"/>
              </a:ext>
            </a:extLst>
          </p:cNvPr>
          <p:cNvSpPr txBox="1"/>
          <p:nvPr/>
        </p:nvSpPr>
        <p:spPr>
          <a:xfrm>
            <a:off x="7494761" y="212233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27314-9B2B-0D3B-6153-731F159CBDE5}"/>
              </a:ext>
            </a:extLst>
          </p:cNvPr>
          <p:cNvSpPr txBox="1"/>
          <p:nvPr/>
        </p:nvSpPr>
        <p:spPr>
          <a:xfrm>
            <a:off x="7476653" y="2687227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0DF76-97ED-93D4-77C6-304278E3E85E}"/>
              </a:ext>
            </a:extLst>
          </p:cNvPr>
          <p:cNvSpPr txBox="1"/>
          <p:nvPr/>
        </p:nvSpPr>
        <p:spPr>
          <a:xfrm>
            <a:off x="7494761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53548-C233-B580-57C7-4D2C56B652F8}"/>
              </a:ext>
            </a:extLst>
          </p:cNvPr>
          <p:cNvSpPr txBox="1"/>
          <p:nvPr/>
        </p:nvSpPr>
        <p:spPr>
          <a:xfrm>
            <a:off x="7494761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35CFF-426C-D4C3-59BB-D4CD09908EF8}"/>
              </a:ext>
            </a:extLst>
          </p:cNvPr>
          <p:cNvSpPr txBox="1"/>
          <p:nvPr/>
        </p:nvSpPr>
        <p:spPr>
          <a:xfrm>
            <a:off x="7518577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92E58-D4D4-CFC0-6827-95CE9A6DDF8E}"/>
              </a:ext>
            </a:extLst>
          </p:cNvPr>
          <p:cNvSpPr txBox="1"/>
          <p:nvPr/>
        </p:nvSpPr>
        <p:spPr>
          <a:xfrm>
            <a:off x="7494761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8B2588-B7B2-7EC3-B978-57A9FE01C9B8}"/>
              </a:ext>
            </a:extLst>
          </p:cNvPr>
          <p:cNvSpPr txBox="1"/>
          <p:nvPr/>
        </p:nvSpPr>
        <p:spPr>
          <a:xfrm>
            <a:off x="7542393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FDF77-B0DB-4F7B-7E78-572F788E8110}"/>
              </a:ext>
            </a:extLst>
          </p:cNvPr>
          <p:cNvSpPr txBox="1"/>
          <p:nvPr/>
        </p:nvSpPr>
        <p:spPr>
          <a:xfrm>
            <a:off x="3782409" y="134235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3A7D6-4B8B-B6CA-BE0A-5C054DCCCCFA}"/>
              </a:ext>
            </a:extLst>
          </p:cNvPr>
          <p:cNvSpPr txBox="1"/>
          <p:nvPr/>
        </p:nvSpPr>
        <p:spPr>
          <a:xfrm>
            <a:off x="3711073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D8BD7-CFF0-0028-9A71-699BBC496DC0}"/>
              </a:ext>
            </a:extLst>
          </p:cNvPr>
          <p:cNvSpPr txBox="1"/>
          <p:nvPr/>
        </p:nvSpPr>
        <p:spPr>
          <a:xfrm>
            <a:off x="4663665" y="134235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7AC6B-25A2-7531-F406-D68477F98D60}"/>
              </a:ext>
            </a:extLst>
          </p:cNvPr>
          <p:cNvSpPr txBox="1"/>
          <p:nvPr/>
        </p:nvSpPr>
        <p:spPr>
          <a:xfrm>
            <a:off x="468967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D1FEB-5B91-93C7-4FAB-83897DD6AE21}"/>
              </a:ext>
            </a:extLst>
          </p:cNvPr>
          <p:cNvSpPr txBox="1"/>
          <p:nvPr/>
        </p:nvSpPr>
        <p:spPr>
          <a:xfrm>
            <a:off x="5404056" y="133873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3D4DB-9461-B6FC-BE97-76973F15C490}"/>
              </a:ext>
            </a:extLst>
          </p:cNvPr>
          <p:cNvSpPr txBox="1"/>
          <p:nvPr/>
        </p:nvSpPr>
        <p:spPr>
          <a:xfrm>
            <a:off x="5434239" y="5330975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6058-9E3D-BFFB-DDB8-F4A9F6BFDA91}"/>
              </a:ext>
            </a:extLst>
          </p:cNvPr>
          <p:cNvSpPr txBox="1"/>
          <p:nvPr/>
        </p:nvSpPr>
        <p:spPr>
          <a:xfrm>
            <a:off x="620075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1F8C9-BBD8-130F-85FA-D00AAD06ABA1}"/>
              </a:ext>
            </a:extLst>
          </p:cNvPr>
          <p:cNvSpPr txBox="1"/>
          <p:nvPr/>
        </p:nvSpPr>
        <p:spPr>
          <a:xfrm>
            <a:off x="6140400" y="133873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</p:spTree>
    <p:extLst>
      <p:ext uri="{BB962C8B-B14F-4D97-AF65-F5344CB8AC3E}">
        <p14:creationId xmlns:p14="http://schemas.microsoft.com/office/powerpoint/2010/main" val="175999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68822"/>
              </p:ext>
            </p:extLst>
          </p:nvPr>
        </p:nvGraphicFramePr>
        <p:xfrm>
          <a:off x="2031999" y="368697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B3,7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47369"/>
              </p:ext>
            </p:extLst>
          </p:nvPr>
        </p:nvGraphicFramePr>
        <p:xfrm>
          <a:off x="2032000" y="3641614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B1,1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0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64A5B-8F1D-7B11-EFE8-6E8FA4421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Wigner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C91B0F-408D-7ECB-DB54-DBF0025E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644259" y="1271552"/>
            <a:ext cx="36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12(DAC)	               8(DAC)</a:t>
            </a:r>
          </a:p>
          <a:p>
            <a:pPr algn="ctr"/>
            <a:r>
              <a:rPr lang="en-US" sz="1200" dirty="0"/>
              <a:t>SIM900 (</a:t>
            </a:r>
            <a:r>
              <a:rPr lang="en-US" sz="1200" dirty="0" err="1"/>
              <a:t>ng,nf</a:t>
            </a:r>
            <a:r>
              <a:rPr lang="en-US" sz="1200" dirty="0"/>
              <a:t>) 	SIM900 (</a:t>
            </a:r>
            <a:r>
              <a:rPr lang="en-US" sz="1200" dirty="0" err="1"/>
              <a:t>ng,nf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9" y="6172315"/>
            <a:ext cx="677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BiasC</a:t>
            </a:r>
            <a:r>
              <a:rPr lang="en-US" dirty="0"/>
              <a:t>  = 2 (bias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706259" y="5949949"/>
            <a:ext cx="448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BiasE</a:t>
            </a:r>
            <a:r>
              <a:rPr lang="en-US" dirty="0"/>
              <a:t>  = 11  (bias tee box)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73504" y="1377481"/>
            <a:ext cx="1696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 </a:t>
            </a:r>
            <a:r>
              <a:rPr lang="en-US" sz="1200" dirty="0"/>
              <a:t>(current in)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 </a:t>
            </a:r>
            <a:r>
              <a:rPr lang="en-US" sz="1200" dirty="0"/>
              <a:t>(sine out)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7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53891-4643-08AD-7385-F90A773B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7DE2D6-4BA5-BCFE-16A8-366D902C2F23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9D39B3-95D5-6F18-A689-055EA895F9D2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4FFDFF-A056-B786-ABF1-A1A3DD26FAC1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70E1E2-4DCC-C555-B023-C92EBDAE3087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66F1A3-4877-DD20-E7A9-CCDBD497E19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2526ED-4519-F60B-801A-8CE8C5D73D4C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F9359A-74E5-23E9-B9BA-10C1AF29586B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740174-1AE7-F204-B256-78A5F2F629B8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2F4E9C-398B-7C4A-95BF-8A651FC2AF5A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5FD3CE-617C-C870-60FC-51AC9FC8F149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04A23F-B15E-3A5F-1586-198A51B45B9F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8D7B2-310F-7D39-5F64-7C6F57EBE55C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E57E28-D59C-A643-A976-E0FA239BF14C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1E745C-9544-9034-EB3E-051199A7B9E1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5641C5-D16E-A198-340B-C603EF16F1EE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B4C1E2-D9CC-0498-864B-CED86C158CCA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60467C-D559-B545-7074-33768C0C3FC6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A74ECBD-88F6-755E-6976-8A3651700ABA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7622B6-CEFA-3DA2-22B0-8700F7477BC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74B2BDF-84BB-D8D8-6D99-4D7376F5B348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C057761-3660-06BB-E389-0E399DCF2A1A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150CBF-C35E-3C71-FB2C-F17F8C63AFE1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39C472E-A3C0-86FE-0C05-89E16950CAB7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5CC981-5A13-BA7A-A498-000EBCC09DB4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62D3C5-E6B4-B8CB-1610-492CF430F324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F9BEA1A-2D9B-19FF-50DA-A93A2A095E4E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73BAC1-031E-C750-CF77-DB8D4DC4C79C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0ABCA4B-08EE-A96C-AE34-261CCCEEC901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11F79F-6FCC-5ABE-5623-56F8EDD86FE4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2E1C178-8C06-7D3E-58F7-E978C74642F5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EB900C5-FF74-F640-9C8A-9219399A8F26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C005743-A8AF-DA71-CB6A-C070273871E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92EB44-8C5B-DE2D-9B48-A00C572F987B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EEF0E76-D620-8DB3-A0BF-79BD1205B04C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9EF487A-CDF5-E9AC-9086-B98F0D6012DE}"/>
              </a:ext>
            </a:extLst>
          </p:cNvPr>
          <p:cNvSpPr txBox="1"/>
          <p:nvPr/>
        </p:nvSpPr>
        <p:spPr>
          <a:xfrm>
            <a:off x="3173886" y="261758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 NA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674BC-E4B1-2231-C251-65A38583C2AA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63DA17-8C94-3B07-5F6C-53B80A905DAB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0E348-46AB-80E3-B237-D27A81971E62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06E4AE-97E4-EF69-643F-776B06B9F9DF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83A2AC-E74D-9695-0209-4B1391A9BF60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ED3BBC-1C09-4990-59C1-652C6AEC6D1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555EBC-A120-F415-9C06-6CD78FB2D943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3E83A8-5FC4-C4FF-772A-EEFE77339876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2975B2-9B48-0744-D107-F59516D70D0B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EBDBF6A-0975-C245-5766-FC5E5032B2DF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C9788B-B034-12C9-924B-2292BB9129E2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4DF8ED9-4F9A-58E2-E62A-1AB24D1CF65C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F6C002-878F-ADD5-8352-5A17D95F8971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E100B0-BF43-1233-BD84-0831959A57AA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D1D1C5-F2E9-16BD-AB32-8CC13A683DF0}"/>
              </a:ext>
            </a:extLst>
          </p:cNvPr>
          <p:cNvSpPr txBox="1"/>
          <p:nvPr/>
        </p:nvSpPr>
        <p:spPr>
          <a:xfrm>
            <a:off x="6695113" y="4065755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DE25A5-EB01-55A0-1998-686104AD72E8}"/>
              </a:ext>
            </a:extLst>
          </p:cNvPr>
          <p:cNvSpPr txBox="1"/>
          <p:nvPr/>
        </p:nvSpPr>
        <p:spPr>
          <a:xfrm>
            <a:off x="6573517" y="1410279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246464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4818"/>
              </p:ext>
            </p:extLst>
          </p:nvPr>
        </p:nvGraphicFramePr>
        <p:xfrm>
          <a:off x="2032000" y="7196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09228"/>
              </p:ext>
            </p:extLst>
          </p:nvPr>
        </p:nvGraphicFramePr>
        <p:xfrm>
          <a:off x="2032000" y="3641614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IDC+                   IDC-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IDC+                                  IDC-</a:t>
            </a:r>
            <a:r>
              <a:rPr lang="en-US" dirty="0"/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44598" y="1922125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35423" y="1386521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-25287" y="1367738"/>
            <a:ext cx="159052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33186" y="6194737"/>
            <a:ext cx="36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10=E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8940800" y="5739682"/>
            <a:ext cx="32157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</p:txBody>
      </p:sp>
    </p:spTree>
    <p:extLst>
      <p:ext uri="{BB962C8B-B14F-4D97-AF65-F5344CB8AC3E}">
        <p14:creationId xmlns:p14="http://schemas.microsoft.com/office/powerpoint/2010/main" val="33135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36903" y="-390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IDC+                    IDC-                   TFE</a:t>
            </a:r>
            <a:r>
              <a:rPr lang="en-US" dirty="0"/>
              <a:t>	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013817" y="6431564"/>
            <a:ext cx="64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BiasD1</a:t>
            </a:r>
            <a:r>
              <a:rPr lang="en-US" sz="1200" dirty="0"/>
              <a:t>      </a:t>
            </a:r>
            <a:r>
              <a:rPr lang="en-US" dirty="0">
                <a:solidFill>
                  <a:srgbClr val="FF0000"/>
                </a:solidFill>
              </a:rPr>
              <a:t>TFC      IDC+                    IDC-                   TFE      BiasD2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7518400" y="1299766"/>
            <a:ext cx="156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 IN 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sz="12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136903" y="962986"/>
            <a:ext cx="472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3	           12	       </a:t>
            </a:r>
            <a:r>
              <a:rPr lang="en-US" b="1" dirty="0"/>
              <a:t>D1</a:t>
            </a:r>
            <a:r>
              <a:rPr lang="en-US" dirty="0"/>
              <a:t>        8          </a:t>
            </a:r>
            <a:r>
              <a:rPr lang="en-US" b="1" dirty="0"/>
              <a:t>D2</a:t>
            </a:r>
            <a:r>
              <a:rPr lang="en-US" dirty="0"/>
              <a:t>           1             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6908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)/23(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17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19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35544" y="1505669"/>
            <a:ext cx="1506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 IN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307124" y="933889"/>
            <a:ext cx="1329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7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10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8249" y="6246898"/>
            <a:ext cx="1351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STI </a:t>
            </a:r>
            <a:r>
              <a:rPr lang="en-US" sz="1500" dirty="0" err="1"/>
              <a:t>BiasC</a:t>
            </a:r>
            <a:r>
              <a:rPr lang="en-US" sz="1500" dirty="0"/>
              <a:t> = 2 </a:t>
            </a:r>
          </a:p>
          <a:p>
            <a:r>
              <a:rPr lang="en-US" sz="1500" dirty="0"/>
              <a:t>STO </a:t>
            </a:r>
            <a:r>
              <a:rPr lang="en-US" sz="1500" dirty="0" err="1"/>
              <a:t>BiasC</a:t>
            </a:r>
            <a:r>
              <a:rPr lang="en-US" sz="1500" dirty="0"/>
              <a:t> = 22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  <a:p>
            <a:r>
              <a:rPr lang="en-US" sz="1500" dirty="0"/>
              <a:t>            Aux1=+4.5V,Aux2=-1.5V, Aux3=+1.5V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9338045" y="5847640"/>
            <a:ext cx="277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sz="1500" dirty="0"/>
              <a:t>STI </a:t>
            </a:r>
            <a:r>
              <a:rPr lang="en-US" sz="1500" dirty="0" err="1"/>
              <a:t>BiasE</a:t>
            </a:r>
            <a:r>
              <a:rPr lang="en-US" sz="1500" dirty="0"/>
              <a:t>= 4  </a:t>
            </a:r>
          </a:p>
          <a:p>
            <a:pPr algn="r"/>
            <a:r>
              <a:rPr lang="en-US" sz="1500" dirty="0"/>
              <a:t>STO </a:t>
            </a:r>
            <a:r>
              <a:rPr lang="en-US" sz="1500" dirty="0" err="1"/>
              <a:t>BiasE</a:t>
            </a:r>
            <a:r>
              <a:rPr lang="en-US" sz="1500" dirty="0"/>
              <a:t>= 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23492-306C-5BF4-D8DF-241B5B23F92C}"/>
              </a:ext>
            </a:extLst>
          </p:cNvPr>
          <p:cNvSpPr txBox="1"/>
          <p:nvPr/>
        </p:nvSpPr>
        <p:spPr>
          <a:xfrm>
            <a:off x="3181221" y="537569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11          3                       </a:t>
            </a:r>
            <a:r>
              <a:rPr lang="en-US" b="1" dirty="0"/>
              <a:t>S1</a:t>
            </a:r>
            <a:r>
              <a:rPr lang="en-US" dirty="0"/>
              <a:t>                       </a:t>
            </a:r>
            <a:r>
              <a:rPr lang="en-US" b="1" dirty="0"/>
              <a:t>S2</a:t>
            </a:r>
            <a:r>
              <a:rPr lang="en-US" dirty="0"/>
              <a:t>          1 	         16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29365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17295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22436"/>
              </p:ext>
            </p:extLst>
          </p:nvPr>
        </p:nvGraphicFramePr>
        <p:xfrm>
          <a:off x="675470" y="19304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6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3442"/>
              </p:ext>
            </p:extLst>
          </p:nvPr>
        </p:nvGraphicFramePr>
        <p:xfrm>
          <a:off x="675470" y="356311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7098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77D1D8-D561-B060-8CB7-AAAFAAD2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59539"/>
              </p:ext>
            </p:extLst>
          </p:nvPr>
        </p:nvGraphicFramePr>
        <p:xfrm>
          <a:off x="8973178" y="1135414"/>
          <a:ext cx="29140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811A03-1257-B68E-79B7-3C3CEC837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34772"/>
              </p:ext>
            </p:extLst>
          </p:nvPr>
        </p:nvGraphicFramePr>
        <p:xfrm>
          <a:off x="8973178" y="4250453"/>
          <a:ext cx="2914020" cy="186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131924</TotalTime>
  <Words>1728</Words>
  <Application>Microsoft Office PowerPoint</Application>
  <PresentationFormat>Widescreen</PresentationFormat>
  <Paragraphs>851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above</vt:lpstr>
      <vt:lpstr>PowerPoint Presentation</vt:lpstr>
      <vt:lpstr>PowerPoint Presentation</vt:lpstr>
      <vt:lpstr>Wigner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Mayer M. Feldman</cp:lastModifiedBy>
  <cp:revision>24</cp:revision>
  <cp:lastPrinted>2023-07-02T21:49:24Z</cp:lastPrinted>
  <dcterms:created xsi:type="dcterms:W3CDTF">2022-11-19T00:10:37Z</dcterms:created>
  <dcterms:modified xsi:type="dcterms:W3CDTF">2024-02-28T20:36:19Z</dcterms:modified>
</cp:coreProperties>
</file>