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9728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BFBFB"/>
    <a:srgbClr val="0075A2"/>
    <a:srgbClr val="015F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26" autoAdjust="0"/>
  </p:normalViewPr>
  <p:slideViewPr>
    <p:cSldViewPr snapToGrid="0">
      <p:cViewPr varScale="1">
        <p:scale>
          <a:sx n="41" d="100"/>
          <a:sy n="41" d="100"/>
        </p:scale>
        <p:origin x="24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394374"/>
            <a:ext cx="9326880" cy="509354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684348"/>
            <a:ext cx="8229600" cy="3532292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6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9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778933"/>
            <a:ext cx="236601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778933"/>
            <a:ext cx="6960870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1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3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3647444"/>
            <a:ext cx="9464040" cy="608583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9790858"/>
            <a:ext cx="9464040" cy="32003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3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894667"/>
            <a:ext cx="466344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894667"/>
            <a:ext cx="466344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9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78936"/>
            <a:ext cx="946404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3586481"/>
            <a:ext cx="4642008" cy="175767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5344160"/>
            <a:ext cx="4642008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3586481"/>
            <a:ext cx="4664869" cy="175767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5344160"/>
            <a:ext cx="4664869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3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3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5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75360"/>
            <a:ext cx="3539014" cy="341376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2106510"/>
            <a:ext cx="5554980" cy="103970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389120"/>
            <a:ext cx="3539014" cy="8131388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75360"/>
            <a:ext cx="3539014" cy="341376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2106510"/>
            <a:ext cx="5554980" cy="103970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389120"/>
            <a:ext cx="3539014" cy="8131388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1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778936"/>
            <a:ext cx="946404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894667"/>
            <a:ext cx="946404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3560217"/>
            <a:ext cx="24688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3560217"/>
            <a:ext cx="37033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3560217"/>
            <a:ext cx="24688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2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794B3C-B487-4E01-A1C1-2D94D7D8D332}"/>
              </a:ext>
            </a:extLst>
          </p:cNvPr>
          <p:cNvSpPr txBox="1"/>
          <p:nvPr/>
        </p:nvSpPr>
        <p:spPr>
          <a:xfrm>
            <a:off x="1" y="0"/>
            <a:ext cx="10972800" cy="14630400"/>
          </a:xfrm>
          <a:prstGeom prst="rect">
            <a:avLst/>
          </a:prstGeom>
          <a:solidFill>
            <a:srgbClr val="0075A2"/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55E2B-2959-42FE-AC37-8736664D53EC}"/>
              </a:ext>
            </a:extLst>
          </p:cNvPr>
          <p:cNvSpPr txBox="1"/>
          <p:nvPr/>
        </p:nvSpPr>
        <p:spPr>
          <a:xfrm>
            <a:off x="538841" y="196841"/>
            <a:ext cx="9895116" cy="142646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http://advanceddermatologyoc.com/index_files/image346.jpg">
            <a:extLst>
              <a:ext uri="{FF2B5EF4-FFF2-40B4-BE49-F238E27FC236}">
                <a16:creationId xmlns:a16="http://schemas.microsoft.com/office/drawing/2014/main" id="{C9C1DD1D-D7AD-4374-A04A-F1F74E7BE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52" y="445346"/>
            <a:ext cx="2928317" cy="189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B3CF97D-FED3-425F-BEC5-F7D41C6D96AD}"/>
              </a:ext>
            </a:extLst>
          </p:cNvPr>
          <p:cNvSpPr/>
          <p:nvPr/>
        </p:nvSpPr>
        <p:spPr>
          <a:xfrm>
            <a:off x="538841" y="2748712"/>
            <a:ext cx="9895116" cy="11712769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BCA8A6-7595-4AF7-92C1-3472FD1C33EB}"/>
              </a:ext>
            </a:extLst>
          </p:cNvPr>
          <p:cNvCxnSpPr>
            <a:cxnSpLocks/>
          </p:cNvCxnSpPr>
          <p:nvPr/>
        </p:nvCxnSpPr>
        <p:spPr>
          <a:xfrm>
            <a:off x="538841" y="2734732"/>
            <a:ext cx="9895116" cy="1398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FB7458C-6350-440D-9E90-D95A7663CE19}"/>
              </a:ext>
            </a:extLst>
          </p:cNvPr>
          <p:cNvSpPr txBox="1"/>
          <p:nvPr/>
        </p:nvSpPr>
        <p:spPr>
          <a:xfrm>
            <a:off x="4612579" y="1741407"/>
            <a:ext cx="555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       About Us       Services        Contact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E0261A-1A09-49E5-996A-1252E88602BA}"/>
              </a:ext>
            </a:extLst>
          </p:cNvPr>
          <p:cNvSpPr txBox="1"/>
          <p:nvPr/>
        </p:nvSpPr>
        <p:spPr>
          <a:xfrm>
            <a:off x="4120726" y="655749"/>
            <a:ext cx="5976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Advanced Dermatology of Orange County</a:t>
            </a:r>
          </a:p>
        </p:txBody>
      </p:sp>
    </p:spTree>
    <p:extLst>
      <p:ext uri="{BB962C8B-B14F-4D97-AF65-F5344CB8AC3E}">
        <p14:creationId xmlns:p14="http://schemas.microsoft.com/office/powerpoint/2010/main" val="371313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10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(Student) Arial.L1</dc:creator>
  <cp:lastModifiedBy>(Student) Arial.L1</cp:lastModifiedBy>
  <cp:revision>4</cp:revision>
  <dcterms:created xsi:type="dcterms:W3CDTF">2019-07-23T21:38:08Z</dcterms:created>
  <dcterms:modified xsi:type="dcterms:W3CDTF">2019-07-26T22:45:16Z</dcterms:modified>
</cp:coreProperties>
</file>