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BFBFB"/>
    <a:srgbClr val="0075A2"/>
    <a:srgbClr val="015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24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1" y="0"/>
            <a:ext cx="10972800" cy="14630400"/>
          </a:xfrm>
          <a:prstGeom prst="rect">
            <a:avLst/>
          </a:prstGeom>
          <a:solidFill>
            <a:srgbClr val="0075A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538841" y="196841"/>
            <a:ext cx="9895116" cy="1426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://advanceddermatologyoc.com/index_files/image346.jpg">
            <a:extLst>
              <a:ext uri="{FF2B5EF4-FFF2-40B4-BE49-F238E27FC236}">
                <a16:creationId xmlns:a16="http://schemas.microsoft.com/office/drawing/2014/main" id="{C9C1DD1D-D7AD-4374-A04A-F1F74E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92" y="554087"/>
            <a:ext cx="2928317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538841" y="2748712"/>
            <a:ext cx="9895116" cy="1171276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538841" y="2734732"/>
            <a:ext cx="9895116" cy="1398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681666" y="2734732"/>
            <a:ext cx="960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4039869" y="461484"/>
            <a:ext cx="5976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Advanced Dermatology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Orange County</a:t>
            </a:r>
          </a:p>
        </p:txBody>
      </p:sp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5</cp:revision>
  <dcterms:created xsi:type="dcterms:W3CDTF">2019-07-23T21:38:08Z</dcterms:created>
  <dcterms:modified xsi:type="dcterms:W3CDTF">2019-07-26T22:47:56Z</dcterms:modified>
</cp:coreProperties>
</file>